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embedTrueTypeFonts="1">
  <p:sldMasterIdLst>
    <p:sldMasterId id="2147483660" r:id="rId2"/>
  </p:sldMasterIdLst>
  <p:notesMasterIdLst>
    <p:notesMasterId r:id="rId132"/>
  </p:notesMasterIdLst>
  <p:handoutMasterIdLst>
    <p:handoutMasterId r:id="rId133"/>
  </p:handoutMasterIdLst>
  <p:sldIdLst>
    <p:sldId id="256" r:id="rId3"/>
    <p:sldId id="257" r:id="rId4"/>
    <p:sldId id="259" r:id="rId5"/>
    <p:sldId id="408" r:id="rId6"/>
    <p:sldId id="427" r:id="rId7"/>
    <p:sldId id="444" r:id="rId8"/>
    <p:sldId id="442" r:id="rId9"/>
    <p:sldId id="445" r:id="rId10"/>
    <p:sldId id="446" r:id="rId11"/>
    <p:sldId id="440" r:id="rId12"/>
    <p:sldId id="261" r:id="rId13"/>
    <p:sldId id="262" r:id="rId14"/>
    <p:sldId id="411" r:id="rId15"/>
    <p:sldId id="285" r:id="rId16"/>
    <p:sldId id="263" r:id="rId17"/>
    <p:sldId id="264" r:id="rId18"/>
    <p:sldId id="265" r:id="rId19"/>
    <p:sldId id="286" r:id="rId20"/>
    <p:sldId id="423" r:id="rId21"/>
    <p:sldId id="439" r:id="rId22"/>
    <p:sldId id="287" r:id="rId23"/>
    <p:sldId id="282" r:id="rId24"/>
    <p:sldId id="443" r:id="rId25"/>
    <p:sldId id="266" r:id="rId26"/>
    <p:sldId id="267" r:id="rId27"/>
    <p:sldId id="284" r:id="rId28"/>
    <p:sldId id="269" r:id="rId29"/>
    <p:sldId id="283" r:id="rId30"/>
    <p:sldId id="271" r:id="rId31"/>
    <p:sldId id="272" r:id="rId32"/>
    <p:sldId id="273" r:id="rId33"/>
    <p:sldId id="274" r:id="rId34"/>
    <p:sldId id="276" r:id="rId35"/>
    <p:sldId id="275" r:id="rId36"/>
    <p:sldId id="277" r:id="rId37"/>
    <p:sldId id="416" r:id="rId38"/>
    <p:sldId id="278" r:id="rId39"/>
    <p:sldId id="280" r:id="rId40"/>
    <p:sldId id="288" r:id="rId41"/>
    <p:sldId id="428" r:id="rId42"/>
    <p:sldId id="291" r:id="rId43"/>
    <p:sldId id="292" r:id="rId44"/>
    <p:sldId id="293" r:id="rId45"/>
    <p:sldId id="294" r:id="rId46"/>
    <p:sldId id="435" r:id="rId47"/>
    <p:sldId id="295" r:id="rId48"/>
    <p:sldId id="296" r:id="rId49"/>
    <p:sldId id="297" r:id="rId50"/>
    <p:sldId id="299" r:id="rId51"/>
    <p:sldId id="300" r:id="rId52"/>
    <p:sldId id="301" r:id="rId53"/>
    <p:sldId id="302" r:id="rId54"/>
    <p:sldId id="303" r:id="rId55"/>
    <p:sldId id="447" r:id="rId56"/>
    <p:sldId id="305" r:id="rId57"/>
    <p:sldId id="307" r:id="rId58"/>
    <p:sldId id="308" r:id="rId59"/>
    <p:sldId id="309" r:id="rId60"/>
    <p:sldId id="424" r:id="rId61"/>
    <p:sldId id="312" r:id="rId62"/>
    <p:sldId id="313" r:id="rId63"/>
    <p:sldId id="314" r:id="rId64"/>
    <p:sldId id="315" r:id="rId65"/>
    <p:sldId id="316" r:id="rId66"/>
    <p:sldId id="317" r:id="rId67"/>
    <p:sldId id="319" r:id="rId68"/>
    <p:sldId id="318" r:id="rId69"/>
    <p:sldId id="321" r:id="rId70"/>
    <p:sldId id="322" r:id="rId71"/>
    <p:sldId id="323" r:id="rId72"/>
    <p:sldId id="324" r:id="rId73"/>
    <p:sldId id="325" r:id="rId74"/>
    <p:sldId id="326" r:id="rId75"/>
    <p:sldId id="327" r:id="rId76"/>
    <p:sldId id="328" r:id="rId77"/>
    <p:sldId id="329" r:id="rId78"/>
    <p:sldId id="330" r:id="rId79"/>
    <p:sldId id="331" r:id="rId80"/>
    <p:sldId id="333" r:id="rId81"/>
    <p:sldId id="332" r:id="rId82"/>
    <p:sldId id="334" r:id="rId83"/>
    <p:sldId id="335" r:id="rId84"/>
    <p:sldId id="336" r:id="rId85"/>
    <p:sldId id="337" r:id="rId86"/>
    <p:sldId id="338" r:id="rId87"/>
    <p:sldId id="339" r:id="rId88"/>
    <p:sldId id="340" r:id="rId89"/>
    <p:sldId id="341" r:id="rId90"/>
    <p:sldId id="342" r:id="rId91"/>
    <p:sldId id="343" r:id="rId92"/>
    <p:sldId id="344" r:id="rId93"/>
    <p:sldId id="345" r:id="rId94"/>
    <p:sldId id="346" r:id="rId95"/>
    <p:sldId id="347" r:id="rId96"/>
    <p:sldId id="349" r:id="rId97"/>
    <p:sldId id="351" r:id="rId98"/>
    <p:sldId id="352" r:id="rId99"/>
    <p:sldId id="353" r:id="rId100"/>
    <p:sldId id="356" r:id="rId101"/>
    <p:sldId id="355" r:id="rId102"/>
    <p:sldId id="359" r:id="rId103"/>
    <p:sldId id="354" r:id="rId104"/>
    <p:sldId id="370" r:id="rId105"/>
    <p:sldId id="360" r:id="rId106"/>
    <p:sldId id="361" r:id="rId107"/>
    <p:sldId id="406" r:id="rId108"/>
    <p:sldId id="362" r:id="rId109"/>
    <p:sldId id="363" r:id="rId110"/>
    <p:sldId id="364" r:id="rId111"/>
    <p:sldId id="365" r:id="rId112"/>
    <p:sldId id="395" r:id="rId113"/>
    <p:sldId id="367" r:id="rId114"/>
    <p:sldId id="372" r:id="rId115"/>
    <p:sldId id="373" r:id="rId116"/>
    <p:sldId id="374" r:id="rId117"/>
    <p:sldId id="375" r:id="rId118"/>
    <p:sldId id="376" r:id="rId119"/>
    <p:sldId id="377" r:id="rId120"/>
    <p:sldId id="378" r:id="rId121"/>
    <p:sldId id="379" r:id="rId122"/>
    <p:sldId id="368" r:id="rId123"/>
    <p:sldId id="448" r:id="rId124"/>
    <p:sldId id="434" r:id="rId125"/>
    <p:sldId id="371" r:id="rId126"/>
    <p:sldId id="380" r:id="rId127"/>
    <p:sldId id="383" r:id="rId128"/>
    <p:sldId id="382" r:id="rId129"/>
    <p:sldId id="384" r:id="rId130"/>
    <p:sldId id="385" r:id="rId131"/>
  </p:sldIdLst>
  <p:sldSz cx="10287000" cy="6858000" type="35mm"/>
  <p:notesSz cx="7315200" cy="9601200"/>
  <p:embeddedFontLst>
    <p:embeddedFont>
      <p:font typeface="Monotype Sorts" panose="020B0604020202020204" charset="2"/>
      <p:regular r:id="rId134"/>
    </p:embeddedFont>
  </p:embeddedFontLst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2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3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9900"/>
    <a:srgbClr val="FDC0E5"/>
    <a:srgbClr val="00FF00"/>
    <a:srgbClr val="FDA4B5"/>
    <a:srgbClr val="FAFD00"/>
    <a:srgbClr val="FFFFFF"/>
    <a:srgbClr val="FEE9DA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936E46C-57B3-4742-9D46-5B89633871CB}" v="2" dt="2025-05-09T19:53:52.25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28" autoAdjust="0"/>
    <p:restoredTop sz="84444" autoAdjust="0"/>
  </p:normalViewPr>
  <p:slideViewPr>
    <p:cSldViewPr snapToGrid="0">
      <p:cViewPr varScale="1">
        <p:scale>
          <a:sx n="77" d="100"/>
          <a:sy n="77" d="100"/>
        </p:scale>
        <p:origin x="1210" y="62"/>
      </p:cViewPr>
      <p:guideLst>
        <p:guide orient="horz" pos="2160"/>
        <p:guide pos="3240"/>
      </p:guideLst>
    </p:cSldViewPr>
  </p:slideViewPr>
  <p:outlineViewPr>
    <p:cViewPr>
      <p:scale>
        <a:sx n="25" d="100"/>
        <a:sy n="25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24912"/>
    </p:cViewPr>
  </p:sorterViewPr>
  <p:notesViewPr>
    <p:cSldViewPr snapToGrid="0">
      <p:cViewPr>
        <p:scale>
          <a:sx n="66" d="100"/>
          <a:sy n="66" d="100"/>
        </p:scale>
        <p:origin x="2580" y="60"/>
      </p:cViewPr>
      <p:guideLst>
        <p:guide orient="horz" pos="3023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5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63" Type="http://schemas.openxmlformats.org/officeDocument/2006/relationships/slide" Target="slides/slide61.xml"/><Relationship Id="rId84" Type="http://schemas.openxmlformats.org/officeDocument/2006/relationships/slide" Target="slides/slide82.xml"/><Relationship Id="rId138" Type="http://schemas.openxmlformats.org/officeDocument/2006/relationships/tableStyles" Target="tableStyles.xml"/><Relationship Id="rId16" Type="http://schemas.openxmlformats.org/officeDocument/2006/relationships/slide" Target="slides/slide14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slide" Target="slides/slide121.xml"/><Relationship Id="rId128" Type="http://schemas.openxmlformats.org/officeDocument/2006/relationships/slide" Target="slides/slide126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113" Type="http://schemas.openxmlformats.org/officeDocument/2006/relationships/slide" Target="slides/slide111.xml"/><Relationship Id="rId118" Type="http://schemas.openxmlformats.org/officeDocument/2006/relationships/slide" Target="slides/slide116.xml"/><Relationship Id="rId134" Type="http://schemas.openxmlformats.org/officeDocument/2006/relationships/font" Target="fonts/font1.fntdata"/><Relationship Id="rId139" Type="http://schemas.microsoft.com/office/2015/10/relationships/revisionInfo" Target="revisionInfo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59" Type="http://schemas.openxmlformats.org/officeDocument/2006/relationships/slide" Target="slides/slide57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24" Type="http://schemas.openxmlformats.org/officeDocument/2006/relationships/slide" Target="slides/slide122.xml"/><Relationship Id="rId129" Type="http://schemas.openxmlformats.org/officeDocument/2006/relationships/slide" Target="slides/slide127.xml"/><Relationship Id="rId54" Type="http://schemas.openxmlformats.org/officeDocument/2006/relationships/slide" Target="slides/slide52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49" Type="http://schemas.openxmlformats.org/officeDocument/2006/relationships/slide" Target="slides/slide47.xml"/><Relationship Id="rId114" Type="http://schemas.openxmlformats.org/officeDocument/2006/relationships/slide" Target="slides/slide112.xml"/><Relationship Id="rId119" Type="http://schemas.openxmlformats.org/officeDocument/2006/relationships/slide" Target="slides/slide117.xml"/><Relationship Id="rId44" Type="http://schemas.openxmlformats.org/officeDocument/2006/relationships/slide" Target="slides/slide42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130" Type="http://schemas.openxmlformats.org/officeDocument/2006/relationships/slide" Target="slides/slide128.xml"/><Relationship Id="rId135" Type="http://schemas.openxmlformats.org/officeDocument/2006/relationships/presProps" Target="presProps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slide" Target="slides/slide118.xml"/><Relationship Id="rId125" Type="http://schemas.openxmlformats.org/officeDocument/2006/relationships/slide" Target="slides/slide123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1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15" Type="http://schemas.openxmlformats.org/officeDocument/2006/relationships/slide" Target="slides/slide113.xml"/><Relationship Id="rId131" Type="http://schemas.openxmlformats.org/officeDocument/2006/relationships/slide" Target="slides/slide129.xml"/><Relationship Id="rId136" Type="http://schemas.openxmlformats.org/officeDocument/2006/relationships/viewProps" Target="viewProps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26" Type="http://schemas.openxmlformats.org/officeDocument/2006/relationships/slide" Target="slides/slide124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slide" Target="slides/slide119.xml"/><Relationship Id="rId3" Type="http://schemas.openxmlformats.org/officeDocument/2006/relationships/slide" Target="slides/slide1.xml"/><Relationship Id="rId25" Type="http://schemas.openxmlformats.org/officeDocument/2006/relationships/slide" Target="slides/slide23.xml"/><Relationship Id="rId46" Type="http://schemas.openxmlformats.org/officeDocument/2006/relationships/slide" Target="slides/slide44.xml"/><Relationship Id="rId67" Type="http://schemas.openxmlformats.org/officeDocument/2006/relationships/slide" Target="slides/slide65.xml"/><Relationship Id="rId116" Type="http://schemas.openxmlformats.org/officeDocument/2006/relationships/slide" Target="slides/slide114.xml"/><Relationship Id="rId137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62" Type="http://schemas.openxmlformats.org/officeDocument/2006/relationships/slide" Target="slides/slide60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111" Type="http://schemas.openxmlformats.org/officeDocument/2006/relationships/slide" Target="slides/slide109.xml"/><Relationship Id="rId132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36" Type="http://schemas.openxmlformats.org/officeDocument/2006/relationships/slide" Target="slides/slide34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27" Type="http://schemas.openxmlformats.org/officeDocument/2006/relationships/slide" Target="slides/slide12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52" Type="http://schemas.openxmlformats.org/officeDocument/2006/relationships/slide" Target="slides/slide50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slide" Target="slides/slide120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26" Type="http://schemas.openxmlformats.org/officeDocument/2006/relationships/slide" Target="slides/slide24.xml"/><Relationship Id="rId47" Type="http://schemas.openxmlformats.org/officeDocument/2006/relationships/slide" Target="slides/slide45.xml"/><Relationship Id="rId68" Type="http://schemas.openxmlformats.org/officeDocument/2006/relationships/slide" Target="slides/slide66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33" Type="http://schemas.openxmlformats.org/officeDocument/2006/relationships/handoutMaster" Target="handoutMasters/handoutMaster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5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0" name="Rectangle 2">
            <a:extLst>
              <a:ext uri="{FF2B5EF4-FFF2-40B4-BE49-F238E27FC236}">
                <a16:creationId xmlns:a16="http://schemas.microsoft.com/office/drawing/2014/main" id="{5C2D54F8-EC72-C32A-519E-C81CD04C6D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6763" y="466725"/>
            <a:ext cx="790575" cy="24765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5310" tIns="46819" rIns="95310" bIns="46819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ts val="1600"/>
              </a:lnSpc>
              <a:spcBef>
                <a:spcPts val="50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ts val="1600"/>
              </a:lnSpc>
              <a:spcBef>
                <a:spcPts val="50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ts val="1600"/>
              </a:lnSpc>
              <a:spcBef>
                <a:spcPts val="50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ts val="1600"/>
              </a:lnSpc>
              <a:spcBef>
                <a:spcPts val="50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1000">
                <a:solidFill>
                  <a:schemeClr val="tx1"/>
                </a:solidFill>
              </a:rPr>
              <a:t> </a:t>
            </a:r>
            <a:fld id="{167C8A89-DEE9-4399-9C45-00960B3652E5}" type="datetime1">
              <a:rPr lang="en-US" altLang="en-US" sz="1000">
                <a:solidFill>
                  <a:schemeClr val="tx1"/>
                </a:solidFill>
              </a:rPr>
              <a:pPr>
                <a:defRPr/>
              </a:pPr>
              <a:t>5/11/2025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299011" name="Rectangle 3">
            <a:extLst>
              <a:ext uri="{FF2B5EF4-FFF2-40B4-BE49-F238E27FC236}">
                <a16:creationId xmlns:a16="http://schemas.microsoft.com/office/drawing/2014/main" id="{EF134775-CFB7-ECB9-B80F-849B79A8BC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25" y="9043988"/>
            <a:ext cx="423863" cy="3175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5310" tIns="46819" rIns="95310" bIns="46819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ts val="1600"/>
              </a:lnSpc>
              <a:spcBef>
                <a:spcPts val="50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ts val="1600"/>
              </a:lnSpc>
              <a:spcBef>
                <a:spcPts val="50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ts val="1600"/>
              </a:lnSpc>
              <a:spcBef>
                <a:spcPts val="50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ts val="1600"/>
              </a:lnSpc>
              <a:spcBef>
                <a:spcPts val="50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fld id="{D4EB5548-F73A-42D3-B6A2-3537CB1ACD86}" type="slidenum">
              <a:rPr lang="en-US" altLang="en-US" sz="1400" b="1">
                <a:solidFill>
                  <a:schemeClr val="tx1"/>
                </a:solidFill>
              </a:rPr>
              <a:pPr>
                <a:defRPr/>
              </a:pPr>
              <a:t>‹#›</a:t>
            </a:fld>
            <a:endParaRPr lang="en-US" altLang="en-US" sz="1400" b="1">
              <a:solidFill>
                <a:schemeClr val="tx1"/>
              </a:solidFill>
            </a:endParaRPr>
          </a:p>
        </p:txBody>
      </p:sp>
      <p:sp>
        <p:nvSpPr>
          <p:cNvPr id="299012" name="Rectangle 6">
            <a:extLst>
              <a:ext uri="{FF2B5EF4-FFF2-40B4-BE49-F238E27FC236}">
                <a16:creationId xmlns:a16="http://schemas.microsoft.com/office/drawing/2014/main" id="{8A72CB0D-FDC2-03C3-CE8F-A99372FFA4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3475" y="214313"/>
            <a:ext cx="2411413" cy="309562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5310" tIns="46819" rIns="95310" bIns="46819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ts val="1600"/>
              </a:lnSpc>
              <a:spcBef>
                <a:spcPts val="50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ts val="1600"/>
              </a:lnSpc>
              <a:spcBef>
                <a:spcPts val="50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ts val="1600"/>
              </a:lnSpc>
              <a:spcBef>
                <a:spcPts val="50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ts val="1600"/>
              </a:lnSpc>
              <a:spcBef>
                <a:spcPts val="50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1400" b="1">
                <a:solidFill>
                  <a:schemeClr val="tx1"/>
                </a:solidFill>
              </a:rPr>
              <a:t>Electrostatic Precipitators</a:t>
            </a: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C72921B5-AF70-9598-ED40-5420CF93F59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0" y="3259138"/>
            <a:ext cx="7315200" cy="580548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5310" tIns="46819" rIns="95310" bIns="4681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80A4A1E5-13A1-7F99-D110-1EE4F82E97F5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654175" y="479425"/>
            <a:ext cx="3973513" cy="264953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4C1EFE68-A8E1-4D96-B96F-B2F912AC0533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6313" tIns="48157" rIns="96313" bIns="48157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defRPr sz="1600" b="1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ESPs  </a:t>
            </a:r>
            <a:fld id="{3C176FF3-5A7D-4625-9385-C5AECCB1846F}" type="datetime1">
              <a:rPr lang="en-US" sz="1200" b="0"/>
              <a:pPr>
                <a:defRPr/>
              </a:pPr>
              <a:t>5/11/2025</a:t>
            </a:fld>
            <a:endParaRPr lang="en-US" sz="1200" b="0"/>
          </a:p>
        </p:txBody>
      </p:sp>
      <p:sp>
        <p:nvSpPr>
          <p:cNvPr id="2053" name="Rectangle 5">
            <a:extLst>
              <a:ext uri="{FF2B5EF4-FFF2-40B4-BE49-F238E27FC236}">
                <a16:creationId xmlns:a16="http://schemas.microsoft.com/office/drawing/2014/main" id="{BA7872AD-6386-3E42-D74A-2E1FAF4CF0D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3363"/>
            <a:ext cx="3170237" cy="47783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6313" tIns="48157" rIns="96313" bIns="48157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12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BFED81A8-B8CD-4916-9F6E-9202CC8D740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1pPr>
    <a:lvl2pPr marL="228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2pPr>
    <a:lvl3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wmf"/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>
            <a:extLst>
              <a:ext uri="{FF2B5EF4-FFF2-40B4-BE49-F238E27FC236}">
                <a16:creationId xmlns:a16="http://schemas.microsoft.com/office/drawing/2014/main" id="{D5102435-D1EF-2349-1B07-808156BF9DC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DC921E37-73CE-4266-AF2F-9C556CEFA471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3" name="Rectangle 5">
            <a:extLst>
              <a:ext uri="{FF2B5EF4-FFF2-40B4-BE49-F238E27FC236}">
                <a16:creationId xmlns:a16="http://schemas.microsoft.com/office/drawing/2014/main" id="{AF7B414D-81B7-03E1-D98E-D34BAFBE6A7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991531E4-4845-4C15-9733-A25EAFBC7000}" type="slidenum">
              <a:rPr lang="en-US" altLang="en-US" smtClean="0">
                <a:solidFill>
                  <a:schemeClr val="tx1"/>
                </a:solidFill>
              </a:rPr>
              <a:pPr/>
              <a:t>1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5124" name="Rectangle 2">
            <a:extLst>
              <a:ext uri="{FF2B5EF4-FFF2-40B4-BE49-F238E27FC236}">
                <a16:creationId xmlns:a16="http://schemas.microsoft.com/office/drawing/2014/main" id="{431591A7-1A3E-55CC-7F6F-F62EDB18A9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377825"/>
            <a:ext cx="7315200" cy="92233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80000"/>
              </a:lnSpc>
            </a:pPr>
            <a:endParaRPr lang="en-US" altLang="en-US"/>
          </a:p>
        </p:txBody>
      </p:sp>
      <p:sp>
        <p:nvSpPr>
          <p:cNvPr id="5125" name="Rectangle 3">
            <a:extLst>
              <a:ext uri="{FF2B5EF4-FFF2-40B4-BE49-F238E27FC236}">
                <a16:creationId xmlns:a16="http://schemas.microsoft.com/office/drawing/2014/main" id="{8D7ED291-70C3-D36D-AECD-A696FD5F05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229100" y="285750"/>
            <a:ext cx="3240088" cy="2159000"/>
          </a:xfrm>
          <a:ln cap="flat"/>
        </p:spPr>
      </p:sp>
      <p:sp>
        <p:nvSpPr>
          <p:cNvPr id="5126" name="Rectangle 4">
            <a:extLst>
              <a:ext uri="{FF2B5EF4-FFF2-40B4-BE49-F238E27FC236}">
                <a16:creationId xmlns:a16="http://schemas.microsoft.com/office/drawing/2014/main" id="{63A17EA5-929A-53FE-F60B-07C6B0B023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0025" y="854075"/>
            <a:ext cx="6908800" cy="874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228600" algn="l"/>
                <a:tab pos="457200" algn="l"/>
                <a:tab pos="685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228600" algn="l"/>
                <a:tab pos="457200" algn="l"/>
                <a:tab pos="685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228600" algn="l"/>
                <a:tab pos="457200" algn="l"/>
                <a:tab pos="685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228600" algn="l"/>
                <a:tab pos="457200" algn="l"/>
                <a:tab pos="685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228600" algn="l"/>
                <a:tab pos="457200" algn="l"/>
                <a:tab pos="685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latinLnBrk="1">
              <a:lnSpc>
                <a:spcPts val="1475"/>
              </a:lnSpc>
            </a:pPr>
            <a:endParaRPr lang="en-US" altLang="en-US" sz="14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4">
            <a:extLst>
              <a:ext uri="{FF2B5EF4-FFF2-40B4-BE49-F238E27FC236}">
                <a16:creationId xmlns:a16="http://schemas.microsoft.com/office/drawing/2014/main" id="{48B9CCBC-0CE0-B370-54DD-B297076AD234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0E7C1B15-18E1-4364-8C64-B91813C5D891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51" name="Rectangle 5">
            <a:extLst>
              <a:ext uri="{FF2B5EF4-FFF2-40B4-BE49-F238E27FC236}">
                <a16:creationId xmlns:a16="http://schemas.microsoft.com/office/drawing/2014/main" id="{2502F468-9D74-F861-E8B1-10377057857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B79F410E-D926-40D4-B51E-168200DF79DB}" type="slidenum">
              <a:rPr lang="en-US" altLang="en-US" smtClean="0">
                <a:solidFill>
                  <a:schemeClr val="tx1"/>
                </a:solidFill>
              </a:rPr>
              <a:pPr/>
              <a:t>13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27652" name="Rectangle 2">
            <a:extLst>
              <a:ext uri="{FF2B5EF4-FFF2-40B4-BE49-F238E27FC236}">
                <a16:creationId xmlns:a16="http://schemas.microsoft.com/office/drawing/2014/main" id="{B8187EB8-6262-C1D0-38B2-7CDF271CCF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7653" name="Rectangle 3">
            <a:extLst>
              <a:ext uri="{FF2B5EF4-FFF2-40B4-BE49-F238E27FC236}">
                <a16:creationId xmlns:a16="http://schemas.microsoft.com/office/drawing/2014/main" id="{CA056611-5BCD-C9AC-C26A-A089065A7BB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08175" y="479425"/>
            <a:ext cx="3892550" cy="2593975"/>
          </a:xfrm>
          <a:ln cap="flat"/>
        </p:spPr>
      </p:sp>
      <p:sp>
        <p:nvSpPr>
          <p:cNvPr id="27654" name="Rectangle 4">
            <a:extLst>
              <a:ext uri="{FF2B5EF4-FFF2-40B4-BE49-F238E27FC236}">
                <a16:creationId xmlns:a16="http://schemas.microsoft.com/office/drawing/2014/main" id="{D253E232-6C78-148C-4DEF-8828B4FE69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588" y="2957513"/>
            <a:ext cx="6435725" cy="461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 marL="342900" indent="-3429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lvl="4">
              <a:lnSpc>
                <a:spcPts val="2525"/>
              </a:lnSpc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  <p:sp>
        <p:nvSpPr>
          <p:cNvPr id="27655" name="Rectangle 6">
            <a:extLst>
              <a:ext uri="{FF2B5EF4-FFF2-40B4-BE49-F238E27FC236}">
                <a16:creationId xmlns:a16="http://schemas.microsoft.com/office/drawing/2014/main" id="{7485BC75-2D6B-C818-7268-84370763FD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325" y="1408113"/>
            <a:ext cx="1036638" cy="55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6313" tIns="48157" rIns="96313" bIns="48157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3000" b="1">
                <a:solidFill>
                  <a:srgbClr val="FF9933"/>
                </a:solidFill>
                <a:latin typeface="Times New Roman" panose="02020603050405020304" pitchFamily="18" charset="0"/>
              </a:rPr>
              <a:t>TQ 2</a:t>
            </a:r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4">
            <a:extLst>
              <a:ext uri="{FF2B5EF4-FFF2-40B4-BE49-F238E27FC236}">
                <a16:creationId xmlns:a16="http://schemas.microsoft.com/office/drawing/2014/main" id="{CF7E1840-ED5C-9721-46A7-BE0D35D06474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BA353814-401B-4EF0-9B4B-24040A5F88BC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6067" name="Rectangle 5">
            <a:extLst>
              <a:ext uri="{FF2B5EF4-FFF2-40B4-BE49-F238E27FC236}">
                <a16:creationId xmlns:a16="http://schemas.microsoft.com/office/drawing/2014/main" id="{52161D73-ADE3-EE0C-8E5D-00C6EB7251D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AB3D54BB-7F7C-4FA8-A37B-E0360F095B26}" type="slidenum">
              <a:rPr lang="en-US" altLang="en-US" smtClean="0">
                <a:solidFill>
                  <a:schemeClr val="tx1"/>
                </a:solidFill>
              </a:rPr>
              <a:pPr/>
              <a:t>104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216068" name="Rectangle 6">
            <a:extLst>
              <a:ext uri="{FF2B5EF4-FFF2-40B4-BE49-F238E27FC236}">
                <a16:creationId xmlns:a16="http://schemas.microsoft.com/office/drawing/2014/main" id="{151752E1-5757-37B8-BF2C-0A67C6E49D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6069" name="Rectangle 7">
            <a:extLst>
              <a:ext uri="{FF2B5EF4-FFF2-40B4-BE49-F238E27FC236}">
                <a16:creationId xmlns:a16="http://schemas.microsoft.com/office/drawing/2014/main" id="{E770A948-4537-40EC-77AB-96AB2492FCF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tabLst>
                <a:tab pos="238125" algn="l"/>
              </a:tabLst>
            </a:pPr>
            <a:endParaRPr lang="en-US" altLang="en-US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4">
            <a:extLst>
              <a:ext uri="{FF2B5EF4-FFF2-40B4-BE49-F238E27FC236}">
                <a16:creationId xmlns:a16="http://schemas.microsoft.com/office/drawing/2014/main" id="{31BD9B50-F292-CF48-E4F3-52E3DE2212F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4C23F24C-2ED7-4A88-842C-215AEA0E6AEA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8115" name="Rectangle 5">
            <a:extLst>
              <a:ext uri="{FF2B5EF4-FFF2-40B4-BE49-F238E27FC236}">
                <a16:creationId xmlns:a16="http://schemas.microsoft.com/office/drawing/2014/main" id="{A8C41486-73CB-42AA-5870-DA3703485C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37A62BFD-CE35-4B29-8BB2-5C4743F2E239}" type="slidenum">
              <a:rPr lang="en-US" altLang="en-US" smtClean="0">
                <a:solidFill>
                  <a:schemeClr val="tx1"/>
                </a:solidFill>
              </a:rPr>
              <a:pPr/>
              <a:t>105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218116" name="Rectangle 2">
            <a:extLst>
              <a:ext uri="{FF2B5EF4-FFF2-40B4-BE49-F238E27FC236}">
                <a16:creationId xmlns:a16="http://schemas.microsoft.com/office/drawing/2014/main" id="{8BF6BB1C-6815-931D-2FFF-B97365CC338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2393950"/>
            <a:ext cx="7315200" cy="7207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80000"/>
              </a:lnSpc>
            </a:pPr>
            <a:endParaRPr lang="en-US" altLang="en-US"/>
          </a:p>
        </p:txBody>
      </p:sp>
      <p:sp>
        <p:nvSpPr>
          <p:cNvPr id="218117" name="Rectangle 3">
            <a:extLst>
              <a:ext uri="{FF2B5EF4-FFF2-40B4-BE49-F238E27FC236}">
                <a16:creationId xmlns:a16="http://schemas.microsoft.com/office/drawing/2014/main" id="{405DDAB6-0AFA-C808-B779-02253C55FCB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30488" y="398463"/>
            <a:ext cx="2859087" cy="1906587"/>
          </a:xfrm>
          <a:ln cap="flat"/>
        </p:spPr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4">
            <a:extLst>
              <a:ext uri="{FF2B5EF4-FFF2-40B4-BE49-F238E27FC236}">
                <a16:creationId xmlns:a16="http://schemas.microsoft.com/office/drawing/2014/main" id="{C824A31D-D14B-FEFC-936B-F78EF0FD5CE4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FA6CA92D-3765-42E2-9565-6877D48D901B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0163" name="Rectangle 5">
            <a:extLst>
              <a:ext uri="{FF2B5EF4-FFF2-40B4-BE49-F238E27FC236}">
                <a16:creationId xmlns:a16="http://schemas.microsoft.com/office/drawing/2014/main" id="{40BCA44B-A85E-01C2-0068-75D1DD6B64C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BFCD2321-8DCE-4F95-8B19-2B95BB338D78}" type="slidenum">
              <a:rPr lang="en-US" altLang="en-US" smtClean="0">
                <a:solidFill>
                  <a:schemeClr val="tx1"/>
                </a:solidFill>
              </a:rPr>
              <a:pPr/>
              <a:t>106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220164" name="Rectangle 2">
            <a:extLst>
              <a:ext uri="{FF2B5EF4-FFF2-40B4-BE49-F238E27FC236}">
                <a16:creationId xmlns:a16="http://schemas.microsoft.com/office/drawing/2014/main" id="{33A4E14C-765B-7992-0BFD-921C38B8D02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0165" name="Rectangle 3">
            <a:extLst>
              <a:ext uri="{FF2B5EF4-FFF2-40B4-BE49-F238E27FC236}">
                <a16:creationId xmlns:a16="http://schemas.microsoft.com/office/drawing/2014/main" id="{8A4D75B9-56EE-51E1-3832-101DCA547C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endParaRPr lang="en-US" altLang="en-US"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4">
            <a:extLst>
              <a:ext uri="{FF2B5EF4-FFF2-40B4-BE49-F238E27FC236}">
                <a16:creationId xmlns:a16="http://schemas.microsoft.com/office/drawing/2014/main" id="{CE9BCC72-6066-A2D4-EF76-C881A9626E0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0FAEC378-E1C7-4D64-8CD0-58B01F7EE0E3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2211" name="Rectangle 5">
            <a:extLst>
              <a:ext uri="{FF2B5EF4-FFF2-40B4-BE49-F238E27FC236}">
                <a16:creationId xmlns:a16="http://schemas.microsoft.com/office/drawing/2014/main" id="{0E82832F-086C-CECF-43B0-766C38CC85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457967C1-3450-4320-821C-2C9F91FEBA04}" type="slidenum">
              <a:rPr lang="en-US" altLang="en-US" smtClean="0">
                <a:solidFill>
                  <a:schemeClr val="tx1"/>
                </a:solidFill>
              </a:rPr>
              <a:pPr/>
              <a:t>107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222212" name="Rectangle 2">
            <a:extLst>
              <a:ext uri="{FF2B5EF4-FFF2-40B4-BE49-F238E27FC236}">
                <a16:creationId xmlns:a16="http://schemas.microsoft.com/office/drawing/2014/main" id="{C26F8E9E-3570-2B0B-F283-1CE164A064D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20675" indent="-320675"/>
            <a:endParaRPr lang="en-US" altLang="en-US"/>
          </a:p>
        </p:txBody>
      </p:sp>
      <p:sp>
        <p:nvSpPr>
          <p:cNvPr id="222213" name="Rectangle 3">
            <a:extLst>
              <a:ext uri="{FF2B5EF4-FFF2-40B4-BE49-F238E27FC236}">
                <a16:creationId xmlns:a16="http://schemas.microsoft.com/office/drawing/2014/main" id="{218B3056-58B5-A6FD-3246-F25E6B0E9E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85913" y="479425"/>
            <a:ext cx="4130675" cy="2752725"/>
          </a:xfrm>
          <a:ln cap="flat"/>
        </p:spPr>
      </p:sp>
      <p:sp>
        <p:nvSpPr>
          <p:cNvPr id="222214" name="Rectangle 4">
            <a:extLst>
              <a:ext uri="{FF2B5EF4-FFF2-40B4-BE49-F238E27FC236}">
                <a16:creationId xmlns:a16="http://schemas.microsoft.com/office/drawing/2014/main" id="{C56FA399-25F1-0A2E-A144-8E273990FD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613" y="3267075"/>
            <a:ext cx="6732587" cy="3960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 marL="342900" indent="-3429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lvl="1" latinLnBrk="1">
              <a:lnSpc>
                <a:spcPts val="2200"/>
              </a:lnSpc>
              <a:spcBef>
                <a:spcPts val="513"/>
              </a:spcBef>
            </a:pPr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4">
            <a:extLst>
              <a:ext uri="{FF2B5EF4-FFF2-40B4-BE49-F238E27FC236}">
                <a16:creationId xmlns:a16="http://schemas.microsoft.com/office/drawing/2014/main" id="{1BD4DFC6-36F4-71CF-9702-043ED4D8CA4B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F3363ABF-3476-4403-817A-716C2E025F57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4259" name="Rectangle 5">
            <a:extLst>
              <a:ext uri="{FF2B5EF4-FFF2-40B4-BE49-F238E27FC236}">
                <a16:creationId xmlns:a16="http://schemas.microsoft.com/office/drawing/2014/main" id="{3467DE92-E0CB-ADF0-F8DA-B7D3ED8063B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91F6878D-45B7-4419-BECA-9EC21E8ACCE6}" type="slidenum">
              <a:rPr lang="en-US" altLang="en-US" smtClean="0">
                <a:solidFill>
                  <a:schemeClr val="tx1"/>
                </a:solidFill>
              </a:rPr>
              <a:pPr/>
              <a:t>108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224260" name="Rectangle 2">
            <a:extLst>
              <a:ext uri="{FF2B5EF4-FFF2-40B4-BE49-F238E27FC236}">
                <a16:creationId xmlns:a16="http://schemas.microsoft.com/office/drawing/2014/main" id="{A5B1A0DB-15AF-7647-C3CF-70C2311E533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24261" name="Rectangle 3">
            <a:extLst>
              <a:ext uri="{FF2B5EF4-FFF2-40B4-BE49-F238E27FC236}">
                <a16:creationId xmlns:a16="http://schemas.microsoft.com/office/drawing/2014/main" id="{ECA6C938-4DE6-8248-A236-FEF95234BA0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46200" y="479425"/>
            <a:ext cx="4448175" cy="2965450"/>
          </a:xfrm>
          <a:ln cap="flat"/>
        </p:spPr>
      </p:sp>
      <p:sp>
        <p:nvSpPr>
          <p:cNvPr id="224262" name="Rectangle 4">
            <a:extLst>
              <a:ext uri="{FF2B5EF4-FFF2-40B4-BE49-F238E27FC236}">
                <a16:creationId xmlns:a16="http://schemas.microsoft.com/office/drawing/2014/main" id="{5ABD0804-7913-3907-A753-6C65A86930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250" y="3584575"/>
            <a:ext cx="5975350" cy="260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200"/>
              </a:lnSpc>
            </a:pPr>
            <a:endParaRPr lang="en-US" altLang="en-US" b="1" i="1">
              <a:latin typeface="Times New Roman" panose="02020603050405020304" pitchFamily="18" charset="0"/>
            </a:endParaRPr>
          </a:p>
        </p:txBody>
      </p:sp>
      <p:sp>
        <p:nvSpPr>
          <p:cNvPr id="224263" name="Rectangle 5">
            <a:extLst>
              <a:ext uri="{FF2B5EF4-FFF2-40B4-BE49-F238E27FC236}">
                <a16:creationId xmlns:a16="http://schemas.microsoft.com/office/drawing/2014/main" id="{85375D01-BE3A-CBDC-64B2-3803916428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00" y="9147175"/>
            <a:ext cx="352425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38"/>
              </a:lnSpc>
            </a:pPr>
            <a:endParaRPr lang="en-US" altLang="en-US" sz="1400"/>
          </a:p>
        </p:txBody>
      </p:sp>
      <p:sp>
        <p:nvSpPr>
          <p:cNvPr id="224264" name="Rectangle 6">
            <a:extLst>
              <a:ext uri="{FF2B5EF4-FFF2-40B4-BE49-F238E27FC236}">
                <a16:creationId xmlns:a16="http://schemas.microsoft.com/office/drawing/2014/main" id="{02237A51-02B4-9129-7E43-66A5B4C207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838" y="7356475"/>
            <a:ext cx="6381750" cy="1163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38"/>
              </a:lnSpc>
            </a:pPr>
            <a:endParaRPr lang="en-US" altLang="en-US" sz="1400" b="1" i="1">
              <a:latin typeface="Times New Roman" panose="02020603050405020304" pitchFamily="18" charset="0"/>
            </a:endParaRPr>
          </a:p>
          <a:p>
            <a:pPr latinLnBrk="1">
              <a:lnSpc>
                <a:spcPts val="1638"/>
              </a:lnSpc>
            </a:pPr>
            <a:endParaRPr lang="en-US" altLang="en-US" sz="1400" b="1" i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4">
            <a:extLst>
              <a:ext uri="{FF2B5EF4-FFF2-40B4-BE49-F238E27FC236}">
                <a16:creationId xmlns:a16="http://schemas.microsoft.com/office/drawing/2014/main" id="{99FF9770-A99B-B7A3-0C54-106E2A1BB5F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E69CEFED-43D5-4034-B8E7-81A325A98D7B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6307" name="Rectangle 5">
            <a:extLst>
              <a:ext uri="{FF2B5EF4-FFF2-40B4-BE49-F238E27FC236}">
                <a16:creationId xmlns:a16="http://schemas.microsoft.com/office/drawing/2014/main" id="{53759CB2-647A-EB8D-8B0D-302FE6FF4F5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4DA8B6C2-CD6B-4053-ABF7-93669CDAC8BA}" type="slidenum">
              <a:rPr lang="en-US" altLang="en-US" smtClean="0">
                <a:solidFill>
                  <a:schemeClr val="tx1"/>
                </a:solidFill>
              </a:rPr>
              <a:pPr/>
              <a:t>109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226308" name="Rectangle 7">
            <a:extLst>
              <a:ext uri="{FF2B5EF4-FFF2-40B4-BE49-F238E27FC236}">
                <a16:creationId xmlns:a16="http://schemas.microsoft.com/office/drawing/2014/main" id="{742B5933-AD7C-EFCE-546F-402EC9F5810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6309" name="Rectangle 8">
            <a:extLst>
              <a:ext uri="{FF2B5EF4-FFF2-40B4-BE49-F238E27FC236}">
                <a16:creationId xmlns:a16="http://schemas.microsoft.com/office/drawing/2014/main" id="{FABF7904-B201-7650-1696-C1A1943E220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26310" name="Rectangle 5">
            <a:extLst>
              <a:ext uri="{FF2B5EF4-FFF2-40B4-BE49-F238E27FC236}">
                <a16:creationId xmlns:a16="http://schemas.microsoft.com/office/drawing/2014/main" id="{8A8A4AA1-E10A-BED2-29D8-8A697C7420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00" y="9147175"/>
            <a:ext cx="352425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38"/>
              </a:lnSpc>
            </a:pPr>
            <a:endParaRPr lang="en-US" altLang="en-US" sz="1400"/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4">
            <a:extLst>
              <a:ext uri="{FF2B5EF4-FFF2-40B4-BE49-F238E27FC236}">
                <a16:creationId xmlns:a16="http://schemas.microsoft.com/office/drawing/2014/main" id="{95C1C5C2-E0CD-8632-06F8-CE2030D091D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F03A00BE-A960-4817-A8F0-A5E5DFC89AE5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8355" name="Rectangle 5">
            <a:extLst>
              <a:ext uri="{FF2B5EF4-FFF2-40B4-BE49-F238E27FC236}">
                <a16:creationId xmlns:a16="http://schemas.microsoft.com/office/drawing/2014/main" id="{CEDACD0F-4E5B-1B05-DF83-CB1190FEAE5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15B15CEB-E71A-40A1-9930-09DC408F621C}" type="slidenum">
              <a:rPr lang="en-US" altLang="en-US" smtClean="0">
                <a:solidFill>
                  <a:schemeClr val="tx1"/>
                </a:solidFill>
              </a:rPr>
              <a:pPr/>
              <a:t>110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228356" name="Rectangle 3">
            <a:extLst>
              <a:ext uri="{FF2B5EF4-FFF2-40B4-BE49-F238E27FC236}">
                <a16:creationId xmlns:a16="http://schemas.microsoft.com/office/drawing/2014/main" id="{C258007B-48F2-8887-8204-ACC6838B86D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774825" y="479425"/>
            <a:ext cx="4840288" cy="3225800"/>
          </a:xfrm>
          <a:ln cap="flat"/>
        </p:spPr>
      </p:sp>
      <p:sp>
        <p:nvSpPr>
          <p:cNvPr id="228357" name="Rectangle 7">
            <a:extLst>
              <a:ext uri="{FF2B5EF4-FFF2-40B4-BE49-F238E27FC236}">
                <a16:creationId xmlns:a16="http://schemas.microsoft.com/office/drawing/2014/main" id="{DD98A0CA-C5FD-F220-CD7E-49C73CD55A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00" y="9147175"/>
            <a:ext cx="352425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38"/>
              </a:lnSpc>
            </a:pPr>
            <a:endParaRPr lang="en-US" altLang="en-US" sz="1400"/>
          </a:p>
        </p:txBody>
      </p:sp>
      <p:sp>
        <p:nvSpPr>
          <p:cNvPr id="228358" name="Rectangle 8">
            <a:extLst>
              <a:ext uri="{FF2B5EF4-FFF2-40B4-BE49-F238E27FC236}">
                <a16:creationId xmlns:a16="http://schemas.microsoft.com/office/drawing/2014/main" id="{28D8EA2B-EEED-4492-E8CB-692AEA60982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3752850"/>
            <a:ext cx="7315200" cy="53689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20675" indent="-320675" latinLnBrk="1">
              <a:lnSpc>
                <a:spcPts val="2100"/>
              </a:lnSpc>
              <a:spcBef>
                <a:spcPts val="1150"/>
              </a:spcBef>
              <a:spcAft>
                <a:spcPts val="2100"/>
              </a:spcAft>
              <a:tabLst>
                <a:tab pos="479425" algn="l"/>
                <a:tab pos="962025" algn="l"/>
                <a:tab pos="1443038" algn="l"/>
              </a:tabLst>
            </a:pPr>
            <a:endParaRPr lang="en-US" altLang="en-US"/>
          </a:p>
        </p:txBody>
      </p:sp>
      <p:sp>
        <p:nvSpPr>
          <p:cNvPr id="228359" name="Rectangle 9">
            <a:extLst>
              <a:ext uri="{FF2B5EF4-FFF2-40B4-BE49-F238E27FC236}">
                <a16:creationId xmlns:a16="http://schemas.microsoft.com/office/drawing/2014/main" id="{5D44253E-FAE1-30FA-57F0-5D3798D97F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238" y="1736725"/>
            <a:ext cx="1230312" cy="55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6313" tIns="48157" rIns="96313" bIns="48157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3000" b="1">
                <a:solidFill>
                  <a:srgbClr val="FF9933"/>
                </a:solidFill>
                <a:latin typeface="Times New Roman" panose="02020603050405020304" pitchFamily="18" charset="0"/>
              </a:rPr>
              <a:t>TQ 12</a:t>
            </a:r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4">
            <a:extLst>
              <a:ext uri="{FF2B5EF4-FFF2-40B4-BE49-F238E27FC236}">
                <a16:creationId xmlns:a16="http://schemas.microsoft.com/office/drawing/2014/main" id="{2AB02371-FF41-D194-C270-67925AF33BA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27E0D84B-5BF2-4073-A3A7-3D29C5D0CD7B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0403" name="Rectangle 5">
            <a:extLst>
              <a:ext uri="{FF2B5EF4-FFF2-40B4-BE49-F238E27FC236}">
                <a16:creationId xmlns:a16="http://schemas.microsoft.com/office/drawing/2014/main" id="{8A32AE03-7D55-93D2-D4D8-F73D641CB03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7DF95430-5B19-4D5A-ABB5-BE6EA7FFF71E}" type="slidenum">
              <a:rPr lang="en-US" altLang="en-US" smtClean="0">
                <a:solidFill>
                  <a:schemeClr val="tx1"/>
                </a:solidFill>
              </a:rPr>
              <a:pPr/>
              <a:t>111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230404" name="Rectangle 7">
            <a:extLst>
              <a:ext uri="{FF2B5EF4-FFF2-40B4-BE49-F238E27FC236}">
                <a16:creationId xmlns:a16="http://schemas.microsoft.com/office/drawing/2014/main" id="{105C0E47-CB32-A82A-7F89-4F1949ECAC9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0405" name="Rectangle 8">
            <a:extLst>
              <a:ext uri="{FF2B5EF4-FFF2-40B4-BE49-F238E27FC236}">
                <a16:creationId xmlns:a16="http://schemas.microsoft.com/office/drawing/2014/main" id="{118001D3-56C8-1628-FB29-207A9DAA56C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3259138"/>
            <a:ext cx="7315200" cy="63420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Rectangle 4">
            <a:extLst>
              <a:ext uri="{FF2B5EF4-FFF2-40B4-BE49-F238E27FC236}">
                <a16:creationId xmlns:a16="http://schemas.microsoft.com/office/drawing/2014/main" id="{32B81F58-0D80-62EC-EC4F-4A79C0A6D6B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90217904-DE01-459A-928C-CD10967CBAF0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2451" name="Rectangle 5">
            <a:extLst>
              <a:ext uri="{FF2B5EF4-FFF2-40B4-BE49-F238E27FC236}">
                <a16:creationId xmlns:a16="http://schemas.microsoft.com/office/drawing/2014/main" id="{0F5033AA-74D3-65FB-D9B9-DBA0DB0FC6E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BAA28C45-B1DB-43A6-AE1F-5623008A7C1B}" type="slidenum">
              <a:rPr lang="en-US" altLang="en-US" smtClean="0">
                <a:solidFill>
                  <a:schemeClr val="tx1"/>
                </a:solidFill>
              </a:rPr>
              <a:pPr/>
              <a:t>112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232452" name="Rectangle 11">
            <a:extLst>
              <a:ext uri="{FF2B5EF4-FFF2-40B4-BE49-F238E27FC236}">
                <a16:creationId xmlns:a16="http://schemas.microsoft.com/office/drawing/2014/main" id="{AB0ED65B-65BA-A1D5-4D00-D5E23E91CFB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36600" y="479425"/>
            <a:ext cx="6480175" cy="4321175"/>
          </a:xfrm>
          <a:ln/>
        </p:spPr>
      </p:sp>
      <p:sp>
        <p:nvSpPr>
          <p:cNvPr id="232453" name="Rectangle 12">
            <a:extLst>
              <a:ext uri="{FF2B5EF4-FFF2-40B4-BE49-F238E27FC236}">
                <a16:creationId xmlns:a16="http://schemas.microsoft.com/office/drawing/2014/main" id="{5B51F2CA-EF46-92A8-AAA9-E89D49D2D2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4800600"/>
            <a:ext cx="7315200" cy="42640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Rectangle 4">
            <a:extLst>
              <a:ext uri="{FF2B5EF4-FFF2-40B4-BE49-F238E27FC236}">
                <a16:creationId xmlns:a16="http://schemas.microsoft.com/office/drawing/2014/main" id="{A8B35DF2-7553-57F9-AF81-2BDF46679FD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38E3C525-4B56-4ED5-B657-6561D1EEEFB9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4499" name="Rectangle 5">
            <a:extLst>
              <a:ext uri="{FF2B5EF4-FFF2-40B4-BE49-F238E27FC236}">
                <a16:creationId xmlns:a16="http://schemas.microsoft.com/office/drawing/2014/main" id="{B613F030-8F85-F969-4D95-E9064228813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80361C9C-C0FB-4671-AE03-4B9E0BDEEDE7}" type="slidenum">
              <a:rPr lang="en-US" altLang="en-US" smtClean="0">
                <a:solidFill>
                  <a:schemeClr val="tx1"/>
                </a:solidFill>
              </a:rPr>
              <a:pPr/>
              <a:t>113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234500" name="Rectangle 7">
            <a:extLst>
              <a:ext uri="{FF2B5EF4-FFF2-40B4-BE49-F238E27FC236}">
                <a16:creationId xmlns:a16="http://schemas.microsoft.com/office/drawing/2014/main" id="{04B53278-8DB3-3F4B-681C-1EEA1DDCC5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4501" name="Rectangle 8">
            <a:extLst>
              <a:ext uri="{FF2B5EF4-FFF2-40B4-BE49-F238E27FC236}">
                <a16:creationId xmlns:a16="http://schemas.microsoft.com/office/drawing/2014/main" id="{E9EA43FE-EA9E-DFCB-6A69-2300C55AC60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34502" name="Rectangle 3">
            <a:extLst>
              <a:ext uri="{FF2B5EF4-FFF2-40B4-BE49-F238E27FC236}">
                <a16:creationId xmlns:a16="http://schemas.microsoft.com/office/drawing/2014/main" id="{B80C6E34-060F-A255-FA96-0903FBF292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00" y="9147175"/>
            <a:ext cx="352425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38"/>
              </a:lnSpc>
            </a:pPr>
            <a:endParaRPr lang="en-US" altLang="en-US" sz="14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>
            <a:extLst>
              <a:ext uri="{FF2B5EF4-FFF2-40B4-BE49-F238E27FC236}">
                <a16:creationId xmlns:a16="http://schemas.microsoft.com/office/drawing/2014/main" id="{CC88DAC5-E6F6-60D1-705A-926B50ED97C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BC6BF9B5-3EC0-4302-8085-8DEC34DAB603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699" name="Rectangle 5">
            <a:extLst>
              <a:ext uri="{FF2B5EF4-FFF2-40B4-BE49-F238E27FC236}">
                <a16:creationId xmlns:a16="http://schemas.microsoft.com/office/drawing/2014/main" id="{61283146-00DC-D60C-F24A-08CDE77BE70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E242B022-2EF9-496B-A00E-ED9143B6D440}" type="slidenum">
              <a:rPr lang="en-US" altLang="en-US" smtClean="0">
                <a:solidFill>
                  <a:schemeClr val="tx1"/>
                </a:solidFill>
              </a:rPr>
              <a:pPr/>
              <a:t>14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29700" name="Rectangle 2">
            <a:extLst>
              <a:ext uri="{FF2B5EF4-FFF2-40B4-BE49-F238E27FC236}">
                <a16:creationId xmlns:a16="http://schemas.microsoft.com/office/drawing/2014/main" id="{7CC4D883-1BE8-1440-C298-1E49332F5D0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ts val="2525"/>
              </a:lnSpc>
            </a:pPr>
            <a:endParaRPr lang="en-US" altLang="en-US"/>
          </a:p>
        </p:txBody>
      </p:sp>
      <p:sp>
        <p:nvSpPr>
          <p:cNvPr id="29701" name="Rectangle 3">
            <a:extLst>
              <a:ext uri="{FF2B5EF4-FFF2-40B4-BE49-F238E27FC236}">
                <a16:creationId xmlns:a16="http://schemas.microsoft.com/office/drawing/2014/main" id="{496BCEB7-591F-7DE3-51A4-CB3B2169B70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677988" y="479425"/>
            <a:ext cx="4110037" cy="2740025"/>
          </a:xfrm>
          <a:ln cap="flat"/>
        </p:spPr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Rectangle 4">
            <a:extLst>
              <a:ext uri="{FF2B5EF4-FFF2-40B4-BE49-F238E27FC236}">
                <a16:creationId xmlns:a16="http://schemas.microsoft.com/office/drawing/2014/main" id="{D7468444-EFF0-9E36-587B-9A7AF70EE1A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89CEE5F2-ADBA-4905-8701-CF97F7AE2AE5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6547" name="Rectangle 5">
            <a:extLst>
              <a:ext uri="{FF2B5EF4-FFF2-40B4-BE49-F238E27FC236}">
                <a16:creationId xmlns:a16="http://schemas.microsoft.com/office/drawing/2014/main" id="{12E318A0-9610-C9EE-B6FD-5CFB0FCFDA1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5FECB71C-3141-41A9-968A-3B973638D23A}" type="slidenum">
              <a:rPr lang="en-US" altLang="en-US" smtClean="0">
                <a:solidFill>
                  <a:schemeClr val="tx1"/>
                </a:solidFill>
              </a:rPr>
              <a:pPr/>
              <a:t>114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236548" name="Rectangle 3">
            <a:extLst>
              <a:ext uri="{FF2B5EF4-FFF2-40B4-BE49-F238E27FC236}">
                <a16:creationId xmlns:a16="http://schemas.microsoft.com/office/drawing/2014/main" id="{29EB792B-2CAE-2461-A889-B3E05715CBD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50913" y="717550"/>
            <a:ext cx="5394325" cy="3595688"/>
          </a:xfrm>
          <a:ln cap="flat"/>
        </p:spPr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4" name="Rectangle 4">
            <a:extLst>
              <a:ext uri="{FF2B5EF4-FFF2-40B4-BE49-F238E27FC236}">
                <a16:creationId xmlns:a16="http://schemas.microsoft.com/office/drawing/2014/main" id="{D9566FCF-F0CD-071D-9C17-B2A8F0A04978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98D73D68-490B-4B0D-85AA-9B7C34FE5A6B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8595" name="Rectangle 5">
            <a:extLst>
              <a:ext uri="{FF2B5EF4-FFF2-40B4-BE49-F238E27FC236}">
                <a16:creationId xmlns:a16="http://schemas.microsoft.com/office/drawing/2014/main" id="{F471CCEE-2F92-0FF5-F43F-C76C17C9BBC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A601A885-7763-41DD-BE55-3B0E15011263}" type="slidenum">
              <a:rPr lang="en-US" altLang="en-US" smtClean="0">
                <a:solidFill>
                  <a:schemeClr val="tx1"/>
                </a:solidFill>
              </a:rPr>
              <a:pPr/>
              <a:t>115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238596" name="Rectangle 3">
            <a:extLst>
              <a:ext uri="{FF2B5EF4-FFF2-40B4-BE49-F238E27FC236}">
                <a16:creationId xmlns:a16="http://schemas.microsoft.com/office/drawing/2014/main" id="{5D28DD48-DC4A-81CA-355A-8E31AE0D18D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31925" y="860425"/>
            <a:ext cx="5395913" cy="3597275"/>
          </a:xfrm>
          <a:ln cap="flat"/>
        </p:spPr>
      </p:sp>
      <p:sp>
        <p:nvSpPr>
          <p:cNvPr id="238597" name="Rectangle 12">
            <a:extLst>
              <a:ext uri="{FF2B5EF4-FFF2-40B4-BE49-F238E27FC236}">
                <a16:creationId xmlns:a16="http://schemas.microsoft.com/office/drawing/2014/main" id="{9E6FBF88-7CFC-8125-36BF-EB5D70A4C6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362200"/>
            <a:ext cx="1049338" cy="27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>
            <a:spAutoFit/>
          </a:bodyPr>
          <a:lstStyle>
            <a:lvl1pPr marL="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38"/>
              </a:lnSpc>
              <a:spcBef>
                <a:spcPts val="513"/>
              </a:spcBef>
            </a:pPr>
            <a:r>
              <a:rPr lang="en-US" altLang="en-US" sz="2200" b="1">
                <a:solidFill>
                  <a:srgbClr val="FF9933"/>
                </a:solidFill>
              </a:rPr>
              <a:t>TQ 24</a:t>
            </a:r>
          </a:p>
        </p:txBody>
      </p:sp>
      <p:sp>
        <p:nvSpPr>
          <p:cNvPr id="238598" name="Rectangle 13">
            <a:extLst>
              <a:ext uri="{FF2B5EF4-FFF2-40B4-BE49-F238E27FC236}">
                <a16:creationId xmlns:a16="http://schemas.microsoft.com/office/drawing/2014/main" id="{D186AFC6-0591-6C3F-709C-EBEDC65644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4375" y="5126038"/>
            <a:ext cx="6289675" cy="1287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20065" tIns="28426" rIns="20065" bIns="28426">
            <a:spAutoFit/>
          </a:bodyPr>
          <a:lstStyle>
            <a:lvl1pPr marL="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38"/>
              </a:lnSpc>
              <a:spcBef>
                <a:spcPts val="513"/>
              </a:spcBef>
            </a:pPr>
            <a:endParaRPr lang="en-US" altLang="en-US">
              <a:solidFill>
                <a:schemeClr val="tx1"/>
              </a:solidFill>
            </a:endParaRPr>
          </a:p>
          <a:p>
            <a:pPr>
              <a:lnSpc>
                <a:spcPts val="1638"/>
              </a:lnSpc>
              <a:spcBef>
                <a:spcPts val="513"/>
              </a:spcBef>
            </a:pPr>
            <a:endParaRPr lang="en-US" altLang="en-US">
              <a:solidFill>
                <a:schemeClr val="tx1"/>
              </a:solidFill>
            </a:endParaRPr>
          </a:p>
          <a:p>
            <a:pPr>
              <a:lnSpc>
                <a:spcPts val="1638"/>
              </a:lnSpc>
              <a:spcBef>
                <a:spcPts val="513"/>
              </a:spcBef>
            </a:pPr>
            <a:r>
              <a:rPr lang="en-US" altLang="en-US" sz="2200" b="1">
                <a:solidFill>
                  <a:schemeClr val="tx1"/>
                </a:solidFill>
              </a:rPr>
              <a:t>Insulation helps to prevent heat loss from the</a:t>
            </a:r>
          </a:p>
          <a:p>
            <a:pPr>
              <a:lnSpc>
                <a:spcPts val="1638"/>
              </a:lnSpc>
              <a:spcBef>
                <a:spcPts val="513"/>
              </a:spcBef>
            </a:pPr>
            <a:r>
              <a:rPr lang="en-US" altLang="en-US" sz="2200" b="1">
                <a:solidFill>
                  <a:schemeClr val="tx1"/>
                </a:solidFill>
              </a:rPr>
              <a:t>shell of an ESP.</a:t>
            </a:r>
          </a:p>
        </p:txBody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4">
            <a:extLst>
              <a:ext uri="{FF2B5EF4-FFF2-40B4-BE49-F238E27FC236}">
                <a16:creationId xmlns:a16="http://schemas.microsoft.com/office/drawing/2014/main" id="{AAB9AEB3-AABD-2C93-50BF-232CF798C71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44566E73-B516-479D-BF9F-869A673CA4E2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0643" name="Rectangle 5">
            <a:extLst>
              <a:ext uri="{FF2B5EF4-FFF2-40B4-BE49-F238E27FC236}">
                <a16:creationId xmlns:a16="http://schemas.microsoft.com/office/drawing/2014/main" id="{7FFB4CE9-D896-E4C9-918B-C0B931ECD98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5E69ED86-856B-4261-9297-DEC38FEAC6B2}" type="slidenum">
              <a:rPr lang="en-US" altLang="en-US" smtClean="0">
                <a:solidFill>
                  <a:schemeClr val="tx1"/>
                </a:solidFill>
              </a:rPr>
              <a:pPr/>
              <a:t>116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240644" name="Rectangle 3">
            <a:extLst>
              <a:ext uri="{FF2B5EF4-FFF2-40B4-BE49-F238E27FC236}">
                <a16:creationId xmlns:a16="http://schemas.microsoft.com/office/drawing/2014/main" id="{7B5FD636-395D-05CE-A8E2-BC9CE0CD9ED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12838" y="638175"/>
            <a:ext cx="5394325" cy="3595688"/>
          </a:xfrm>
          <a:ln cap="flat"/>
        </p:spPr>
      </p:sp>
      <p:sp>
        <p:nvSpPr>
          <p:cNvPr id="240645" name="Rectangle 1">
            <a:extLst>
              <a:ext uri="{FF2B5EF4-FFF2-40B4-BE49-F238E27FC236}">
                <a16:creationId xmlns:a16="http://schemas.microsoft.com/office/drawing/2014/main" id="{C4B5B786-9512-4DE3-8CA7-71CA3D80F4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738" y="5283200"/>
            <a:ext cx="6127750" cy="334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313" tIns="48157" rIns="96313" bIns="48157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38"/>
              </a:lnSpc>
              <a:spcBef>
                <a:spcPts val="513"/>
              </a:spcBef>
            </a:pPr>
            <a:endParaRPr lang="en-US" altLang="en-US"/>
          </a:p>
          <a:p>
            <a:pPr>
              <a:lnSpc>
                <a:spcPts val="1638"/>
              </a:lnSpc>
              <a:spcBef>
                <a:spcPts val="513"/>
              </a:spcBef>
            </a:pPr>
            <a:endParaRPr lang="en-US" altLang="en-US"/>
          </a:p>
          <a:p>
            <a:pPr>
              <a:lnSpc>
                <a:spcPts val="1638"/>
              </a:lnSpc>
              <a:spcBef>
                <a:spcPts val="513"/>
              </a:spcBef>
            </a:pPr>
            <a:r>
              <a:rPr lang="en-US" altLang="en-US"/>
              <a:t>Accumulation of caked dust on exterior shell of ESP.</a:t>
            </a:r>
          </a:p>
          <a:p>
            <a:pPr>
              <a:lnSpc>
                <a:spcPts val="1638"/>
              </a:lnSpc>
              <a:spcBef>
                <a:spcPts val="513"/>
              </a:spcBef>
            </a:pPr>
            <a:endParaRPr lang="en-US" altLang="en-US"/>
          </a:p>
          <a:p>
            <a:pPr>
              <a:lnSpc>
                <a:spcPts val="1638"/>
              </a:lnSpc>
              <a:spcBef>
                <a:spcPts val="513"/>
              </a:spcBef>
            </a:pPr>
            <a:r>
              <a:rPr lang="en-US" altLang="en-US"/>
              <a:t>Caused by condensed liquid leaking from the shell of the ESP.  Dust accumulates on the liquid and hardens.  Something which should be looked for during a visual inspection of the ESP.</a:t>
            </a:r>
          </a:p>
          <a:p>
            <a:pPr>
              <a:lnSpc>
                <a:spcPts val="1638"/>
              </a:lnSpc>
              <a:spcBef>
                <a:spcPts val="513"/>
              </a:spcBef>
            </a:pPr>
            <a:endParaRPr lang="en-US" altLang="en-US"/>
          </a:p>
          <a:p>
            <a:pPr>
              <a:lnSpc>
                <a:spcPts val="1638"/>
              </a:lnSpc>
              <a:spcBef>
                <a:spcPts val="513"/>
              </a:spcBef>
            </a:pPr>
            <a:endParaRPr lang="en-US" altLang="en-US"/>
          </a:p>
          <a:p>
            <a:pPr>
              <a:lnSpc>
                <a:spcPts val="1638"/>
              </a:lnSpc>
              <a:spcBef>
                <a:spcPts val="513"/>
              </a:spcBef>
            </a:pPr>
            <a:endParaRPr lang="en-US" altLang="en-US"/>
          </a:p>
          <a:p>
            <a:pPr>
              <a:lnSpc>
                <a:spcPts val="1638"/>
              </a:lnSpc>
              <a:spcBef>
                <a:spcPts val="513"/>
              </a:spcBef>
            </a:pPr>
            <a:endParaRPr lang="en-US" altLang="en-US"/>
          </a:p>
          <a:p>
            <a:pPr>
              <a:lnSpc>
                <a:spcPts val="1638"/>
              </a:lnSpc>
              <a:spcBef>
                <a:spcPts val="513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4">
            <a:extLst>
              <a:ext uri="{FF2B5EF4-FFF2-40B4-BE49-F238E27FC236}">
                <a16:creationId xmlns:a16="http://schemas.microsoft.com/office/drawing/2014/main" id="{4021314D-7BDB-0D7A-C8A7-80FE0C89303E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70D2F41E-6211-4ADF-95BF-DD1F24B7B7FE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2691" name="Rectangle 5">
            <a:extLst>
              <a:ext uri="{FF2B5EF4-FFF2-40B4-BE49-F238E27FC236}">
                <a16:creationId xmlns:a16="http://schemas.microsoft.com/office/drawing/2014/main" id="{E9BF248F-646D-5877-FFC8-E683439D587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E5C0D5DE-BD07-4841-8909-BE4002F6579D}" type="slidenum">
              <a:rPr lang="en-US" altLang="en-US" smtClean="0">
                <a:solidFill>
                  <a:schemeClr val="tx1"/>
                </a:solidFill>
              </a:rPr>
              <a:pPr/>
              <a:t>117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242692" name="Rectangle 2">
            <a:extLst>
              <a:ext uri="{FF2B5EF4-FFF2-40B4-BE49-F238E27FC236}">
                <a16:creationId xmlns:a16="http://schemas.microsoft.com/office/drawing/2014/main" id="{E0C7B6B5-5A28-3956-F0A6-D4C883FB639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42693" name="Rectangle 3">
            <a:extLst>
              <a:ext uri="{FF2B5EF4-FFF2-40B4-BE49-F238E27FC236}">
                <a16:creationId xmlns:a16="http://schemas.microsoft.com/office/drawing/2014/main" id="{CA3CB82F-1FBA-DAA1-36EC-460DD8B53C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671638" y="479425"/>
            <a:ext cx="4367212" cy="2911475"/>
          </a:xfrm>
          <a:ln cap="flat"/>
        </p:spPr>
      </p:sp>
      <p:sp>
        <p:nvSpPr>
          <p:cNvPr id="242694" name="Rectangle 4">
            <a:extLst>
              <a:ext uri="{FF2B5EF4-FFF2-40B4-BE49-F238E27FC236}">
                <a16:creationId xmlns:a16="http://schemas.microsoft.com/office/drawing/2014/main" id="{6DFF58C8-9893-ACEF-6A13-0B917E2165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2150" y="3584575"/>
            <a:ext cx="6623050" cy="2655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latinLnBrk="1">
              <a:lnSpc>
                <a:spcPts val="2200"/>
              </a:lnSpc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242695" name="Rectangle 9">
            <a:extLst>
              <a:ext uri="{FF2B5EF4-FFF2-40B4-BE49-F238E27FC236}">
                <a16:creationId xmlns:a16="http://schemas.microsoft.com/office/drawing/2014/main" id="{3E0843EB-500A-A884-5D4E-A50AB6CAE3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00" y="9147175"/>
            <a:ext cx="352425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38"/>
              </a:lnSpc>
            </a:pPr>
            <a:endParaRPr lang="en-US" altLang="en-US" sz="1400"/>
          </a:p>
        </p:txBody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Rectangle 4">
            <a:extLst>
              <a:ext uri="{FF2B5EF4-FFF2-40B4-BE49-F238E27FC236}">
                <a16:creationId xmlns:a16="http://schemas.microsoft.com/office/drawing/2014/main" id="{3266F624-14D5-91A0-910D-00741DDAFF4D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B84D7C6D-309F-41E1-B378-3447D24517AE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4739" name="Rectangle 5">
            <a:extLst>
              <a:ext uri="{FF2B5EF4-FFF2-40B4-BE49-F238E27FC236}">
                <a16:creationId xmlns:a16="http://schemas.microsoft.com/office/drawing/2014/main" id="{196600CC-CBE2-B9C4-AA1D-DE6AE49BA70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79972175-88BB-43BC-BDFB-BDA5FF84C575}" type="slidenum">
              <a:rPr lang="en-US" altLang="en-US" smtClean="0">
                <a:solidFill>
                  <a:schemeClr val="tx1"/>
                </a:solidFill>
              </a:rPr>
              <a:pPr/>
              <a:t>118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244740" name="Rectangle 3">
            <a:extLst>
              <a:ext uri="{FF2B5EF4-FFF2-40B4-BE49-F238E27FC236}">
                <a16:creationId xmlns:a16="http://schemas.microsoft.com/office/drawing/2014/main" id="{CBDD4CEA-B3BF-520A-B6B4-BAF9FF630E6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8363" y="876300"/>
            <a:ext cx="5395912" cy="3597275"/>
          </a:xfrm>
          <a:ln cap="flat"/>
        </p:spPr>
      </p:sp>
    </p:spTree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4">
            <a:extLst>
              <a:ext uri="{FF2B5EF4-FFF2-40B4-BE49-F238E27FC236}">
                <a16:creationId xmlns:a16="http://schemas.microsoft.com/office/drawing/2014/main" id="{D9BB5C7D-81B9-8A38-ABA9-9E90E93517E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D2A0172B-A81A-4EEA-88AA-E8D80DBC4EC0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6787" name="Rectangle 5">
            <a:extLst>
              <a:ext uri="{FF2B5EF4-FFF2-40B4-BE49-F238E27FC236}">
                <a16:creationId xmlns:a16="http://schemas.microsoft.com/office/drawing/2014/main" id="{E0377650-5D84-8E25-D941-6EA8DC8BCBD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637BC247-E25C-424F-ADBC-57AA8F779133}" type="slidenum">
              <a:rPr lang="en-US" altLang="en-US" smtClean="0">
                <a:solidFill>
                  <a:schemeClr val="tx1"/>
                </a:solidFill>
              </a:rPr>
              <a:pPr/>
              <a:t>119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246788" name="Rectangle 3">
            <a:extLst>
              <a:ext uri="{FF2B5EF4-FFF2-40B4-BE49-F238E27FC236}">
                <a16:creationId xmlns:a16="http://schemas.microsoft.com/office/drawing/2014/main" id="{BFA6C10D-7DAD-2D95-F56A-BF1C8029223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49325" y="876300"/>
            <a:ext cx="5395913" cy="3597275"/>
          </a:xfrm>
          <a:ln cap="flat"/>
        </p:spPr>
      </p:sp>
    </p:spTree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4" name="Rectangle 4">
            <a:extLst>
              <a:ext uri="{FF2B5EF4-FFF2-40B4-BE49-F238E27FC236}">
                <a16:creationId xmlns:a16="http://schemas.microsoft.com/office/drawing/2014/main" id="{1750CA8A-8DA1-335A-8810-404AE365C19D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10BB5CA0-81A5-43DC-AB71-56C8C30D0AF7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8835" name="Rectangle 5">
            <a:extLst>
              <a:ext uri="{FF2B5EF4-FFF2-40B4-BE49-F238E27FC236}">
                <a16:creationId xmlns:a16="http://schemas.microsoft.com/office/drawing/2014/main" id="{C28F1CCF-7F39-D4BE-A276-420770F162C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9072B798-6DC5-4A0A-9C9E-2B63A9CBB55F}" type="slidenum">
              <a:rPr lang="en-US" altLang="en-US" smtClean="0">
                <a:solidFill>
                  <a:schemeClr val="tx1"/>
                </a:solidFill>
              </a:rPr>
              <a:pPr/>
              <a:t>120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248836" name="Rectangle 3">
            <a:extLst>
              <a:ext uri="{FF2B5EF4-FFF2-40B4-BE49-F238E27FC236}">
                <a16:creationId xmlns:a16="http://schemas.microsoft.com/office/drawing/2014/main" id="{1B0F3901-B016-1BCD-98D4-E4749837C71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9950" y="717550"/>
            <a:ext cx="5392738" cy="3595688"/>
          </a:xfrm>
          <a:ln cap="flat"/>
        </p:spPr>
      </p:sp>
    </p:spTree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Rectangle 4">
            <a:extLst>
              <a:ext uri="{FF2B5EF4-FFF2-40B4-BE49-F238E27FC236}">
                <a16:creationId xmlns:a16="http://schemas.microsoft.com/office/drawing/2014/main" id="{010E18AC-5802-E33A-512B-B55B016C05DE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30BA7413-6DF1-4273-AB02-29748C7CFCC2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0883" name="Rectangle 5">
            <a:extLst>
              <a:ext uri="{FF2B5EF4-FFF2-40B4-BE49-F238E27FC236}">
                <a16:creationId xmlns:a16="http://schemas.microsoft.com/office/drawing/2014/main" id="{A111E546-3957-5B72-EA16-C6F31D5DC13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F0641F64-108A-4531-BE66-052BEAC2B059}" type="slidenum">
              <a:rPr lang="en-US" altLang="en-US" smtClean="0">
                <a:solidFill>
                  <a:schemeClr val="tx1"/>
                </a:solidFill>
              </a:rPr>
              <a:pPr/>
              <a:t>121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250884" name="Rectangle 3">
            <a:extLst>
              <a:ext uri="{FF2B5EF4-FFF2-40B4-BE49-F238E27FC236}">
                <a16:creationId xmlns:a16="http://schemas.microsoft.com/office/drawing/2014/main" id="{0BF02BBC-42D8-EB39-6833-C968849B8E3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668463" y="479425"/>
            <a:ext cx="4129087" cy="2752725"/>
          </a:xfrm>
          <a:ln cap="flat"/>
        </p:spPr>
      </p:sp>
      <p:sp>
        <p:nvSpPr>
          <p:cNvPr id="250885" name="Rectangle 5">
            <a:extLst>
              <a:ext uri="{FF2B5EF4-FFF2-40B4-BE49-F238E27FC236}">
                <a16:creationId xmlns:a16="http://schemas.microsoft.com/office/drawing/2014/main" id="{E4034EFE-C846-F43A-DFCC-E17E32621F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00" y="9147175"/>
            <a:ext cx="352425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38"/>
              </a:lnSpc>
            </a:pPr>
            <a:endParaRPr lang="en-US" altLang="en-US" sz="1400"/>
          </a:p>
        </p:txBody>
      </p:sp>
      <p:sp>
        <p:nvSpPr>
          <p:cNvPr id="250886" name="Rectangle 6">
            <a:extLst>
              <a:ext uri="{FF2B5EF4-FFF2-40B4-BE49-F238E27FC236}">
                <a16:creationId xmlns:a16="http://schemas.microsoft.com/office/drawing/2014/main" id="{C1AF9480-CBD8-9F4F-F2D2-CE4FF9AD824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latinLnBrk="1">
              <a:lnSpc>
                <a:spcPts val="2100"/>
              </a:lnSpc>
              <a:tabLst>
                <a:tab pos="479425" algn="l"/>
                <a:tab pos="962025" algn="l"/>
                <a:tab pos="1443038" algn="l"/>
              </a:tabLst>
            </a:pPr>
            <a:endParaRPr lang="en-US" altLang="en-US"/>
          </a:p>
        </p:txBody>
      </p:sp>
      <p:sp>
        <p:nvSpPr>
          <p:cNvPr id="250887" name="Rectangle 7">
            <a:extLst>
              <a:ext uri="{FF2B5EF4-FFF2-40B4-BE49-F238E27FC236}">
                <a16:creationId xmlns:a16="http://schemas.microsoft.com/office/drawing/2014/main" id="{2528E327-789D-A1B4-7AE2-3AB5C34B2C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9713" y="1731963"/>
            <a:ext cx="912812" cy="26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>
            <a:spAutoFit/>
          </a:bodyPr>
          <a:lstStyle>
            <a:lvl1pPr marL="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38"/>
              </a:lnSpc>
              <a:spcBef>
                <a:spcPts val="513"/>
              </a:spcBef>
            </a:pPr>
            <a:r>
              <a:rPr lang="en-US" altLang="en-US" b="1">
                <a:solidFill>
                  <a:srgbClr val="FF9933"/>
                </a:solidFill>
              </a:rPr>
              <a:t>TQ 23</a:t>
            </a:r>
          </a:p>
        </p:txBody>
      </p:sp>
    </p:spTree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Rectangle 4">
            <a:extLst>
              <a:ext uri="{FF2B5EF4-FFF2-40B4-BE49-F238E27FC236}">
                <a16:creationId xmlns:a16="http://schemas.microsoft.com/office/drawing/2014/main" id="{E2788F4A-F784-DDA0-441E-915B9CC9A74E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8051FDBC-7B68-4102-9787-BF6016B22429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4979" name="Rectangle 5">
            <a:extLst>
              <a:ext uri="{FF2B5EF4-FFF2-40B4-BE49-F238E27FC236}">
                <a16:creationId xmlns:a16="http://schemas.microsoft.com/office/drawing/2014/main" id="{AE990E60-A362-5B6E-4474-3132CC83075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95A79B47-6C0E-48AC-8EB8-453230F37AEE}" type="slidenum">
              <a:rPr lang="en-US" altLang="en-US" smtClean="0">
                <a:solidFill>
                  <a:schemeClr val="tx1"/>
                </a:solidFill>
              </a:rPr>
              <a:pPr/>
              <a:t>123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254980" name="Rectangle 2">
            <a:extLst>
              <a:ext uri="{FF2B5EF4-FFF2-40B4-BE49-F238E27FC236}">
                <a16:creationId xmlns:a16="http://schemas.microsoft.com/office/drawing/2014/main" id="{0086B322-FF16-F403-B5EC-07FDABA429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54981" name="Rectangle 3">
            <a:extLst>
              <a:ext uri="{FF2B5EF4-FFF2-40B4-BE49-F238E27FC236}">
                <a16:creationId xmlns:a16="http://schemas.microsoft.com/office/drawing/2014/main" id="{2ACF3BE6-6F90-71C6-D433-35E55C802D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25575" y="307975"/>
            <a:ext cx="4113213" cy="2741613"/>
          </a:xfrm>
          <a:noFill/>
          <a:ln cap="flat"/>
        </p:spPr>
      </p:sp>
      <p:sp>
        <p:nvSpPr>
          <p:cNvPr id="254982" name="Rectangle 4">
            <a:extLst>
              <a:ext uri="{FF2B5EF4-FFF2-40B4-BE49-F238E27FC236}">
                <a16:creationId xmlns:a16="http://schemas.microsoft.com/office/drawing/2014/main" id="{FB933501-1B83-0017-FD20-9D8CB709BC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00" y="9147175"/>
            <a:ext cx="352425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38"/>
              </a:lnSpc>
            </a:pPr>
            <a:endParaRPr lang="en-US" altLang="en-US" sz="1400"/>
          </a:p>
        </p:txBody>
      </p:sp>
    </p:spTree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4">
            <a:extLst>
              <a:ext uri="{FF2B5EF4-FFF2-40B4-BE49-F238E27FC236}">
                <a16:creationId xmlns:a16="http://schemas.microsoft.com/office/drawing/2014/main" id="{78EF00BC-F10F-A0FD-32F4-3A189D95FE18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E662A743-9C9C-4BEB-9A85-D195CBAAD12C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7027" name="Rectangle 5">
            <a:extLst>
              <a:ext uri="{FF2B5EF4-FFF2-40B4-BE49-F238E27FC236}">
                <a16:creationId xmlns:a16="http://schemas.microsoft.com/office/drawing/2014/main" id="{757DCDF8-3D06-2F36-1B48-5CDF0513EF0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16A8F5AD-EA13-4A20-BFD1-02468E4699B2}" type="slidenum">
              <a:rPr lang="en-US" altLang="en-US" smtClean="0">
                <a:solidFill>
                  <a:schemeClr val="tx1"/>
                </a:solidFill>
              </a:rPr>
              <a:pPr/>
              <a:t>124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257028" name="Rectangle 2">
            <a:extLst>
              <a:ext uri="{FF2B5EF4-FFF2-40B4-BE49-F238E27FC236}">
                <a16:creationId xmlns:a16="http://schemas.microsoft.com/office/drawing/2014/main" id="{EAC62AC2-DCCC-8F88-DE4F-50C9A685DF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50875" y="3752850"/>
            <a:ext cx="6227763" cy="58483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57029" name="Rectangle 3">
            <a:extLst>
              <a:ext uri="{FF2B5EF4-FFF2-40B4-BE49-F238E27FC236}">
                <a16:creationId xmlns:a16="http://schemas.microsoft.com/office/drawing/2014/main" id="{D1B2702D-8534-1B2A-86B6-3C2EF5B5C3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668463" y="638175"/>
            <a:ext cx="4108450" cy="2738438"/>
          </a:xfrm>
          <a:ln cap="flat"/>
        </p:spPr>
      </p:sp>
      <p:sp>
        <p:nvSpPr>
          <p:cNvPr id="257030" name="Rectangle 4">
            <a:extLst>
              <a:ext uri="{FF2B5EF4-FFF2-40B4-BE49-F238E27FC236}">
                <a16:creationId xmlns:a16="http://schemas.microsoft.com/office/drawing/2014/main" id="{BFBD2003-EC5D-ADC2-19B2-F2841D697F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00" y="9147175"/>
            <a:ext cx="352425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38"/>
              </a:lnSpc>
            </a:pPr>
            <a:endParaRPr lang="en-US" altLang="en-US" sz="14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4">
            <a:extLst>
              <a:ext uri="{FF2B5EF4-FFF2-40B4-BE49-F238E27FC236}">
                <a16:creationId xmlns:a16="http://schemas.microsoft.com/office/drawing/2014/main" id="{54060643-7D77-BAAA-FA5F-E31D77E21E5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37BEE3D7-2751-4FBF-9317-43781C0AFDA7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747" name="Rectangle 5">
            <a:extLst>
              <a:ext uri="{FF2B5EF4-FFF2-40B4-BE49-F238E27FC236}">
                <a16:creationId xmlns:a16="http://schemas.microsoft.com/office/drawing/2014/main" id="{75E6EF5B-975A-A6EF-9D9A-209384E13E6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3310C685-18DF-480A-9FB0-34AC1AC73070}" type="slidenum">
              <a:rPr lang="en-US" altLang="en-US" smtClean="0">
                <a:solidFill>
                  <a:schemeClr val="tx1"/>
                </a:solidFill>
              </a:rPr>
              <a:pPr/>
              <a:t>15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31748" name="Rectangle 9">
            <a:extLst>
              <a:ext uri="{FF2B5EF4-FFF2-40B4-BE49-F238E27FC236}">
                <a16:creationId xmlns:a16="http://schemas.microsoft.com/office/drawing/2014/main" id="{76775B7C-3679-31AE-F1E0-2E3CCFF3C78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9" name="Rectangle 10">
            <a:extLst>
              <a:ext uri="{FF2B5EF4-FFF2-40B4-BE49-F238E27FC236}">
                <a16:creationId xmlns:a16="http://schemas.microsoft.com/office/drawing/2014/main" id="{3515B546-3FC9-B9A1-8422-793FB3E7394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4" name="Rectangle 4">
            <a:extLst>
              <a:ext uri="{FF2B5EF4-FFF2-40B4-BE49-F238E27FC236}">
                <a16:creationId xmlns:a16="http://schemas.microsoft.com/office/drawing/2014/main" id="{94EB937C-F494-55B7-4E89-EB271C38091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928E4FD7-B180-4112-8736-77C4C8C0137A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9075" name="Rectangle 5">
            <a:extLst>
              <a:ext uri="{FF2B5EF4-FFF2-40B4-BE49-F238E27FC236}">
                <a16:creationId xmlns:a16="http://schemas.microsoft.com/office/drawing/2014/main" id="{F9E5F507-A276-C1BB-16BC-1FC1D4CE571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6DF7DA5E-D57D-4FDB-B6F1-F457F3EDA4BB}" type="slidenum">
              <a:rPr lang="en-US" altLang="en-US" smtClean="0">
                <a:solidFill>
                  <a:schemeClr val="tx1"/>
                </a:solidFill>
              </a:rPr>
              <a:pPr/>
              <a:t>125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259076" name="Rectangle 2">
            <a:extLst>
              <a:ext uri="{FF2B5EF4-FFF2-40B4-BE49-F238E27FC236}">
                <a16:creationId xmlns:a16="http://schemas.microsoft.com/office/drawing/2014/main" id="{F637BA57-27B6-C420-7412-9252827AA61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lvl="1"/>
            <a:endParaRPr lang="en-US" altLang="en-US"/>
          </a:p>
        </p:txBody>
      </p:sp>
      <p:sp>
        <p:nvSpPr>
          <p:cNvPr id="259077" name="Rectangle 3">
            <a:extLst>
              <a:ext uri="{FF2B5EF4-FFF2-40B4-BE49-F238E27FC236}">
                <a16:creationId xmlns:a16="http://schemas.microsoft.com/office/drawing/2014/main" id="{3E191D67-71FD-E36B-F2B2-8F1BF34D9E5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04950" y="398463"/>
            <a:ext cx="4213225" cy="2808287"/>
          </a:xfrm>
          <a:ln cap="flat"/>
        </p:spPr>
      </p:sp>
      <p:sp>
        <p:nvSpPr>
          <p:cNvPr id="259078" name="Rectangle 4">
            <a:extLst>
              <a:ext uri="{FF2B5EF4-FFF2-40B4-BE49-F238E27FC236}">
                <a16:creationId xmlns:a16="http://schemas.microsoft.com/office/drawing/2014/main" id="{BCD927E3-E50E-1C70-2132-768FF5C076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250" y="3505200"/>
            <a:ext cx="6110288" cy="545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200"/>
              </a:lnSpc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259079" name="Rectangle 5">
            <a:extLst>
              <a:ext uri="{FF2B5EF4-FFF2-40B4-BE49-F238E27FC236}">
                <a16:creationId xmlns:a16="http://schemas.microsoft.com/office/drawing/2014/main" id="{04395A57-4360-D5F7-3C1A-7B14FAF756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00" y="9147175"/>
            <a:ext cx="352425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38"/>
              </a:lnSpc>
            </a:pPr>
            <a:endParaRPr lang="en-US" altLang="en-US" sz="1400"/>
          </a:p>
        </p:txBody>
      </p:sp>
    </p:spTree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4">
            <a:extLst>
              <a:ext uri="{FF2B5EF4-FFF2-40B4-BE49-F238E27FC236}">
                <a16:creationId xmlns:a16="http://schemas.microsoft.com/office/drawing/2014/main" id="{22076916-CC30-0EF8-7BF5-5EF16CA1D6A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DBAC3DAC-0061-4C30-BFAA-C32D8C17576D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1123" name="Rectangle 5">
            <a:extLst>
              <a:ext uri="{FF2B5EF4-FFF2-40B4-BE49-F238E27FC236}">
                <a16:creationId xmlns:a16="http://schemas.microsoft.com/office/drawing/2014/main" id="{EA47CFA1-9BE5-C467-E77F-2BC45A87F39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DD4D4821-F503-4028-8E04-C0B5C64028B0}" type="slidenum">
              <a:rPr lang="en-US" altLang="en-US" smtClean="0">
                <a:solidFill>
                  <a:schemeClr val="tx1"/>
                </a:solidFill>
              </a:rPr>
              <a:pPr/>
              <a:t>126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261124" name="Rectangle 18">
            <a:extLst>
              <a:ext uri="{FF2B5EF4-FFF2-40B4-BE49-F238E27FC236}">
                <a16:creationId xmlns:a16="http://schemas.microsoft.com/office/drawing/2014/main" id="{E2EE22B9-1E4A-3149-FB5C-E2A547DADD0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1125" name="Rectangle 19">
            <a:extLst>
              <a:ext uri="{FF2B5EF4-FFF2-40B4-BE49-F238E27FC236}">
                <a16:creationId xmlns:a16="http://schemas.microsoft.com/office/drawing/2014/main" id="{79913D31-2085-B72D-10B5-48C131E7AC3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3154363"/>
            <a:ext cx="7315200" cy="58039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61126" name="Rectangle 16">
            <a:extLst>
              <a:ext uri="{FF2B5EF4-FFF2-40B4-BE49-F238E27FC236}">
                <a16:creationId xmlns:a16="http://schemas.microsoft.com/office/drawing/2014/main" id="{CB61CF9D-39F0-DE81-4580-36CDDC5265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035175"/>
            <a:ext cx="1082675" cy="27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20065" tIns="28426" rIns="20065" bIns="28426">
            <a:spAutoFit/>
          </a:bodyPr>
          <a:lstStyle>
            <a:lvl1pPr marL="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38"/>
              </a:lnSpc>
              <a:spcBef>
                <a:spcPts val="513"/>
              </a:spcBef>
            </a:pPr>
            <a:r>
              <a:rPr lang="en-US" altLang="en-US" sz="2200" b="1">
                <a:solidFill>
                  <a:srgbClr val="FF9933"/>
                </a:solidFill>
              </a:rPr>
              <a:t>TQ 16</a:t>
            </a:r>
          </a:p>
        </p:txBody>
      </p:sp>
    </p:spTree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0" name="Rectangle 4">
            <a:extLst>
              <a:ext uri="{FF2B5EF4-FFF2-40B4-BE49-F238E27FC236}">
                <a16:creationId xmlns:a16="http://schemas.microsoft.com/office/drawing/2014/main" id="{3C72C01C-8D31-484C-6842-481F0C03D04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D36E4C82-F566-481A-9D6B-D4078D775458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3171" name="Rectangle 5">
            <a:extLst>
              <a:ext uri="{FF2B5EF4-FFF2-40B4-BE49-F238E27FC236}">
                <a16:creationId xmlns:a16="http://schemas.microsoft.com/office/drawing/2014/main" id="{7B72DCE8-7BA1-66EB-A141-5BDA98E4DA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2209F342-D840-406D-8636-6DBC89018B2D}" type="slidenum">
              <a:rPr lang="en-US" altLang="en-US" smtClean="0">
                <a:solidFill>
                  <a:schemeClr val="tx1"/>
                </a:solidFill>
              </a:rPr>
              <a:pPr/>
              <a:t>127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263172" name="Rectangle 3">
            <a:extLst>
              <a:ext uri="{FF2B5EF4-FFF2-40B4-BE49-F238E27FC236}">
                <a16:creationId xmlns:a16="http://schemas.microsoft.com/office/drawing/2014/main" id="{EDE5B9CF-C496-F9CE-D61F-0BE19420492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75" y="796925"/>
            <a:ext cx="5394325" cy="3595688"/>
          </a:xfrm>
          <a:ln cap="flat"/>
        </p:spPr>
      </p:sp>
    </p:spTree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Rectangle 4">
            <a:extLst>
              <a:ext uri="{FF2B5EF4-FFF2-40B4-BE49-F238E27FC236}">
                <a16:creationId xmlns:a16="http://schemas.microsoft.com/office/drawing/2014/main" id="{E10EDB28-8DAA-D86F-2E48-998AF06236E0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C20B50DD-B312-4CA6-A97A-CDBAFCE0CAA7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5219" name="Rectangle 5">
            <a:extLst>
              <a:ext uri="{FF2B5EF4-FFF2-40B4-BE49-F238E27FC236}">
                <a16:creationId xmlns:a16="http://schemas.microsoft.com/office/drawing/2014/main" id="{20FF8DA5-C4FC-7171-CB43-97FA046EE75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F89862F8-5922-44BC-B8E2-9F73DB234A6A}" type="slidenum">
              <a:rPr lang="en-US" altLang="en-US" smtClean="0">
                <a:solidFill>
                  <a:schemeClr val="tx1"/>
                </a:solidFill>
              </a:rPr>
              <a:pPr/>
              <a:t>128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265220" name="Rectangle 3">
            <a:extLst>
              <a:ext uri="{FF2B5EF4-FFF2-40B4-BE49-F238E27FC236}">
                <a16:creationId xmlns:a16="http://schemas.microsoft.com/office/drawing/2014/main" id="{C47F6137-B92B-EF9E-9661-D4313F7B647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49325" y="796925"/>
            <a:ext cx="5394325" cy="3595688"/>
          </a:xfrm>
          <a:ln cap="flat"/>
        </p:spPr>
      </p:sp>
    </p:spTree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Rectangle 4">
            <a:extLst>
              <a:ext uri="{FF2B5EF4-FFF2-40B4-BE49-F238E27FC236}">
                <a16:creationId xmlns:a16="http://schemas.microsoft.com/office/drawing/2014/main" id="{EC7A7E6F-5D19-3475-3DCE-850BEED3609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0F0FF274-3952-41F7-A468-4BAF52B4926F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7267" name="Rectangle 5">
            <a:extLst>
              <a:ext uri="{FF2B5EF4-FFF2-40B4-BE49-F238E27FC236}">
                <a16:creationId xmlns:a16="http://schemas.microsoft.com/office/drawing/2014/main" id="{3873C14F-5563-52A6-E50A-2C9AC4158E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8B6DECA2-7CE0-49A1-8502-9345584BB430}" type="slidenum">
              <a:rPr lang="en-US" altLang="en-US" smtClean="0">
                <a:solidFill>
                  <a:schemeClr val="tx1"/>
                </a:solidFill>
              </a:rPr>
              <a:pPr/>
              <a:t>129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267268" name="Rectangle 2">
            <a:extLst>
              <a:ext uri="{FF2B5EF4-FFF2-40B4-BE49-F238E27FC236}">
                <a16:creationId xmlns:a16="http://schemas.microsoft.com/office/drawing/2014/main" id="{503F16D5-8338-4962-6B71-AEBB08FE57D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67269" name="Rectangle 3">
            <a:extLst>
              <a:ext uri="{FF2B5EF4-FFF2-40B4-BE49-F238E27FC236}">
                <a16:creationId xmlns:a16="http://schemas.microsoft.com/office/drawing/2014/main" id="{7DF2F75A-79FB-7155-4B02-254F9F0B4DC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4">
            <a:extLst>
              <a:ext uri="{FF2B5EF4-FFF2-40B4-BE49-F238E27FC236}">
                <a16:creationId xmlns:a16="http://schemas.microsoft.com/office/drawing/2014/main" id="{C66A212F-5FDB-AF48-6F0E-21468ABDC21E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82C8E87F-504E-4FC0-B732-3A60EA1FF5C5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795" name="Rectangle 5">
            <a:extLst>
              <a:ext uri="{FF2B5EF4-FFF2-40B4-BE49-F238E27FC236}">
                <a16:creationId xmlns:a16="http://schemas.microsoft.com/office/drawing/2014/main" id="{28720A7B-B151-39B5-6F10-C2AE0CE9119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B072B9F3-EA54-44AF-A8F7-4DD504E65EB8}" type="slidenum">
              <a:rPr lang="en-US" altLang="en-US" smtClean="0">
                <a:solidFill>
                  <a:schemeClr val="tx1"/>
                </a:solidFill>
              </a:rPr>
              <a:pPr/>
              <a:t>16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33796" name="Rectangle 5">
            <a:extLst>
              <a:ext uri="{FF2B5EF4-FFF2-40B4-BE49-F238E27FC236}">
                <a16:creationId xmlns:a16="http://schemas.microsoft.com/office/drawing/2014/main" id="{169EA5F3-69BA-6957-6094-C569C77D8E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6375" y="9147175"/>
            <a:ext cx="244475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38"/>
              </a:lnSpc>
            </a:pPr>
            <a:endParaRPr lang="en-US" altLang="en-US" sz="1400"/>
          </a:p>
        </p:txBody>
      </p:sp>
      <p:sp>
        <p:nvSpPr>
          <p:cNvPr id="33797" name="Rectangle 6">
            <a:extLst>
              <a:ext uri="{FF2B5EF4-FFF2-40B4-BE49-F238E27FC236}">
                <a16:creationId xmlns:a16="http://schemas.microsoft.com/office/drawing/2014/main" id="{7FF5E3A4-A03E-816B-9C1E-B337FF5D59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8" name="Rectangle 7">
            <a:extLst>
              <a:ext uri="{FF2B5EF4-FFF2-40B4-BE49-F238E27FC236}">
                <a16:creationId xmlns:a16="http://schemas.microsoft.com/office/drawing/2014/main" id="{4C8FE8EC-5262-41C1-081F-D5D7DB9B8EC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4">
            <a:extLst>
              <a:ext uri="{FF2B5EF4-FFF2-40B4-BE49-F238E27FC236}">
                <a16:creationId xmlns:a16="http://schemas.microsoft.com/office/drawing/2014/main" id="{5CE7A84F-5517-B0D4-97D6-46E4FF10F990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C9F29EF0-6C3E-4771-B3A8-B37C35B5936B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843" name="Rectangle 5">
            <a:extLst>
              <a:ext uri="{FF2B5EF4-FFF2-40B4-BE49-F238E27FC236}">
                <a16:creationId xmlns:a16="http://schemas.microsoft.com/office/drawing/2014/main" id="{7209109F-9D8E-33BD-5DB1-43B0C10D8EB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7F10E683-F990-445A-BCA2-94EFAC15C03E}" type="slidenum">
              <a:rPr lang="en-US" altLang="en-US" smtClean="0">
                <a:solidFill>
                  <a:schemeClr val="tx1"/>
                </a:solidFill>
              </a:rPr>
              <a:pPr/>
              <a:t>17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35844" name="Rectangle 5">
            <a:extLst>
              <a:ext uri="{FF2B5EF4-FFF2-40B4-BE49-F238E27FC236}">
                <a16:creationId xmlns:a16="http://schemas.microsoft.com/office/drawing/2014/main" id="{59410C7B-71F2-6435-9669-3D2C47CA49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6375" y="9147175"/>
            <a:ext cx="244475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38"/>
              </a:lnSpc>
            </a:pPr>
            <a:endParaRPr lang="en-US" altLang="en-US" sz="1400"/>
          </a:p>
        </p:txBody>
      </p:sp>
      <p:sp>
        <p:nvSpPr>
          <p:cNvPr id="35845" name="Rectangle 6">
            <a:extLst>
              <a:ext uri="{FF2B5EF4-FFF2-40B4-BE49-F238E27FC236}">
                <a16:creationId xmlns:a16="http://schemas.microsoft.com/office/drawing/2014/main" id="{08BADE28-0286-E1B7-F94B-DF9C933F0B0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6" name="Rectangle 7">
            <a:extLst>
              <a:ext uri="{FF2B5EF4-FFF2-40B4-BE49-F238E27FC236}">
                <a16:creationId xmlns:a16="http://schemas.microsoft.com/office/drawing/2014/main" id="{072A7C5F-C811-5921-5A06-ABA6181838A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4">
            <a:extLst>
              <a:ext uri="{FF2B5EF4-FFF2-40B4-BE49-F238E27FC236}">
                <a16:creationId xmlns:a16="http://schemas.microsoft.com/office/drawing/2014/main" id="{2EF4B091-8074-B695-1B82-2BF9DAE0F8D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060568B2-4C61-4920-8CCB-EA183617FFDE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1" name="Rectangle 5">
            <a:extLst>
              <a:ext uri="{FF2B5EF4-FFF2-40B4-BE49-F238E27FC236}">
                <a16:creationId xmlns:a16="http://schemas.microsoft.com/office/drawing/2014/main" id="{F203F561-0092-0EC7-311B-CCCC9F39694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499EA86B-26F6-472C-A261-C26A028D8B96}" type="slidenum">
              <a:rPr lang="en-US" altLang="en-US" smtClean="0">
                <a:solidFill>
                  <a:schemeClr val="tx1"/>
                </a:solidFill>
              </a:rPr>
              <a:pPr/>
              <a:t>18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37892" name="Rectangle 4">
            <a:extLst>
              <a:ext uri="{FF2B5EF4-FFF2-40B4-BE49-F238E27FC236}">
                <a16:creationId xmlns:a16="http://schemas.microsoft.com/office/drawing/2014/main" id="{FCBAC0C9-93E7-F958-A6B3-0DC7B63639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775" y="6573838"/>
            <a:ext cx="5946775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6313" tIns="48157" rIns="96313" bIns="48157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38"/>
              </a:lnSpc>
              <a:spcBef>
                <a:spcPts val="513"/>
              </a:spcBef>
            </a:pPr>
            <a:endParaRPr lang="en-US" altLang="en-US"/>
          </a:p>
        </p:txBody>
      </p:sp>
      <p:sp>
        <p:nvSpPr>
          <p:cNvPr id="37893" name="Rectangle 13">
            <a:extLst>
              <a:ext uri="{FF2B5EF4-FFF2-40B4-BE49-F238E27FC236}">
                <a16:creationId xmlns:a16="http://schemas.microsoft.com/office/drawing/2014/main" id="{6609BD93-382E-91D7-97CE-A0210153290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4" name="Rectangle 14">
            <a:extLst>
              <a:ext uri="{FF2B5EF4-FFF2-40B4-BE49-F238E27FC236}">
                <a16:creationId xmlns:a16="http://schemas.microsoft.com/office/drawing/2014/main" id="{D36E8F67-1928-275C-54DB-0CF9EE55D5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3148013"/>
            <a:ext cx="7315200" cy="64531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lvl="1">
              <a:lnSpc>
                <a:spcPct val="90000"/>
              </a:lnSpc>
              <a:tabLst>
                <a:tab pos="479425" algn="l"/>
              </a:tabLst>
            </a:pPr>
            <a:endParaRPr lang="en-US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4">
            <a:extLst>
              <a:ext uri="{FF2B5EF4-FFF2-40B4-BE49-F238E27FC236}">
                <a16:creationId xmlns:a16="http://schemas.microsoft.com/office/drawing/2014/main" id="{6CD086B2-D3E3-C5C7-AA7B-F9882666F5B8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0F05F0F8-E922-4E6E-8D56-60FE6711B05A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939" name="Rectangle 5">
            <a:extLst>
              <a:ext uri="{FF2B5EF4-FFF2-40B4-BE49-F238E27FC236}">
                <a16:creationId xmlns:a16="http://schemas.microsoft.com/office/drawing/2014/main" id="{38237518-5286-D6F9-A734-59DC74F2088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7A3B6BBF-E2F4-4BDB-B764-D243CA547123}" type="slidenum">
              <a:rPr lang="en-US" altLang="en-US" smtClean="0">
                <a:solidFill>
                  <a:schemeClr val="tx1"/>
                </a:solidFill>
              </a:rPr>
              <a:pPr/>
              <a:t>19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39940" name="Rectangle 2">
            <a:extLst>
              <a:ext uri="{FF2B5EF4-FFF2-40B4-BE49-F238E27FC236}">
                <a16:creationId xmlns:a16="http://schemas.microsoft.com/office/drawing/2014/main" id="{D743C8A0-950D-C9CF-D992-973257E4877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endParaRPr lang="en-US" altLang="en-US"/>
          </a:p>
        </p:txBody>
      </p:sp>
      <p:sp>
        <p:nvSpPr>
          <p:cNvPr id="39941" name="Rectangle 3">
            <a:extLst>
              <a:ext uri="{FF2B5EF4-FFF2-40B4-BE49-F238E27FC236}">
                <a16:creationId xmlns:a16="http://schemas.microsoft.com/office/drawing/2014/main" id="{B9125BA8-D92E-2078-45C6-4AF8816F9D3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738313" y="319088"/>
            <a:ext cx="3906837" cy="2605087"/>
          </a:xfrm>
          <a:noFill/>
          <a:ln cap="flat"/>
        </p:spPr>
      </p:sp>
      <p:sp>
        <p:nvSpPr>
          <p:cNvPr id="39942" name="Rectangle 4">
            <a:extLst>
              <a:ext uri="{FF2B5EF4-FFF2-40B4-BE49-F238E27FC236}">
                <a16:creationId xmlns:a16="http://schemas.microsoft.com/office/drawing/2014/main" id="{4B299E97-FAC7-8A2E-3C6E-21A4812967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775" y="6573838"/>
            <a:ext cx="5946775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6313" tIns="48157" rIns="96313" bIns="48157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38"/>
              </a:lnSpc>
              <a:spcBef>
                <a:spcPts val="513"/>
              </a:spcBef>
            </a:pPr>
            <a:endParaRPr lang="en-US" altLang="en-US"/>
          </a:p>
        </p:txBody>
      </p:sp>
      <p:sp>
        <p:nvSpPr>
          <p:cNvPr id="39943" name="Rectangle 5">
            <a:extLst>
              <a:ext uri="{FF2B5EF4-FFF2-40B4-BE49-F238E27FC236}">
                <a16:creationId xmlns:a16="http://schemas.microsoft.com/office/drawing/2014/main" id="{13A07405-3635-15A4-6B2C-19D2B9448C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363" y="3681413"/>
            <a:ext cx="6610350" cy="399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 marL="342900" indent="-3429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lvl="1" latinLnBrk="1">
              <a:lnSpc>
                <a:spcPts val="2000"/>
              </a:lnSpc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>
            <a:extLst>
              <a:ext uri="{FF2B5EF4-FFF2-40B4-BE49-F238E27FC236}">
                <a16:creationId xmlns:a16="http://schemas.microsoft.com/office/drawing/2014/main" id="{9988A57C-5E4E-EEEB-FF53-78E0AD757C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>
            <a:extLst>
              <a:ext uri="{FF2B5EF4-FFF2-40B4-BE49-F238E27FC236}">
                <a16:creationId xmlns:a16="http://schemas.microsoft.com/office/drawing/2014/main" id="{138B2684-8782-0B59-9DEF-41F144AEF7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1988" name="Date Placeholder 3">
            <a:extLst>
              <a:ext uri="{FF2B5EF4-FFF2-40B4-BE49-F238E27FC236}">
                <a16:creationId xmlns:a16="http://schemas.microsoft.com/office/drawing/2014/main" id="{2D16590D-8559-667A-C90D-41BEFC91A55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73D8D86F-00AF-4A63-844F-C9F12DB32B09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989" name="Slide Number Placeholder 4">
            <a:extLst>
              <a:ext uri="{FF2B5EF4-FFF2-40B4-BE49-F238E27FC236}">
                <a16:creationId xmlns:a16="http://schemas.microsoft.com/office/drawing/2014/main" id="{06053673-E7FA-8A1A-4708-5B67F400CD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3E37BD25-5F68-4CF5-9D23-661504982666}" type="slidenum">
              <a:rPr lang="en-US" altLang="en-US" smtClean="0">
                <a:solidFill>
                  <a:schemeClr val="tx1"/>
                </a:solidFill>
              </a:rPr>
              <a:pPr/>
              <a:t>20</a:t>
            </a:fld>
            <a:endParaRPr lang="en-US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4">
            <a:extLst>
              <a:ext uri="{FF2B5EF4-FFF2-40B4-BE49-F238E27FC236}">
                <a16:creationId xmlns:a16="http://schemas.microsoft.com/office/drawing/2014/main" id="{C592FA9A-1C02-2658-B163-6E32E5C4E9A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99B28489-7ECB-4FDC-8A69-513D37E2BD87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4035" name="Rectangle 5">
            <a:extLst>
              <a:ext uri="{FF2B5EF4-FFF2-40B4-BE49-F238E27FC236}">
                <a16:creationId xmlns:a16="http://schemas.microsoft.com/office/drawing/2014/main" id="{A588AED5-1932-62D1-5F1C-D5342A2A305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42A27F39-F14F-49A5-8B7A-D87F4BCC1C78}" type="slidenum">
              <a:rPr lang="en-US" altLang="en-US" smtClean="0">
                <a:solidFill>
                  <a:schemeClr val="tx1"/>
                </a:solidFill>
              </a:rPr>
              <a:pPr/>
              <a:t>21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44036" name="Rectangle 2">
            <a:extLst>
              <a:ext uri="{FF2B5EF4-FFF2-40B4-BE49-F238E27FC236}">
                <a16:creationId xmlns:a16="http://schemas.microsoft.com/office/drawing/2014/main" id="{B5403CD5-34FA-BA55-0A35-0CCCCEB45F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4037" name="Rectangle 3">
            <a:extLst>
              <a:ext uri="{FF2B5EF4-FFF2-40B4-BE49-F238E27FC236}">
                <a16:creationId xmlns:a16="http://schemas.microsoft.com/office/drawing/2014/main" id="{E62ED40C-4BD1-43D9-36CF-143034DE21C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4">
            <a:extLst>
              <a:ext uri="{FF2B5EF4-FFF2-40B4-BE49-F238E27FC236}">
                <a16:creationId xmlns:a16="http://schemas.microsoft.com/office/drawing/2014/main" id="{3EFC9168-3087-D4F4-FD08-1223B9E6202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B05A4725-5A41-4163-896E-3118FF4CF4B1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6083" name="Rectangle 5">
            <a:extLst>
              <a:ext uri="{FF2B5EF4-FFF2-40B4-BE49-F238E27FC236}">
                <a16:creationId xmlns:a16="http://schemas.microsoft.com/office/drawing/2014/main" id="{8F74A647-C192-955C-EA80-9BCDA5F5C3C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6837B2AD-54F1-41B7-8615-DFCCEDB42F40}" type="slidenum">
              <a:rPr lang="en-US" altLang="en-US" smtClean="0">
                <a:solidFill>
                  <a:schemeClr val="tx1"/>
                </a:solidFill>
              </a:rPr>
              <a:pPr/>
              <a:t>22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46084" name="Rectangle 5">
            <a:extLst>
              <a:ext uri="{FF2B5EF4-FFF2-40B4-BE49-F238E27FC236}">
                <a16:creationId xmlns:a16="http://schemas.microsoft.com/office/drawing/2014/main" id="{1F932FAC-CB70-A541-56BD-5843E6F17C2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5" name="Rectangle 6">
            <a:extLst>
              <a:ext uri="{FF2B5EF4-FFF2-40B4-BE49-F238E27FC236}">
                <a16:creationId xmlns:a16="http://schemas.microsoft.com/office/drawing/2014/main" id="{328AA268-FB9D-92CB-85D7-D06C52B67E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>
            <a:extLst>
              <a:ext uri="{FF2B5EF4-FFF2-40B4-BE49-F238E27FC236}">
                <a16:creationId xmlns:a16="http://schemas.microsoft.com/office/drawing/2014/main" id="{205C625A-5DD6-A0DE-3A0A-ADDD6F51241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E54D8AA5-7668-43DD-B42D-CF96EB53EABA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1" name="Rectangle 5">
            <a:extLst>
              <a:ext uri="{FF2B5EF4-FFF2-40B4-BE49-F238E27FC236}">
                <a16:creationId xmlns:a16="http://schemas.microsoft.com/office/drawing/2014/main" id="{31C0C879-143A-27E6-963A-9FE27BE356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CE826E4A-D189-45DF-91BD-E61E29F34452}" type="slidenum">
              <a:rPr lang="en-US" altLang="en-US" smtClean="0">
                <a:solidFill>
                  <a:schemeClr val="tx1"/>
                </a:solidFill>
              </a:rPr>
              <a:pPr/>
              <a:t>2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7172" name="Rectangle 2">
            <a:extLst>
              <a:ext uri="{FF2B5EF4-FFF2-40B4-BE49-F238E27FC236}">
                <a16:creationId xmlns:a16="http://schemas.microsoft.com/office/drawing/2014/main" id="{DC875D59-E19B-5B91-44A0-A1043F239EC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20675" indent="-320675"/>
            <a:endParaRPr lang="en-US" altLang="en-US"/>
          </a:p>
        </p:txBody>
      </p:sp>
      <p:sp>
        <p:nvSpPr>
          <p:cNvPr id="7173" name="Rectangle 3">
            <a:extLst>
              <a:ext uri="{FF2B5EF4-FFF2-40B4-BE49-F238E27FC236}">
                <a16:creationId xmlns:a16="http://schemas.microsoft.com/office/drawing/2014/main" id="{C4685A99-CEEF-F650-953D-4623CB03D5E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25575" y="307975"/>
            <a:ext cx="4113213" cy="2741613"/>
          </a:xfrm>
          <a:ln cap="flat"/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>
            <a:extLst>
              <a:ext uri="{FF2B5EF4-FFF2-40B4-BE49-F238E27FC236}">
                <a16:creationId xmlns:a16="http://schemas.microsoft.com/office/drawing/2014/main" id="{5DD8D61B-2B6D-9D14-9131-600A7DC0783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>
            <a:extLst>
              <a:ext uri="{FF2B5EF4-FFF2-40B4-BE49-F238E27FC236}">
                <a16:creationId xmlns:a16="http://schemas.microsoft.com/office/drawing/2014/main" id="{5C44E809-2E59-EB3A-DCDF-1601B320D10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8132" name="Date Placeholder 3">
            <a:extLst>
              <a:ext uri="{FF2B5EF4-FFF2-40B4-BE49-F238E27FC236}">
                <a16:creationId xmlns:a16="http://schemas.microsoft.com/office/drawing/2014/main" id="{A8B0F591-A2C3-E359-FC9B-2CBC280AE3B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62000" indent="-2921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71575" indent="-233363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39888" indent="-233363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09788" indent="-233363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66988" indent="-233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24188" indent="-233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81388" indent="-233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38588" indent="-233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8EBEC88B-EA36-49DC-8F8C-5D85F2C78360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8133" name="Slide Number Placeholder 4">
            <a:extLst>
              <a:ext uri="{FF2B5EF4-FFF2-40B4-BE49-F238E27FC236}">
                <a16:creationId xmlns:a16="http://schemas.microsoft.com/office/drawing/2014/main" id="{8333B615-AFA0-3BD5-12A1-3938E7C753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62000" indent="-2921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71575" indent="-233363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39888" indent="-233363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09788" indent="-233363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66988" indent="-233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24188" indent="-233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81388" indent="-233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38588" indent="-233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531C13F4-3902-4224-8BB8-FB94D270A22F}" type="slidenum">
              <a:rPr lang="en-US" altLang="en-US" smtClean="0">
                <a:solidFill>
                  <a:schemeClr val="tx1"/>
                </a:solidFill>
              </a:rPr>
              <a:pPr/>
              <a:t>23</a:t>
            </a:fld>
            <a:endParaRPr lang="en-US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4">
            <a:extLst>
              <a:ext uri="{FF2B5EF4-FFF2-40B4-BE49-F238E27FC236}">
                <a16:creationId xmlns:a16="http://schemas.microsoft.com/office/drawing/2014/main" id="{DB679640-8F07-1298-190D-B53D826D786D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AEE2B32E-3E32-4ADF-A2A1-6033BEB29761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179" name="Rectangle 5">
            <a:extLst>
              <a:ext uri="{FF2B5EF4-FFF2-40B4-BE49-F238E27FC236}">
                <a16:creationId xmlns:a16="http://schemas.microsoft.com/office/drawing/2014/main" id="{A4537C79-540B-15CA-B724-E51952E9E4F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2386C830-3B53-46B2-8DA9-DC477AFF9DEE}" type="slidenum">
              <a:rPr lang="en-US" altLang="en-US" smtClean="0">
                <a:solidFill>
                  <a:schemeClr val="tx1"/>
                </a:solidFill>
              </a:rPr>
              <a:pPr/>
              <a:t>24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50180" name="Rectangle 6">
            <a:extLst>
              <a:ext uri="{FF2B5EF4-FFF2-40B4-BE49-F238E27FC236}">
                <a16:creationId xmlns:a16="http://schemas.microsoft.com/office/drawing/2014/main" id="{4276172C-CB17-26C9-2740-6ACFE0B478B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1" name="Rectangle 7">
            <a:extLst>
              <a:ext uri="{FF2B5EF4-FFF2-40B4-BE49-F238E27FC236}">
                <a16:creationId xmlns:a16="http://schemas.microsoft.com/office/drawing/2014/main" id="{B3EBF423-FCB5-076E-42B7-2AAABA20070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4">
            <a:extLst>
              <a:ext uri="{FF2B5EF4-FFF2-40B4-BE49-F238E27FC236}">
                <a16:creationId xmlns:a16="http://schemas.microsoft.com/office/drawing/2014/main" id="{960A8D20-C718-0768-1791-8573AFC447C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FDBE61D1-2D13-446B-91E9-BC0AFE76A8B9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2227" name="Rectangle 5">
            <a:extLst>
              <a:ext uri="{FF2B5EF4-FFF2-40B4-BE49-F238E27FC236}">
                <a16:creationId xmlns:a16="http://schemas.microsoft.com/office/drawing/2014/main" id="{75D14953-5851-D6A7-48D9-BD334ADDB8D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611253D3-99AE-4AB1-8001-F4A036BCC724}" type="slidenum">
              <a:rPr lang="en-US" altLang="en-US" smtClean="0">
                <a:solidFill>
                  <a:schemeClr val="tx1"/>
                </a:solidFill>
              </a:rPr>
              <a:pPr/>
              <a:t>25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52228" name="Rectangle 6">
            <a:extLst>
              <a:ext uri="{FF2B5EF4-FFF2-40B4-BE49-F238E27FC236}">
                <a16:creationId xmlns:a16="http://schemas.microsoft.com/office/drawing/2014/main" id="{CB87989B-428A-DC80-BF7D-49D2B17CABA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9" name="Rectangle 7">
            <a:extLst>
              <a:ext uri="{FF2B5EF4-FFF2-40B4-BE49-F238E27FC236}">
                <a16:creationId xmlns:a16="http://schemas.microsoft.com/office/drawing/2014/main" id="{F2F630D3-AE46-39E5-0EE9-B8658F17D05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4">
            <a:extLst>
              <a:ext uri="{FF2B5EF4-FFF2-40B4-BE49-F238E27FC236}">
                <a16:creationId xmlns:a16="http://schemas.microsoft.com/office/drawing/2014/main" id="{17E64DC5-4FF5-2684-C9FA-46E5803884B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30CCEF38-84C6-4D61-9B35-D39BFF0DF82C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4275" name="Rectangle 5">
            <a:extLst>
              <a:ext uri="{FF2B5EF4-FFF2-40B4-BE49-F238E27FC236}">
                <a16:creationId xmlns:a16="http://schemas.microsoft.com/office/drawing/2014/main" id="{3FCD88F0-895F-065B-2037-5E7CB22E77E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FD4373E1-472F-4E22-964A-4828BC57B089}" type="slidenum">
              <a:rPr lang="en-US" altLang="en-US" smtClean="0">
                <a:solidFill>
                  <a:schemeClr val="tx1"/>
                </a:solidFill>
              </a:rPr>
              <a:pPr/>
              <a:t>26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54276" name="Rectangle 1029">
            <a:extLst>
              <a:ext uri="{FF2B5EF4-FFF2-40B4-BE49-F238E27FC236}">
                <a16:creationId xmlns:a16="http://schemas.microsoft.com/office/drawing/2014/main" id="{7C1E2A2C-9939-9DAA-A9EF-4BC65D98511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7" name="Rectangle 1030">
            <a:extLst>
              <a:ext uri="{FF2B5EF4-FFF2-40B4-BE49-F238E27FC236}">
                <a16:creationId xmlns:a16="http://schemas.microsoft.com/office/drawing/2014/main" id="{01EA51F4-F293-F77C-DBF8-D3E959BB68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4">
            <a:extLst>
              <a:ext uri="{FF2B5EF4-FFF2-40B4-BE49-F238E27FC236}">
                <a16:creationId xmlns:a16="http://schemas.microsoft.com/office/drawing/2014/main" id="{CF5DBF12-746A-7DCE-74C2-9D3591AB6B0E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22E4C9B3-BFB5-41AF-99B5-5EB57D85337D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6323" name="Rectangle 5">
            <a:extLst>
              <a:ext uri="{FF2B5EF4-FFF2-40B4-BE49-F238E27FC236}">
                <a16:creationId xmlns:a16="http://schemas.microsoft.com/office/drawing/2014/main" id="{8E60CC84-7715-C368-19E6-5F078526333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F01B1186-63F7-4AD5-A804-5F0764F9F13D}" type="slidenum">
              <a:rPr lang="en-US" altLang="en-US" smtClean="0">
                <a:solidFill>
                  <a:schemeClr val="tx1"/>
                </a:solidFill>
              </a:rPr>
              <a:pPr/>
              <a:t>27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56324" name="Rectangle 5">
            <a:extLst>
              <a:ext uri="{FF2B5EF4-FFF2-40B4-BE49-F238E27FC236}">
                <a16:creationId xmlns:a16="http://schemas.microsoft.com/office/drawing/2014/main" id="{AC63A1F4-BBE5-E5E7-F296-9B60DF46EE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6375" y="9147175"/>
            <a:ext cx="244475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38"/>
              </a:lnSpc>
            </a:pPr>
            <a:endParaRPr lang="en-US" altLang="en-US" sz="1400"/>
          </a:p>
        </p:txBody>
      </p:sp>
      <p:sp>
        <p:nvSpPr>
          <p:cNvPr id="56325" name="Rectangle 6">
            <a:extLst>
              <a:ext uri="{FF2B5EF4-FFF2-40B4-BE49-F238E27FC236}">
                <a16:creationId xmlns:a16="http://schemas.microsoft.com/office/drawing/2014/main" id="{0B93E637-C8CC-D11E-BCBA-D0BF136BFFF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6" name="Rectangle 7">
            <a:extLst>
              <a:ext uri="{FF2B5EF4-FFF2-40B4-BE49-F238E27FC236}">
                <a16:creationId xmlns:a16="http://schemas.microsoft.com/office/drawing/2014/main" id="{B853DCAC-7B30-8CB8-5FD3-B2F32563D4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4">
            <a:extLst>
              <a:ext uri="{FF2B5EF4-FFF2-40B4-BE49-F238E27FC236}">
                <a16:creationId xmlns:a16="http://schemas.microsoft.com/office/drawing/2014/main" id="{B8D816A5-60B4-69F2-4485-7573DD251CE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3D9ACF48-D6A0-4E97-B08C-DE1B7B951A1A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8371" name="Rectangle 5">
            <a:extLst>
              <a:ext uri="{FF2B5EF4-FFF2-40B4-BE49-F238E27FC236}">
                <a16:creationId xmlns:a16="http://schemas.microsoft.com/office/drawing/2014/main" id="{C57BE1EA-4EDD-7B79-42A3-483855DBEC8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1588CD58-DCCC-4961-A958-76273DC7BE6F}" type="slidenum">
              <a:rPr lang="en-US" altLang="en-US" smtClean="0">
                <a:solidFill>
                  <a:schemeClr val="tx1"/>
                </a:solidFill>
              </a:rPr>
              <a:pPr/>
              <a:t>28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58372" name="Rectangle 2">
            <a:extLst>
              <a:ext uri="{FF2B5EF4-FFF2-40B4-BE49-F238E27FC236}">
                <a16:creationId xmlns:a16="http://schemas.microsoft.com/office/drawing/2014/main" id="{E82E19DC-5940-F244-320A-20F69C751C8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57313" y="671513"/>
            <a:ext cx="4370387" cy="2913062"/>
          </a:xfrm>
          <a:ln cap="flat"/>
        </p:spPr>
      </p:sp>
      <p:sp>
        <p:nvSpPr>
          <p:cNvPr id="58373" name="Rectangle 3">
            <a:extLst>
              <a:ext uri="{FF2B5EF4-FFF2-40B4-BE49-F238E27FC236}">
                <a16:creationId xmlns:a16="http://schemas.microsoft.com/office/drawing/2014/main" id="{AEB34C8F-B454-3480-96A0-6710F166930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3673475"/>
            <a:ext cx="7315200" cy="55403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/>
          <a:p>
            <a:pPr>
              <a:lnSpc>
                <a:spcPts val="2200"/>
              </a:lnSpc>
              <a:tabLst>
                <a:tab pos="238125" algn="l"/>
                <a:tab pos="962025" algn="l"/>
                <a:tab pos="1443038" algn="l"/>
              </a:tabLst>
            </a:pPr>
            <a:endParaRPr lang="en-US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4">
            <a:extLst>
              <a:ext uri="{FF2B5EF4-FFF2-40B4-BE49-F238E27FC236}">
                <a16:creationId xmlns:a16="http://schemas.microsoft.com/office/drawing/2014/main" id="{386CE287-8F72-69F2-C8A1-5D597E6BB0E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5A4666E0-A612-4428-A16B-D9FE9F3DE001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0419" name="Rectangle 5">
            <a:extLst>
              <a:ext uri="{FF2B5EF4-FFF2-40B4-BE49-F238E27FC236}">
                <a16:creationId xmlns:a16="http://schemas.microsoft.com/office/drawing/2014/main" id="{AE4B45D8-0462-AC2A-D3BD-0103F92F338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7C14C0FB-4A63-49E1-AFED-F690CDB3915C}" type="slidenum">
              <a:rPr lang="en-US" altLang="en-US" smtClean="0">
                <a:solidFill>
                  <a:schemeClr val="tx1"/>
                </a:solidFill>
              </a:rPr>
              <a:pPr/>
              <a:t>29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60420" name="Rectangle 2">
            <a:extLst>
              <a:ext uri="{FF2B5EF4-FFF2-40B4-BE49-F238E27FC236}">
                <a16:creationId xmlns:a16="http://schemas.microsoft.com/office/drawing/2014/main" id="{67BDAB49-93DF-AD83-80DA-99234D2206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0421" name="Rectangle 3">
            <a:extLst>
              <a:ext uri="{FF2B5EF4-FFF2-40B4-BE49-F238E27FC236}">
                <a16:creationId xmlns:a16="http://schemas.microsoft.com/office/drawing/2014/main" id="{6706DC8F-D3D9-79EE-27DE-C76A59C4B23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60422" name="Rectangle 4">
            <a:extLst>
              <a:ext uri="{FF2B5EF4-FFF2-40B4-BE49-F238E27FC236}">
                <a16:creationId xmlns:a16="http://schemas.microsoft.com/office/drawing/2014/main" id="{83CAA92F-BDE1-0833-9D09-913FFB10FD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413" y="3265488"/>
            <a:ext cx="6227762" cy="584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310" tIns="46819" rIns="95310" bIns="46819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latinLnBrk="1">
              <a:lnSpc>
                <a:spcPts val="2100"/>
              </a:lnSpc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  <p:sp>
        <p:nvSpPr>
          <p:cNvPr id="60423" name="Rectangle 5">
            <a:extLst>
              <a:ext uri="{FF2B5EF4-FFF2-40B4-BE49-F238E27FC236}">
                <a16:creationId xmlns:a16="http://schemas.microsoft.com/office/drawing/2014/main" id="{8DFD27EE-43F5-713C-1AE5-A1E1831B83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150" y="1498600"/>
            <a:ext cx="1038225" cy="55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6313" tIns="48157" rIns="96313" bIns="48157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3000" b="1">
                <a:solidFill>
                  <a:srgbClr val="FF9933"/>
                </a:solidFill>
                <a:latin typeface="Times New Roman" panose="02020603050405020304" pitchFamily="18" charset="0"/>
              </a:rPr>
              <a:t>TQ 1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4">
            <a:extLst>
              <a:ext uri="{FF2B5EF4-FFF2-40B4-BE49-F238E27FC236}">
                <a16:creationId xmlns:a16="http://schemas.microsoft.com/office/drawing/2014/main" id="{A3F09033-F9DA-716D-755A-EF90CF372AF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10EDC4CE-9620-4561-B079-5AE98698C0E7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2467" name="Rectangle 5">
            <a:extLst>
              <a:ext uri="{FF2B5EF4-FFF2-40B4-BE49-F238E27FC236}">
                <a16:creationId xmlns:a16="http://schemas.microsoft.com/office/drawing/2014/main" id="{043CAB18-4383-5D15-C11B-0A4B1E38D3F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FF9AD074-E224-4B61-B07F-C2830EA95841}" type="slidenum">
              <a:rPr lang="en-US" altLang="en-US" smtClean="0">
                <a:solidFill>
                  <a:schemeClr val="tx1"/>
                </a:solidFill>
              </a:rPr>
              <a:pPr/>
              <a:t>30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62468" name="Rectangle 3">
            <a:extLst>
              <a:ext uri="{FF2B5EF4-FFF2-40B4-BE49-F238E27FC236}">
                <a16:creationId xmlns:a16="http://schemas.microsoft.com/office/drawing/2014/main" id="{D346EBA6-D341-06DF-0C3A-EFEFB54F97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2300" y="2760663"/>
            <a:ext cx="6421438" cy="418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6313" tIns="48157" rIns="96313" bIns="48157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38"/>
              </a:lnSpc>
              <a:spcBef>
                <a:spcPts val="513"/>
              </a:spcBef>
            </a:pPr>
            <a:endParaRPr lang="en-US" altLang="en-US"/>
          </a:p>
        </p:txBody>
      </p:sp>
      <p:sp>
        <p:nvSpPr>
          <p:cNvPr id="62469" name="Rectangle 5">
            <a:extLst>
              <a:ext uri="{FF2B5EF4-FFF2-40B4-BE49-F238E27FC236}">
                <a16:creationId xmlns:a16="http://schemas.microsoft.com/office/drawing/2014/main" id="{25B9DB7B-43C2-F649-0DF3-4DEFEF93AC5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70" name="Rectangle 6">
            <a:extLst>
              <a:ext uri="{FF2B5EF4-FFF2-40B4-BE49-F238E27FC236}">
                <a16:creationId xmlns:a16="http://schemas.microsoft.com/office/drawing/2014/main" id="{0D1F16A7-84EE-8DA5-B474-8EB0DB062BC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2471" name="Rectangle 7">
            <a:extLst>
              <a:ext uri="{FF2B5EF4-FFF2-40B4-BE49-F238E27FC236}">
                <a16:creationId xmlns:a16="http://schemas.microsoft.com/office/drawing/2014/main" id="{FD536505-F33E-0122-A4CE-9A8C3C3DBA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150" y="1457325"/>
            <a:ext cx="1035050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6313" tIns="48157" rIns="96313" bIns="48157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3000" b="1">
                <a:solidFill>
                  <a:srgbClr val="FF9933"/>
                </a:solidFill>
                <a:latin typeface="Times New Roman" panose="02020603050405020304" pitchFamily="18" charset="0"/>
              </a:rPr>
              <a:t>TQ 3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4">
            <a:extLst>
              <a:ext uri="{FF2B5EF4-FFF2-40B4-BE49-F238E27FC236}">
                <a16:creationId xmlns:a16="http://schemas.microsoft.com/office/drawing/2014/main" id="{342FDE01-7A95-93E4-07C1-E4689B3FC79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C11ECE65-E6BF-446F-B10B-C5235AAF4A16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4515" name="Rectangle 5">
            <a:extLst>
              <a:ext uri="{FF2B5EF4-FFF2-40B4-BE49-F238E27FC236}">
                <a16:creationId xmlns:a16="http://schemas.microsoft.com/office/drawing/2014/main" id="{AE720368-71B4-F8CC-4AC8-8813CD84176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AB6CB2C5-213A-409E-BB42-D0A5912E5289}" type="slidenum">
              <a:rPr lang="en-US" altLang="en-US" smtClean="0">
                <a:solidFill>
                  <a:schemeClr val="tx1"/>
                </a:solidFill>
              </a:rPr>
              <a:pPr/>
              <a:t>31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64516" name="Rectangle 2">
            <a:extLst>
              <a:ext uri="{FF2B5EF4-FFF2-40B4-BE49-F238E27FC236}">
                <a16:creationId xmlns:a16="http://schemas.microsoft.com/office/drawing/2014/main" id="{32845375-7B55-4C60-5C9A-231D02E5EB4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4517" name="Rectangle 3">
            <a:extLst>
              <a:ext uri="{FF2B5EF4-FFF2-40B4-BE49-F238E27FC236}">
                <a16:creationId xmlns:a16="http://schemas.microsoft.com/office/drawing/2014/main" id="{A492814F-1849-56F4-3E11-3FB24CA5935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695450" y="153988"/>
            <a:ext cx="3778250" cy="2519362"/>
          </a:xfrm>
          <a:ln cap="flat"/>
        </p:spPr>
      </p:sp>
      <p:sp>
        <p:nvSpPr>
          <p:cNvPr id="64518" name="Rectangle 4">
            <a:extLst>
              <a:ext uri="{FF2B5EF4-FFF2-40B4-BE49-F238E27FC236}">
                <a16:creationId xmlns:a16="http://schemas.microsoft.com/office/drawing/2014/main" id="{8E428D6A-CF8C-CB95-766D-2D9C20516A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063" y="2865438"/>
            <a:ext cx="6338887" cy="4452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100"/>
              </a:lnSpc>
            </a:pPr>
            <a:endParaRPr lang="en-US" altLang="en-US" sz="1400"/>
          </a:p>
        </p:txBody>
      </p:sp>
      <p:sp>
        <p:nvSpPr>
          <p:cNvPr id="64519" name="Rectangle 5">
            <a:extLst>
              <a:ext uri="{FF2B5EF4-FFF2-40B4-BE49-F238E27FC236}">
                <a16:creationId xmlns:a16="http://schemas.microsoft.com/office/drawing/2014/main" id="{B4AD6996-C5DD-491D-A1C3-166B2C0EE2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6375" y="9147175"/>
            <a:ext cx="244475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38"/>
              </a:lnSpc>
            </a:pPr>
            <a:endParaRPr lang="en-US" altLang="en-US" sz="1400"/>
          </a:p>
        </p:txBody>
      </p:sp>
      <p:sp>
        <p:nvSpPr>
          <p:cNvPr id="64520" name="Rectangle 6">
            <a:extLst>
              <a:ext uri="{FF2B5EF4-FFF2-40B4-BE49-F238E27FC236}">
                <a16:creationId xmlns:a16="http://schemas.microsoft.com/office/drawing/2014/main" id="{31986878-F7AB-ED4F-E2BD-1CFD4626E1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725" y="1050925"/>
            <a:ext cx="1036638" cy="55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6313" tIns="48157" rIns="96313" bIns="48157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3000" b="1">
                <a:solidFill>
                  <a:srgbClr val="FF9933"/>
                </a:solidFill>
                <a:latin typeface="Times New Roman" panose="02020603050405020304" pitchFamily="18" charset="0"/>
              </a:rPr>
              <a:t>TQ 3</a:t>
            </a:r>
          </a:p>
        </p:txBody>
      </p:sp>
      <p:sp>
        <p:nvSpPr>
          <p:cNvPr id="64521" name="Rectangle 7">
            <a:extLst>
              <a:ext uri="{FF2B5EF4-FFF2-40B4-BE49-F238E27FC236}">
                <a16:creationId xmlns:a16="http://schemas.microsoft.com/office/drawing/2014/main" id="{79DBA4AD-1B9D-7D4E-2CA7-E23060B423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1950" y="1566863"/>
            <a:ext cx="1035050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6313" tIns="48157" rIns="96313" bIns="48157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3000" b="1">
                <a:solidFill>
                  <a:srgbClr val="FF9933"/>
                </a:solidFill>
                <a:latin typeface="Times New Roman" panose="02020603050405020304" pitchFamily="18" charset="0"/>
              </a:rPr>
              <a:t>TQ 4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4">
            <a:extLst>
              <a:ext uri="{FF2B5EF4-FFF2-40B4-BE49-F238E27FC236}">
                <a16:creationId xmlns:a16="http://schemas.microsoft.com/office/drawing/2014/main" id="{846DF35D-6620-1B54-AE97-39C572264FCB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9A775AF2-6F20-4C18-B6CE-286561216E58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63" name="Rectangle 5">
            <a:extLst>
              <a:ext uri="{FF2B5EF4-FFF2-40B4-BE49-F238E27FC236}">
                <a16:creationId xmlns:a16="http://schemas.microsoft.com/office/drawing/2014/main" id="{E5936B32-CC77-4827-10E2-9CF37C8F6BB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AB0FEEC4-6873-4A13-BECB-5AF17A9A8D11}" type="slidenum">
              <a:rPr lang="en-US" altLang="en-US" smtClean="0">
                <a:solidFill>
                  <a:schemeClr val="tx1"/>
                </a:solidFill>
              </a:rPr>
              <a:pPr/>
              <a:t>32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66564" name="Rectangle 6">
            <a:extLst>
              <a:ext uri="{FF2B5EF4-FFF2-40B4-BE49-F238E27FC236}">
                <a16:creationId xmlns:a16="http://schemas.microsoft.com/office/drawing/2014/main" id="{C3FEEF50-0079-B477-1F9C-FE3FF8224D9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5" name="Rectangle 7">
            <a:extLst>
              <a:ext uri="{FF2B5EF4-FFF2-40B4-BE49-F238E27FC236}">
                <a16:creationId xmlns:a16="http://schemas.microsoft.com/office/drawing/2014/main" id="{88113CB2-3B44-99DD-DBBE-DE01FE840A7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lvl="1"/>
            <a:endParaRPr lang="en-US" altLang="en-US"/>
          </a:p>
        </p:txBody>
      </p:sp>
      <p:sp>
        <p:nvSpPr>
          <p:cNvPr id="66566" name="Rectangle 4">
            <a:extLst>
              <a:ext uri="{FF2B5EF4-FFF2-40B4-BE49-F238E27FC236}">
                <a16:creationId xmlns:a16="http://schemas.microsoft.com/office/drawing/2014/main" id="{DF95774E-B9FA-5CE2-2033-DCE2397FAD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1525" y="2640013"/>
            <a:ext cx="6230938" cy="530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572000" algn="l"/>
                <a:tab pos="5486400" algn="l"/>
                <a:tab pos="6400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572000" algn="l"/>
                <a:tab pos="5486400" algn="l"/>
                <a:tab pos="6400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572000" algn="l"/>
                <a:tab pos="5486400" algn="l"/>
                <a:tab pos="6400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572000" algn="l"/>
                <a:tab pos="5486400" algn="l"/>
                <a:tab pos="6400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572000" algn="l"/>
                <a:tab pos="5486400" algn="l"/>
                <a:tab pos="6400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572000" algn="l"/>
                <a:tab pos="5486400" algn="l"/>
                <a:tab pos="6400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572000" algn="l"/>
                <a:tab pos="5486400" algn="l"/>
                <a:tab pos="6400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572000" algn="l"/>
                <a:tab pos="5486400" algn="l"/>
                <a:tab pos="6400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572000" algn="l"/>
                <a:tab pos="5486400" algn="l"/>
                <a:tab pos="6400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lvl="4">
              <a:lnSpc>
                <a:spcPts val="1638"/>
              </a:lnSpc>
            </a:pPr>
            <a:r>
              <a:rPr lang="en-US" altLang="en-US" sz="1400">
                <a:latin typeface="Times New Roman" panose="02020603050405020304" pitchFamily="18" charset="0"/>
              </a:rPr>
              <a:t>REF: Page 300-4, Figure 301.3</a:t>
            </a:r>
          </a:p>
          <a:p>
            <a:pPr lvl="4">
              <a:lnSpc>
                <a:spcPts val="1638"/>
              </a:lnSpc>
            </a:pPr>
            <a:endParaRPr lang="en-US" altLang="en-US" sz="1400">
              <a:latin typeface="Times New Roman" panose="02020603050405020304" pitchFamily="18" charset="0"/>
            </a:endParaRPr>
          </a:p>
          <a:p>
            <a:pPr latinLnBrk="1">
              <a:lnSpc>
                <a:spcPts val="1638"/>
              </a:lnSpc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  <p:sp>
        <p:nvSpPr>
          <p:cNvPr id="66567" name="Rectangle 5">
            <a:extLst>
              <a:ext uri="{FF2B5EF4-FFF2-40B4-BE49-F238E27FC236}">
                <a16:creationId xmlns:a16="http://schemas.microsoft.com/office/drawing/2014/main" id="{F1FC9CCF-A47D-0587-2DA6-F295E9819F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6375" y="9147175"/>
            <a:ext cx="244475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38"/>
              </a:lnSpc>
            </a:pPr>
            <a:endParaRPr lang="en-US" altLang="en-US" sz="14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>
            <a:extLst>
              <a:ext uri="{FF2B5EF4-FFF2-40B4-BE49-F238E27FC236}">
                <a16:creationId xmlns:a16="http://schemas.microsoft.com/office/drawing/2014/main" id="{47EE608F-9FB4-CB8E-CCCA-33095B8B57ED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02CE4CB9-E73D-4597-B3CD-41F0C0A61CE3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19" name="Rectangle 5">
            <a:extLst>
              <a:ext uri="{FF2B5EF4-FFF2-40B4-BE49-F238E27FC236}">
                <a16:creationId xmlns:a16="http://schemas.microsoft.com/office/drawing/2014/main" id="{B1F7B6D4-DAE3-726C-89E3-D741DFF1DA6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52ED0FA4-ACFA-4C58-83AC-4D7F4CC19415}" type="slidenum">
              <a:rPr lang="en-US" altLang="en-US" smtClean="0">
                <a:solidFill>
                  <a:schemeClr val="tx1"/>
                </a:solidFill>
              </a:rPr>
              <a:pPr/>
              <a:t>3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9220" name="Rectangle 2">
            <a:extLst>
              <a:ext uri="{FF2B5EF4-FFF2-40B4-BE49-F238E27FC236}">
                <a16:creationId xmlns:a16="http://schemas.microsoft.com/office/drawing/2014/main" id="{A09B045B-9113-1692-0B2B-605ED8DA8AE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9221" name="Rectangle 3">
            <a:extLst>
              <a:ext uri="{FF2B5EF4-FFF2-40B4-BE49-F238E27FC236}">
                <a16:creationId xmlns:a16="http://schemas.microsoft.com/office/drawing/2014/main" id="{319A3B55-848F-F45F-9EB8-F3000816D60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4">
            <a:extLst>
              <a:ext uri="{FF2B5EF4-FFF2-40B4-BE49-F238E27FC236}">
                <a16:creationId xmlns:a16="http://schemas.microsoft.com/office/drawing/2014/main" id="{D2210D69-436E-0124-F2AF-22C6C748715D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C97AE553-00F6-4FB1-ACFC-98161259C883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8611" name="Rectangle 5">
            <a:extLst>
              <a:ext uri="{FF2B5EF4-FFF2-40B4-BE49-F238E27FC236}">
                <a16:creationId xmlns:a16="http://schemas.microsoft.com/office/drawing/2014/main" id="{136982E3-AD0F-7135-0917-CFC7C8CFD7C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22D596EA-310F-4833-B96A-0AB0A3A6CC68}" type="slidenum">
              <a:rPr lang="en-US" altLang="en-US" smtClean="0">
                <a:solidFill>
                  <a:schemeClr val="tx1"/>
                </a:solidFill>
              </a:rPr>
              <a:pPr/>
              <a:t>33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68612" name="Rectangle 2">
            <a:extLst>
              <a:ext uri="{FF2B5EF4-FFF2-40B4-BE49-F238E27FC236}">
                <a16:creationId xmlns:a16="http://schemas.microsoft.com/office/drawing/2014/main" id="{0E4B7E7F-F072-F4C5-92E9-6272ACA5A72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8613" name="Rectangle 3">
            <a:extLst>
              <a:ext uri="{FF2B5EF4-FFF2-40B4-BE49-F238E27FC236}">
                <a16:creationId xmlns:a16="http://schemas.microsoft.com/office/drawing/2014/main" id="{591F6323-1412-EBAA-92EA-6EF0E4E516E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25575" y="307975"/>
            <a:ext cx="4113213" cy="2741613"/>
          </a:xfrm>
          <a:ln cap="flat"/>
        </p:spPr>
      </p:sp>
      <p:sp>
        <p:nvSpPr>
          <p:cNvPr id="68614" name="Rectangle 4">
            <a:extLst>
              <a:ext uri="{FF2B5EF4-FFF2-40B4-BE49-F238E27FC236}">
                <a16:creationId xmlns:a16="http://schemas.microsoft.com/office/drawing/2014/main" id="{1C2CAF46-C1D3-3BAF-984D-472F07AE55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1200" y="3760788"/>
            <a:ext cx="5934075" cy="1535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6313" tIns="48157" rIns="96313" bIns="48157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38"/>
              </a:lnSpc>
              <a:spcBef>
                <a:spcPts val="513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4">
            <a:extLst>
              <a:ext uri="{FF2B5EF4-FFF2-40B4-BE49-F238E27FC236}">
                <a16:creationId xmlns:a16="http://schemas.microsoft.com/office/drawing/2014/main" id="{5B507C0F-8B8A-D8A0-91C9-47705BC7AA1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D51B307C-312D-4D03-8B03-819F65A43CA6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0659" name="Rectangle 5">
            <a:extLst>
              <a:ext uri="{FF2B5EF4-FFF2-40B4-BE49-F238E27FC236}">
                <a16:creationId xmlns:a16="http://schemas.microsoft.com/office/drawing/2014/main" id="{A0572881-CEB1-D16B-D34C-1B2ED1B65F7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7932B6E7-9AE0-4221-BBDD-5939E7893B5A}" type="slidenum">
              <a:rPr lang="en-US" altLang="en-US" smtClean="0">
                <a:solidFill>
                  <a:schemeClr val="tx1"/>
                </a:solidFill>
              </a:rPr>
              <a:pPr/>
              <a:t>34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70660" name="Rectangle 2">
            <a:extLst>
              <a:ext uri="{FF2B5EF4-FFF2-40B4-BE49-F238E27FC236}">
                <a16:creationId xmlns:a16="http://schemas.microsoft.com/office/drawing/2014/main" id="{9EB35D41-E925-21B1-547D-3C4C47102A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3244850"/>
            <a:ext cx="7315200" cy="6016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117475" lvl="1">
              <a:lnSpc>
                <a:spcPts val="1675"/>
              </a:lnSpc>
            </a:pPr>
            <a:endParaRPr lang="en-US" altLang="en-US"/>
          </a:p>
        </p:txBody>
      </p:sp>
      <p:sp>
        <p:nvSpPr>
          <p:cNvPr id="70661" name="Rectangle 3">
            <a:extLst>
              <a:ext uri="{FF2B5EF4-FFF2-40B4-BE49-F238E27FC236}">
                <a16:creationId xmlns:a16="http://schemas.microsoft.com/office/drawing/2014/main" id="{A9AA2D82-2C4A-3457-41F6-4F93F308AC2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25575" y="307975"/>
            <a:ext cx="4113213" cy="2741613"/>
          </a:xfrm>
          <a:ln cap="flat"/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4">
            <a:extLst>
              <a:ext uri="{FF2B5EF4-FFF2-40B4-BE49-F238E27FC236}">
                <a16:creationId xmlns:a16="http://schemas.microsoft.com/office/drawing/2014/main" id="{62DAF025-5AF9-ACE5-6932-564465BD858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8E03CDA4-2A89-4E76-81A8-9649C29491D7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2707" name="Rectangle 5">
            <a:extLst>
              <a:ext uri="{FF2B5EF4-FFF2-40B4-BE49-F238E27FC236}">
                <a16:creationId xmlns:a16="http://schemas.microsoft.com/office/drawing/2014/main" id="{0C63C7C5-097C-2C99-F857-3FB5D05B9BE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68D57D2C-D930-4A09-AE18-4FEE9494384D}" type="slidenum">
              <a:rPr lang="en-US" altLang="en-US" smtClean="0">
                <a:solidFill>
                  <a:schemeClr val="tx1"/>
                </a:solidFill>
              </a:rPr>
              <a:pPr/>
              <a:t>35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72708" name="Rectangle 6">
            <a:extLst>
              <a:ext uri="{FF2B5EF4-FFF2-40B4-BE49-F238E27FC236}">
                <a16:creationId xmlns:a16="http://schemas.microsoft.com/office/drawing/2014/main" id="{B74FA3FC-4D83-F264-1441-E3B236324B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9" name="Rectangle 7">
            <a:extLst>
              <a:ext uri="{FF2B5EF4-FFF2-40B4-BE49-F238E27FC236}">
                <a16:creationId xmlns:a16="http://schemas.microsoft.com/office/drawing/2014/main" id="{CE756192-76BF-9C85-7C82-82D8D4D8CDB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3259138"/>
            <a:ext cx="7315200" cy="63420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endParaRPr lang="en-US" altLang="en-US"/>
          </a:p>
        </p:txBody>
      </p:sp>
      <p:sp>
        <p:nvSpPr>
          <p:cNvPr id="72710" name="Rectangle 4">
            <a:extLst>
              <a:ext uri="{FF2B5EF4-FFF2-40B4-BE49-F238E27FC236}">
                <a16:creationId xmlns:a16="http://schemas.microsoft.com/office/drawing/2014/main" id="{86BE7506-CA82-628B-AFC1-7D4A80B6C0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1525" y="2439988"/>
            <a:ext cx="6151563" cy="616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6313" tIns="48157" rIns="96313" bIns="48157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38"/>
              </a:lnSpc>
              <a:spcBef>
                <a:spcPts val="513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4">
            <a:extLst>
              <a:ext uri="{FF2B5EF4-FFF2-40B4-BE49-F238E27FC236}">
                <a16:creationId xmlns:a16="http://schemas.microsoft.com/office/drawing/2014/main" id="{8EBE4682-0601-C1D1-7732-BA3184884CD4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B2D7B69E-BB7D-443B-B530-918938B506FA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4755" name="Rectangle 5">
            <a:extLst>
              <a:ext uri="{FF2B5EF4-FFF2-40B4-BE49-F238E27FC236}">
                <a16:creationId xmlns:a16="http://schemas.microsoft.com/office/drawing/2014/main" id="{BABD1C62-DEB7-9768-14BE-9B4BE749337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498FDAD1-A139-4917-9E27-4F31A453FC81}" type="slidenum">
              <a:rPr lang="en-US" altLang="en-US" smtClean="0">
                <a:solidFill>
                  <a:schemeClr val="tx1"/>
                </a:solidFill>
              </a:rPr>
              <a:pPr/>
              <a:t>36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74756" name="Rectangle 2">
            <a:extLst>
              <a:ext uri="{FF2B5EF4-FFF2-40B4-BE49-F238E27FC236}">
                <a16:creationId xmlns:a16="http://schemas.microsoft.com/office/drawing/2014/main" id="{BE275C8D-1BA6-204D-B578-2155DDBA0BE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74757" name="Rectangle 3">
            <a:extLst>
              <a:ext uri="{FF2B5EF4-FFF2-40B4-BE49-F238E27FC236}">
                <a16:creationId xmlns:a16="http://schemas.microsoft.com/office/drawing/2014/main" id="{099B71EB-3C3E-1525-3568-28F4A8C15F0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25575" y="307975"/>
            <a:ext cx="4113213" cy="2741613"/>
          </a:xfrm>
          <a:noFill/>
          <a:ln cap="flat"/>
        </p:spPr>
      </p:sp>
      <p:sp>
        <p:nvSpPr>
          <p:cNvPr id="74758" name="Rectangle 4">
            <a:extLst>
              <a:ext uri="{FF2B5EF4-FFF2-40B4-BE49-F238E27FC236}">
                <a16:creationId xmlns:a16="http://schemas.microsoft.com/office/drawing/2014/main" id="{5BA35401-8A87-D56C-26E8-EA092B553C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592513"/>
            <a:ext cx="7315200" cy="6008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200"/>
              </a:lnSpc>
            </a:pPr>
            <a:endParaRPr lang="en-US" altLang="en-US" sz="1600"/>
          </a:p>
        </p:txBody>
      </p:sp>
      <p:sp>
        <p:nvSpPr>
          <p:cNvPr id="74759" name="Rectangle 6">
            <a:extLst>
              <a:ext uri="{FF2B5EF4-FFF2-40B4-BE49-F238E27FC236}">
                <a16:creationId xmlns:a16="http://schemas.microsoft.com/office/drawing/2014/main" id="{DDD76693-BA87-CDD0-528E-D54B33CD91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1435100"/>
            <a:ext cx="912812" cy="26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>
            <a:spAutoFit/>
          </a:bodyPr>
          <a:lstStyle>
            <a:lvl1pPr marL="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38"/>
              </a:lnSpc>
              <a:spcBef>
                <a:spcPts val="513"/>
              </a:spcBef>
            </a:pPr>
            <a:r>
              <a:rPr lang="en-US" altLang="en-US" b="1">
                <a:solidFill>
                  <a:srgbClr val="FF9933"/>
                </a:solidFill>
              </a:rPr>
              <a:t>TQ 13</a:t>
            </a:r>
          </a:p>
        </p:txBody>
      </p:sp>
      <p:sp>
        <p:nvSpPr>
          <p:cNvPr id="74760" name="Rectangle 7">
            <a:extLst>
              <a:ext uri="{FF2B5EF4-FFF2-40B4-BE49-F238E27FC236}">
                <a16:creationId xmlns:a16="http://schemas.microsoft.com/office/drawing/2014/main" id="{1CF4C95D-96CF-9364-1C29-4E0FBC6BE7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1811338"/>
            <a:ext cx="912812" cy="265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>
            <a:spAutoFit/>
          </a:bodyPr>
          <a:lstStyle>
            <a:lvl1pPr marL="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38"/>
              </a:lnSpc>
              <a:spcBef>
                <a:spcPts val="513"/>
              </a:spcBef>
            </a:pPr>
            <a:r>
              <a:rPr lang="en-US" altLang="en-US" b="1">
                <a:solidFill>
                  <a:srgbClr val="FF9933"/>
                </a:solidFill>
              </a:rPr>
              <a:t>TQ 22</a:t>
            </a: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4">
            <a:extLst>
              <a:ext uri="{FF2B5EF4-FFF2-40B4-BE49-F238E27FC236}">
                <a16:creationId xmlns:a16="http://schemas.microsoft.com/office/drawing/2014/main" id="{518E7448-857C-06BB-211B-6E4DA9E80BC8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141EDAC0-A41A-49CC-8516-9DA9F606FEAA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6803" name="Rectangle 5">
            <a:extLst>
              <a:ext uri="{FF2B5EF4-FFF2-40B4-BE49-F238E27FC236}">
                <a16:creationId xmlns:a16="http://schemas.microsoft.com/office/drawing/2014/main" id="{389715E2-5199-DA34-26BC-23D61E5F1ED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90004539-1741-4011-8AD4-9C7E3EA45722}" type="slidenum">
              <a:rPr lang="en-US" altLang="en-US" smtClean="0">
                <a:solidFill>
                  <a:schemeClr val="tx1"/>
                </a:solidFill>
              </a:rPr>
              <a:pPr/>
              <a:t>37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76804" name="Rectangle 2">
            <a:extLst>
              <a:ext uri="{FF2B5EF4-FFF2-40B4-BE49-F238E27FC236}">
                <a16:creationId xmlns:a16="http://schemas.microsoft.com/office/drawing/2014/main" id="{4EB843C8-FF0E-535C-4A04-7668631894F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3259138"/>
            <a:ext cx="7315200" cy="63420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76805" name="Rectangle 3">
            <a:extLst>
              <a:ext uri="{FF2B5EF4-FFF2-40B4-BE49-F238E27FC236}">
                <a16:creationId xmlns:a16="http://schemas.microsoft.com/office/drawing/2014/main" id="{853D85C9-3CF2-0B8A-369B-3810226DD9A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36688" y="433388"/>
            <a:ext cx="4370387" cy="2913062"/>
          </a:xfrm>
          <a:ln cap="flat"/>
        </p:spPr>
      </p:sp>
      <p:sp>
        <p:nvSpPr>
          <p:cNvPr id="76806" name="Rectangle 4">
            <a:extLst>
              <a:ext uri="{FF2B5EF4-FFF2-40B4-BE49-F238E27FC236}">
                <a16:creationId xmlns:a16="http://schemas.microsoft.com/office/drawing/2014/main" id="{4AE5D417-0E94-6389-E047-096C5C3A76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8325" y="3744913"/>
            <a:ext cx="6367463" cy="4081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200"/>
              </a:lnSpc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4">
            <a:extLst>
              <a:ext uri="{FF2B5EF4-FFF2-40B4-BE49-F238E27FC236}">
                <a16:creationId xmlns:a16="http://schemas.microsoft.com/office/drawing/2014/main" id="{8A0418CF-04C9-8B68-AE58-5058E5A175EB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39F6D5B3-1021-448C-BBE3-5096C424BE28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8851" name="Rectangle 5">
            <a:extLst>
              <a:ext uri="{FF2B5EF4-FFF2-40B4-BE49-F238E27FC236}">
                <a16:creationId xmlns:a16="http://schemas.microsoft.com/office/drawing/2014/main" id="{DBBD54F8-7778-6134-5AC3-87933D4E6C9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90EBFC88-E50B-4B96-A359-2D1AB557EA97}" type="slidenum">
              <a:rPr lang="en-US" altLang="en-US" smtClean="0">
                <a:solidFill>
                  <a:schemeClr val="tx1"/>
                </a:solidFill>
              </a:rPr>
              <a:pPr/>
              <a:t>38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78852" name="Rectangle 2">
            <a:extLst>
              <a:ext uri="{FF2B5EF4-FFF2-40B4-BE49-F238E27FC236}">
                <a16:creationId xmlns:a16="http://schemas.microsoft.com/office/drawing/2014/main" id="{D1B883FE-2F0A-5D3F-4389-39967CBBB78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5000"/>
              </a:spcBef>
            </a:pPr>
            <a:endParaRPr lang="en-US" altLang="en-US"/>
          </a:p>
        </p:txBody>
      </p:sp>
      <p:sp>
        <p:nvSpPr>
          <p:cNvPr id="78853" name="Rectangle 3">
            <a:extLst>
              <a:ext uri="{FF2B5EF4-FFF2-40B4-BE49-F238E27FC236}">
                <a16:creationId xmlns:a16="http://schemas.microsoft.com/office/drawing/2014/main" id="{F243EE46-5A5F-D3B4-A201-D86AA32963C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87500" y="398463"/>
            <a:ext cx="4289425" cy="2859087"/>
          </a:xfrm>
          <a:ln cap="flat"/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4">
            <a:extLst>
              <a:ext uri="{FF2B5EF4-FFF2-40B4-BE49-F238E27FC236}">
                <a16:creationId xmlns:a16="http://schemas.microsoft.com/office/drawing/2014/main" id="{28F3E4F3-21F1-2307-F1CE-E0208195AD3E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23CF8BDA-9B4E-423E-BE84-976C28608407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0899" name="Rectangle 5">
            <a:extLst>
              <a:ext uri="{FF2B5EF4-FFF2-40B4-BE49-F238E27FC236}">
                <a16:creationId xmlns:a16="http://schemas.microsoft.com/office/drawing/2014/main" id="{C71C105C-BA5C-5B3D-D2BF-569674F0E02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DF3D6075-1562-44FD-BA42-CBB87F80DA42}" type="slidenum">
              <a:rPr lang="en-US" altLang="en-US" smtClean="0">
                <a:solidFill>
                  <a:schemeClr val="tx1"/>
                </a:solidFill>
              </a:rPr>
              <a:pPr/>
              <a:t>39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80900" name="Rectangle 2">
            <a:extLst>
              <a:ext uri="{FF2B5EF4-FFF2-40B4-BE49-F238E27FC236}">
                <a16:creationId xmlns:a16="http://schemas.microsoft.com/office/drawing/2014/main" id="{34B1A4F8-C1D3-CD89-FC5A-B6BCB1E6333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80901" name="Rectangle 3">
            <a:extLst>
              <a:ext uri="{FF2B5EF4-FFF2-40B4-BE49-F238E27FC236}">
                <a16:creationId xmlns:a16="http://schemas.microsoft.com/office/drawing/2014/main" id="{9E7DF489-4C5F-C078-7717-71C4A77AA0A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49375" y="479425"/>
            <a:ext cx="4540250" cy="3025775"/>
          </a:xfrm>
          <a:ln cap="flat"/>
        </p:spPr>
      </p:sp>
      <p:sp>
        <p:nvSpPr>
          <p:cNvPr id="80902" name="Rectangle 4">
            <a:extLst>
              <a:ext uri="{FF2B5EF4-FFF2-40B4-BE49-F238E27FC236}">
                <a16:creationId xmlns:a16="http://schemas.microsoft.com/office/drawing/2014/main" id="{005DA681-F902-2B26-68A0-8588F8BCD8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875" y="3984625"/>
            <a:ext cx="6189663" cy="3440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800"/>
              </a:lnSpc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4">
            <a:extLst>
              <a:ext uri="{FF2B5EF4-FFF2-40B4-BE49-F238E27FC236}">
                <a16:creationId xmlns:a16="http://schemas.microsoft.com/office/drawing/2014/main" id="{8CF07042-88B3-FACA-99A8-B8E66428161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350705B2-C71D-434E-B932-8F88CCC8AD5D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2947" name="Rectangle 5">
            <a:extLst>
              <a:ext uri="{FF2B5EF4-FFF2-40B4-BE49-F238E27FC236}">
                <a16:creationId xmlns:a16="http://schemas.microsoft.com/office/drawing/2014/main" id="{C867D2AC-5DBD-DEA7-0B9A-26F64BCC8FC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716937F9-FC6F-48A4-A733-AFB30FB75249}" type="slidenum">
              <a:rPr lang="en-US" altLang="en-US" smtClean="0">
                <a:solidFill>
                  <a:schemeClr val="tx1"/>
                </a:solidFill>
              </a:rPr>
              <a:pPr/>
              <a:t>40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82948" name="Rectangle 4">
            <a:extLst>
              <a:ext uri="{FF2B5EF4-FFF2-40B4-BE49-F238E27FC236}">
                <a16:creationId xmlns:a16="http://schemas.microsoft.com/office/drawing/2014/main" id="{79C84BEA-E3DF-BC58-50F8-09FA2E5B2EF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9" name="Rectangle 5">
            <a:extLst>
              <a:ext uri="{FF2B5EF4-FFF2-40B4-BE49-F238E27FC236}">
                <a16:creationId xmlns:a16="http://schemas.microsoft.com/office/drawing/2014/main" id="{A01B298D-F175-418E-8735-274618B4F8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4">
            <a:extLst>
              <a:ext uri="{FF2B5EF4-FFF2-40B4-BE49-F238E27FC236}">
                <a16:creationId xmlns:a16="http://schemas.microsoft.com/office/drawing/2014/main" id="{420E8C76-1052-76AB-155A-570E35DD7C0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EAAF812C-9FC0-48EA-9B15-63F682986539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4995" name="Rectangle 5">
            <a:extLst>
              <a:ext uri="{FF2B5EF4-FFF2-40B4-BE49-F238E27FC236}">
                <a16:creationId xmlns:a16="http://schemas.microsoft.com/office/drawing/2014/main" id="{F80218E0-C78A-5B5E-F279-A99B6010865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826AF9E2-5494-43F4-9B90-1EEEB1AED80C}" type="slidenum">
              <a:rPr lang="en-US" altLang="en-US" smtClean="0">
                <a:solidFill>
                  <a:schemeClr val="tx1"/>
                </a:solidFill>
              </a:rPr>
              <a:pPr/>
              <a:t>41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84996" name="Rectangle 2">
            <a:extLst>
              <a:ext uri="{FF2B5EF4-FFF2-40B4-BE49-F238E27FC236}">
                <a16:creationId xmlns:a16="http://schemas.microsoft.com/office/drawing/2014/main" id="{180E5D8F-B255-509D-6316-EEE44142998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3259138"/>
            <a:ext cx="7315200" cy="63420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20675" indent="-320675">
              <a:lnSpc>
                <a:spcPct val="80000"/>
              </a:lnSpc>
            </a:pPr>
            <a:endParaRPr lang="en-US" altLang="en-US"/>
          </a:p>
        </p:txBody>
      </p:sp>
      <p:sp>
        <p:nvSpPr>
          <p:cNvPr id="84997" name="Rectangle 3">
            <a:extLst>
              <a:ext uri="{FF2B5EF4-FFF2-40B4-BE49-F238E27FC236}">
                <a16:creationId xmlns:a16="http://schemas.microsoft.com/office/drawing/2014/main" id="{FA9978CF-DCD2-B32F-A7A2-D35E0EBF22E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52625" y="398463"/>
            <a:ext cx="4370388" cy="2913062"/>
          </a:xfrm>
          <a:ln cap="flat"/>
        </p:spPr>
      </p:sp>
      <p:sp>
        <p:nvSpPr>
          <p:cNvPr id="84998" name="Rectangle 4">
            <a:extLst>
              <a:ext uri="{FF2B5EF4-FFF2-40B4-BE49-F238E27FC236}">
                <a16:creationId xmlns:a16="http://schemas.microsoft.com/office/drawing/2014/main" id="{0C1B9D68-B45D-7860-B03C-1C28E52D1A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850" y="3465513"/>
            <a:ext cx="6297613" cy="5427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200"/>
              </a:lnSpc>
              <a:spcAft>
                <a:spcPts val="1575"/>
              </a:spcAft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  <p:sp>
        <p:nvSpPr>
          <p:cNvPr id="84999" name="Rectangle 7">
            <a:extLst>
              <a:ext uri="{FF2B5EF4-FFF2-40B4-BE49-F238E27FC236}">
                <a16:creationId xmlns:a16="http://schemas.microsoft.com/office/drawing/2014/main" id="{9A2CE467-EE48-7E9B-06DF-EF9049D3F5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538" y="1409700"/>
            <a:ext cx="1487487" cy="27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20065" tIns="28426" rIns="20065" bIns="28426">
            <a:spAutoFit/>
          </a:bodyPr>
          <a:lstStyle>
            <a:lvl1pPr marL="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38"/>
              </a:lnSpc>
              <a:spcBef>
                <a:spcPts val="513"/>
              </a:spcBef>
            </a:pPr>
            <a:r>
              <a:rPr lang="en-US" altLang="en-US" sz="2200" b="1">
                <a:solidFill>
                  <a:srgbClr val="FF9933"/>
                </a:solidFill>
              </a:rPr>
              <a:t>TQ 10</a:t>
            </a: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4">
            <a:extLst>
              <a:ext uri="{FF2B5EF4-FFF2-40B4-BE49-F238E27FC236}">
                <a16:creationId xmlns:a16="http://schemas.microsoft.com/office/drawing/2014/main" id="{72BBBAC9-B6B7-0C64-A6B0-B0A69FD015F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C9EDC60F-26C9-4B79-AB66-AF1CB0D4C57F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7043" name="Rectangle 5">
            <a:extLst>
              <a:ext uri="{FF2B5EF4-FFF2-40B4-BE49-F238E27FC236}">
                <a16:creationId xmlns:a16="http://schemas.microsoft.com/office/drawing/2014/main" id="{99B91998-9441-24B6-06E4-C63CFD224E0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95CDE524-A468-461C-BA38-C11953AA23D7}" type="slidenum">
              <a:rPr lang="en-US" altLang="en-US" smtClean="0">
                <a:solidFill>
                  <a:schemeClr val="tx1"/>
                </a:solidFill>
              </a:rPr>
              <a:pPr/>
              <a:t>42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87044" name="Rectangle 2">
            <a:extLst>
              <a:ext uri="{FF2B5EF4-FFF2-40B4-BE49-F238E27FC236}">
                <a16:creationId xmlns:a16="http://schemas.microsoft.com/office/drawing/2014/main" id="{3A0C73C8-9638-4233-6E0F-998FA073F39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25575" y="307975"/>
            <a:ext cx="4113213" cy="2741613"/>
          </a:xfrm>
          <a:ln cap="flat"/>
        </p:spPr>
      </p:sp>
      <p:sp>
        <p:nvSpPr>
          <p:cNvPr id="87045" name="Rectangle 3">
            <a:extLst>
              <a:ext uri="{FF2B5EF4-FFF2-40B4-BE49-F238E27FC236}">
                <a16:creationId xmlns:a16="http://schemas.microsoft.com/office/drawing/2014/main" id="{B580B3BC-D64E-BC63-0C38-DC0340EB212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>
            <a:extLst>
              <a:ext uri="{FF2B5EF4-FFF2-40B4-BE49-F238E27FC236}">
                <a16:creationId xmlns:a16="http://schemas.microsoft.com/office/drawing/2014/main" id="{1D53803A-2A06-7D89-F9AF-A91ED160AA8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88364E01-92DC-42A8-8351-A7B50CF7220B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7" name="Rectangle 5">
            <a:extLst>
              <a:ext uri="{FF2B5EF4-FFF2-40B4-BE49-F238E27FC236}">
                <a16:creationId xmlns:a16="http://schemas.microsoft.com/office/drawing/2014/main" id="{4C49E3B2-E665-A785-19AF-CFD3800F32D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29A44B64-35FE-4D7C-84E1-B7449A1984D6}" type="slidenum">
              <a:rPr lang="en-US" altLang="en-US" smtClean="0">
                <a:solidFill>
                  <a:schemeClr val="tx1"/>
                </a:solidFill>
              </a:rPr>
              <a:pPr/>
              <a:t>4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11268" name="Rectangle 1026">
            <a:extLst>
              <a:ext uri="{FF2B5EF4-FFF2-40B4-BE49-F238E27FC236}">
                <a16:creationId xmlns:a16="http://schemas.microsoft.com/office/drawing/2014/main" id="{A234EEC7-C44B-47A5-44FA-E457CB80390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ts val="2950"/>
              </a:lnSpc>
            </a:pPr>
            <a:endParaRPr lang="en-US" altLang="en-US"/>
          </a:p>
        </p:txBody>
      </p:sp>
      <p:sp>
        <p:nvSpPr>
          <p:cNvPr id="11269" name="Rectangle 1027">
            <a:extLst>
              <a:ext uri="{FF2B5EF4-FFF2-40B4-BE49-F238E27FC236}">
                <a16:creationId xmlns:a16="http://schemas.microsoft.com/office/drawing/2014/main" id="{2F4CCBEF-7B50-A2B7-717E-4FD847119FD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23988" y="306388"/>
            <a:ext cx="4116387" cy="2743200"/>
          </a:xfrm>
          <a:ln cap="flat"/>
        </p:spPr>
      </p:sp>
      <p:sp>
        <p:nvSpPr>
          <p:cNvPr id="11270" name="Rectangle 1028">
            <a:extLst>
              <a:ext uri="{FF2B5EF4-FFF2-40B4-BE49-F238E27FC236}">
                <a16:creationId xmlns:a16="http://schemas.microsoft.com/office/drawing/2014/main" id="{8ADECB60-8566-130B-A662-4F6EC4B689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2150" y="4521200"/>
            <a:ext cx="6461125" cy="125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6313" tIns="48157" rIns="96313" bIns="48157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38"/>
              </a:lnSpc>
              <a:spcBef>
                <a:spcPts val="513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4">
            <a:extLst>
              <a:ext uri="{FF2B5EF4-FFF2-40B4-BE49-F238E27FC236}">
                <a16:creationId xmlns:a16="http://schemas.microsoft.com/office/drawing/2014/main" id="{270FCA8B-86F0-2EF4-01AF-28EA81BF3C9E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3EFA47D4-757C-4658-B137-58A5CEC6CC7D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9091" name="Rectangle 5">
            <a:extLst>
              <a:ext uri="{FF2B5EF4-FFF2-40B4-BE49-F238E27FC236}">
                <a16:creationId xmlns:a16="http://schemas.microsoft.com/office/drawing/2014/main" id="{D76B1081-F547-97AF-F439-7497BC1A613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A16A91AF-8DC3-464C-AE55-9B89445ADE12}" type="slidenum">
              <a:rPr lang="en-US" altLang="en-US" smtClean="0">
                <a:solidFill>
                  <a:schemeClr val="tx1"/>
                </a:solidFill>
              </a:rPr>
              <a:pPr/>
              <a:t>43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89092" name="Rectangle 2">
            <a:extLst>
              <a:ext uri="{FF2B5EF4-FFF2-40B4-BE49-F238E27FC236}">
                <a16:creationId xmlns:a16="http://schemas.microsoft.com/office/drawing/2014/main" id="{C7CE18E8-D57F-8067-9B9F-4A97508B3DA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3838575"/>
            <a:ext cx="7315200" cy="5762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89093" name="Rectangle 3">
            <a:extLst>
              <a:ext uri="{FF2B5EF4-FFF2-40B4-BE49-F238E27FC236}">
                <a16:creationId xmlns:a16="http://schemas.microsoft.com/office/drawing/2014/main" id="{AD46B52C-FD22-958F-9130-15696B08504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49325" y="307975"/>
            <a:ext cx="5111750" cy="3406775"/>
          </a:xfrm>
          <a:ln cap="flat"/>
        </p:spPr>
      </p:sp>
      <p:sp>
        <p:nvSpPr>
          <p:cNvPr id="89094" name="Rectangle 4">
            <a:extLst>
              <a:ext uri="{FF2B5EF4-FFF2-40B4-BE49-F238E27FC236}">
                <a16:creationId xmlns:a16="http://schemas.microsoft.com/office/drawing/2014/main" id="{23E3A822-70A7-99A6-90B3-3D3C6AC607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038" y="3382963"/>
            <a:ext cx="6419850" cy="302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200"/>
              </a:lnSpc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4">
            <a:extLst>
              <a:ext uri="{FF2B5EF4-FFF2-40B4-BE49-F238E27FC236}">
                <a16:creationId xmlns:a16="http://schemas.microsoft.com/office/drawing/2014/main" id="{B3EF3873-B1E4-CE27-1A42-47DEA6A890B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6047DAE7-7FD3-4EDA-B0AA-D5D54AFC5510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91139" name="Rectangle 5">
            <a:extLst>
              <a:ext uri="{FF2B5EF4-FFF2-40B4-BE49-F238E27FC236}">
                <a16:creationId xmlns:a16="http://schemas.microsoft.com/office/drawing/2014/main" id="{B507D148-8054-4F95-6C03-4B63402A43A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8AA5F4F5-F3F9-4DEC-99AF-44DFCBB2E7B2}" type="slidenum">
              <a:rPr lang="en-US" altLang="en-US" smtClean="0">
                <a:solidFill>
                  <a:schemeClr val="tx1"/>
                </a:solidFill>
              </a:rPr>
              <a:pPr/>
              <a:t>44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91140" name="Rectangle 2">
            <a:extLst>
              <a:ext uri="{FF2B5EF4-FFF2-40B4-BE49-F238E27FC236}">
                <a16:creationId xmlns:a16="http://schemas.microsoft.com/office/drawing/2014/main" id="{FB701281-3293-8E05-8F3A-E7FC630819F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4186238"/>
            <a:ext cx="7315200" cy="54149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91141" name="Rectangle 3">
            <a:extLst>
              <a:ext uri="{FF2B5EF4-FFF2-40B4-BE49-F238E27FC236}">
                <a16:creationId xmlns:a16="http://schemas.microsoft.com/office/drawing/2014/main" id="{93BC4984-0499-15C2-A340-AD2FE394401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73150" y="414338"/>
            <a:ext cx="5221288" cy="3481387"/>
          </a:xfrm>
          <a:ln cap="flat"/>
        </p:spPr>
      </p:sp>
      <p:sp>
        <p:nvSpPr>
          <p:cNvPr id="91142" name="Rectangle 4">
            <a:extLst>
              <a:ext uri="{FF2B5EF4-FFF2-40B4-BE49-F238E27FC236}">
                <a16:creationId xmlns:a16="http://schemas.microsoft.com/office/drawing/2014/main" id="{2E49B37A-C55B-8F8A-A5FD-DB0D0D00FF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038" y="3382963"/>
            <a:ext cx="6419850" cy="302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200"/>
              </a:lnSpc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4">
            <a:extLst>
              <a:ext uri="{FF2B5EF4-FFF2-40B4-BE49-F238E27FC236}">
                <a16:creationId xmlns:a16="http://schemas.microsoft.com/office/drawing/2014/main" id="{8A456F57-0855-D753-E1AE-73DEE049962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D2868115-BB7D-4362-97BD-0BB48FCFA675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93187" name="Rectangle 5">
            <a:extLst>
              <a:ext uri="{FF2B5EF4-FFF2-40B4-BE49-F238E27FC236}">
                <a16:creationId xmlns:a16="http://schemas.microsoft.com/office/drawing/2014/main" id="{650C2C84-57C3-3216-796D-D6060B8020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745D3E95-1ED3-484E-93CC-8F03C8AD6B58}" type="slidenum">
              <a:rPr lang="en-US" altLang="en-US" smtClean="0">
                <a:solidFill>
                  <a:schemeClr val="tx1"/>
                </a:solidFill>
              </a:rPr>
              <a:pPr/>
              <a:t>45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93188" name="Rectangle 2">
            <a:extLst>
              <a:ext uri="{FF2B5EF4-FFF2-40B4-BE49-F238E27FC236}">
                <a16:creationId xmlns:a16="http://schemas.microsoft.com/office/drawing/2014/main" id="{6021F672-066E-D2B2-669C-292DF4C2FC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93189" name="Rectangle 3">
            <a:extLst>
              <a:ext uri="{FF2B5EF4-FFF2-40B4-BE49-F238E27FC236}">
                <a16:creationId xmlns:a16="http://schemas.microsoft.com/office/drawing/2014/main" id="{31964C73-6207-42FE-C5E8-598181727A2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25575" y="307975"/>
            <a:ext cx="4113213" cy="2741613"/>
          </a:xfrm>
          <a:ln cap="flat"/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4">
            <a:extLst>
              <a:ext uri="{FF2B5EF4-FFF2-40B4-BE49-F238E27FC236}">
                <a16:creationId xmlns:a16="http://schemas.microsoft.com/office/drawing/2014/main" id="{6D126293-3D35-E1EE-F77C-B9DCB0856AE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9D6C85DA-8C37-496C-AD1D-B466B72748B0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95235" name="Rectangle 5">
            <a:extLst>
              <a:ext uri="{FF2B5EF4-FFF2-40B4-BE49-F238E27FC236}">
                <a16:creationId xmlns:a16="http://schemas.microsoft.com/office/drawing/2014/main" id="{60057583-5EBC-E453-521C-13D960AD7B1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6DD04F17-3A82-452F-8601-8E801ABB171C}" type="slidenum">
              <a:rPr lang="en-US" altLang="en-US" smtClean="0">
                <a:solidFill>
                  <a:schemeClr val="tx1"/>
                </a:solidFill>
              </a:rPr>
              <a:pPr/>
              <a:t>46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95236" name="Rectangle 2">
            <a:extLst>
              <a:ext uri="{FF2B5EF4-FFF2-40B4-BE49-F238E27FC236}">
                <a16:creationId xmlns:a16="http://schemas.microsoft.com/office/drawing/2014/main" id="{B02D764B-A927-5FB9-8A80-556A7EBD47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3797300"/>
            <a:ext cx="7315200" cy="58039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95237" name="Rectangle 3">
            <a:extLst>
              <a:ext uri="{FF2B5EF4-FFF2-40B4-BE49-F238E27FC236}">
                <a16:creationId xmlns:a16="http://schemas.microsoft.com/office/drawing/2014/main" id="{EF9E1FAF-3324-4428-B2B0-9DE190DED20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12888" y="460375"/>
            <a:ext cx="4686300" cy="3124200"/>
          </a:xfrm>
          <a:ln cap="flat"/>
        </p:spPr>
      </p:sp>
      <p:sp>
        <p:nvSpPr>
          <p:cNvPr id="95238" name="Rectangle 4">
            <a:extLst>
              <a:ext uri="{FF2B5EF4-FFF2-40B4-BE49-F238E27FC236}">
                <a16:creationId xmlns:a16="http://schemas.microsoft.com/office/drawing/2014/main" id="{64CA0404-DF58-113D-0ACF-C5E9CE306D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771900"/>
            <a:ext cx="7315200" cy="582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200"/>
              </a:lnSpc>
            </a:pPr>
            <a:endParaRPr lang="en-US" altLang="en-US"/>
          </a:p>
        </p:txBody>
      </p:sp>
      <p:sp>
        <p:nvSpPr>
          <p:cNvPr id="95239" name="Rectangle 6">
            <a:extLst>
              <a:ext uri="{FF2B5EF4-FFF2-40B4-BE49-F238E27FC236}">
                <a16:creationId xmlns:a16="http://schemas.microsoft.com/office/drawing/2014/main" id="{A77E3D5C-94B1-7303-5515-8303E2E9C3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113" y="1746250"/>
            <a:ext cx="1230312" cy="55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6313" tIns="48157" rIns="96313" bIns="48157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3000" b="1">
                <a:solidFill>
                  <a:srgbClr val="FF9933"/>
                </a:solidFill>
                <a:latin typeface="Times New Roman" panose="02020603050405020304" pitchFamily="18" charset="0"/>
              </a:rPr>
              <a:t>TQ 21</a:t>
            </a: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4">
            <a:extLst>
              <a:ext uri="{FF2B5EF4-FFF2-40B4-BE49-F238E27FC236}">
                <a16:creationId xmlns:a16="http://schemas.microsoft.com/office/drawing/2014/main" id="{F50B2042-4769-78E6-7B4C-41C2C74530D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05436837-75C3-4C55-85AC-D02C994D6954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97283" name="Rectangle 5">
            <a:extLst>
              <a:ext uri="{FF2B5EF4-FFF2-40B4-BE49-F238E27FC236}">
                <a16:creationId xmlns:a16="http://schemas.microsoft.com/office/drawing/2014/main" id="{659BEE68-0643-E591-A1CE-D9A95D80777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A61D2152-A7F6-4F73-8AB4-32FFA6DFA5F1}" type="slidenum">
              <a:rPr lang="en-US" altLang="en-US" smtClean="0">
                <a:solidFill>
                  <a:schemeClr val="tx1"/>
                </a:solidFill>
              </a:rPr>
              <a:pPr/>
              <a:t>47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97284" name="Rectangle 2">
            <a:extLst>
              <a:ext uri="{FF2B5EF4-FFF2-40B4-BE49-F238E27FC236}">
                <a16:creationId xmlns:a16="http://schemas.microsoft.com/office/drawing/2014/main" id="{65B12CD6-B406-FF4C-FBB0-689086C8AA1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3259138"/>
            <a:ext cx="7315200" cy="63420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97285" name="Rectangle 3">
            <a:extLst>
              <a:ext uri="{FF2B5EF4-FFF2-40B4-BE49-F238E27FC236}">
                <a16:creationId xmlns:a16="http://schemas.microsoft.com/office/drawing/2014/main" id="{8089F378-DA71-99C6-4036-41B1F41F6CC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08125" y="398463"/>
            <a:ext cx="4449763" cy="2967037"/>
          </a:xfrm>
          <a:ln cap="flat"/>
        </p:spPr>
      </p:sp>
      <p:sp>
        <p:nvSpPr>
          <p:cNvPr id="97286" name="Rectangle 4">
            <a:extLst>
              <a:ext uri="{FF2B5EF4-FFF2-40B4-BE49-F238E27FC236}">
                <a16:creationId xmlns:a16="http://schemas.microsoft.com/office/drawing/2014/main" id="{520CC923-8D6A-BAB9-7C1D-7162253409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455988"/>
            <a:ext cx="7315200" cy="6145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 marL="342900" indent="-342900">
              <a:tabLst>
                <a:tab pos="457200" algn="l"/>
                <a:tab pos="6858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>
              <a:tabLst>
                <a:tab pos="457200" algn="l"/>
                <a:tab pos="6858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6858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6858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6858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6858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6858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6858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6858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lvl="1">
              <a:lnSpc>
                <a:spcPts val="1638"/>
              </a:lnSpc>
              <a:spcAft>
                <a:spcPts val="1050"/>
              </a:spcAft>
            </a:pPr>
            <a:endParaRPr lang="en-US" altLang="en-US" sz="1400"/>
          </a:p>
        </p:txBody>
      </p:sp>
      <p:sp>
        <p:nvSpPr>
          <p:cNvPr id="97287" name="Rectangle 6">
            <a:extLst>
              <a:ext uri="{FF2B5EF4-FFF2-40B4-BE49-F238E27FC236}">
                <a16:creationId xmlns:a16="http://schemas.microsoft.com/office/drawing/2014/main" id="{6C515F85-896E-6EB0-818A-A2DBFB19B3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84300"/>
            <a:ext cx="912813" cy="265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>
            <a:spAutoFit/>
          </a:bodyPr>
          <a:lstStyle>
            <a:lvl1pPr marL="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38"/>
              </a:lnSpc>
              <a:spcBef>
                <a:spcPts val="513"/>
              </a:spcBef>
            </a:pPr>
            <a:r>
              <a:rPr lang="en-US" altLang="en-US" b="1">
                <a:solidFill>
                  <a:srgbClr val="FF9933"/>
                </a:solidFill>
              </a:rPr>
              <a:t>TQ 23</a:t>
            </a: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4">
            <a:extLst>
              <a:ext uri="{FF2B5EF4-FFF2-40B4-BE49-F238E27FC236}">
                <a16:creationId xmlns:a16="http://schemas.microsoft.com/office/drawing/2014/main" id="{6F246776-68B7-9106-0048-80E4F5749B78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019F3FBB-AFB2-4A23-8BEA-24CC0B774265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99331" name="Rectangle 5">
            <a:extLst>
              <a:ext uri="{FF2B5EF4-FFF2-40B4-BE49-F238E27FC236}">
                <a16:creationId xmlns:a16="http://schemas.microsoft.com/office/drawing/2014/main" id="{724038B3-9491-3017-A773-7332B5ABFB5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23CE07B7-62B6-4EAE-9B0E-4B4A5DEAC288}" type="slidenum">
              <a:rPr lang="en-US" altLang="en-US" smtClean="0">
                <a:solidFill>
                  <a:schemeClr val="tx1"/>
                </a:solidFill>
              </a:rPr>
              <a:pPr/>
              <a:t>48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99332" name="Rectangle 6">
            <a:extLst>
              <a:ext uri="{FF2B5EF4-FFF2-40B4-BE49-F238E27FC236}">
                <a16:creationId xmlns:a16="http://schemas.microsoft.com/office/drawing/2014/main" id="{C543DCC5-3D24-D24D-029A-64FEAC7496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3" name="Rectangle 7">
            <a:extLst>
              <a:ext uri="{FF2B5EF4-FFF2-40B4-BE49-F238E27FC236}">
                <a16:creationId xmlns:a16="http://schemas.microsoft.com/office/drawing/2014/main" id="{0D611992-665E-0968-8CF2-D26561C7D3C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99334" name="Rectangle 4">
            <a:extLst>
              <a:ext uri="{FF2B5EF4-FFF2-40B4-BE49-F238E27FC236}">
                <a16:creationId xmlns:a16="http://schemas.microsoft.com/office/drawing/2014/main" id="{A72360FB-FBA7-FB8B-C766-10A1907934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1063" y="3294063"/>
            <a:ext cx="6027737" cy="267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6313" tIns="48157" rIns="96313" bIns="48157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38"/>
              </a:lnSpc>
              <a:spcBef>
                <a:spcPts val="513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4">
            <a:extLst>
              <a:ext uri="{FF2B5EF4-FFF2-40B4-BE49-F238E27FC236}">
                <a16:creationId xmlns:a16="http://schemas.microsoft.com/office/drawing/2014/main" id="{8F7B0D38-6A8D-3F01-EC40-EE20495CCEFE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8213ADA1-083D-4027-B8C1-28B9DAC90B10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1379" name="Rectangle 5">
            <a:extLst>
              <a:ext uri="{FF2B5EF4-FFF2-40B4-BE49-F238E27FC236}">
                <a16:creationId xmlns:a16="http://schemas.microsoft.com/office/drawing/2014/main" id="{D4CD13A9-6BE3-6229-A752-1409EA642E1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8E1CAB82-88C7-485C-9D3B-BAEBE13D8739}" type="slidenum">
              <a:rPr lang="en-US" altLang="en-US" smtClean="0">
                <a:solidFill>
                  <a:schemeClr val="tx1"/>
                </a:solidFill>
              </a:rPr>
              <a:pPr/>
              <a:t>49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101380" name="Rectangle 9">
            <a:extLst>
              <a:ext uri="{FF2B5EF4-FFF2-40B4-BE49-F238E27FC236}">
                <a16:creationId xmlns:a16="http://schemas.microsoft.com/office/drawing/2014/main" id="{C7B0D6B7-E6C0-1049-2D4A-266DEE2F7C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81" name="Rectangle 10">
            <a:extLst>
              <a:ext uri="{FF2B5EF4-FFF2-40B4-BE49-F238E27FC236}">
                <a16:creationId xmlns:a16="http://schemas.microsoft.com/office/drawing/2014/main" id="{E7B34DE0-AD30-AFA9-723A-D911BFF3FCB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endParaRPr lang="en-US" altLang="en-US"/>
          </a:p>
        </p:txBody>
      </p:sp>
      <p:sp>
        <p:nvSpPr>
          <p:cNvPr id="101382" name="Rectangle 6">
            <a:extLst>
              <a:ext uri="{FF2B5EF4-FFF2-40B4-BE49-F238E27FC236}">
                <a16:creationId xmlns:a16="http://schemas.microsoft.com/office/drawing/2014/main" id="{9D857614-BA03-8C65-FE47-7B044ECCBE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025" y="1617663"/>
            <a:ext cx="1225550" cy="55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6313" tIns="48157" rIns="96313" bIns="48157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3000" b="1">
                <a:solidFill>
                  <a:srgbClr val="FF9933"/>
                </a:solidFill>
                <a:latin typeface="Times New Roman" panose="02020603050405020304" pitchFamily="18" charset="0"/>
              </a:rPr>
              <a:t>TQ 13</a:t>
            </a: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4">
            <a:extLst>
              <a:ext uri="{FF2B5EF4-FFF2-40B4-BE49-F238E27FC236}">
                <a16:creationId xmlns:a16="http://schemas.microsoft.com/office/drawing/2014/main" id="{5C1E5A83-73BB-9A9E-CE0A-494CDC1F9D1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79EB1E36-C561-468D-82A3-4E5A98EB8620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3427" name="Rectangle 5">
            <a:extLst>
              <a:ext uri="{FF2B5EF4-FFF2-40B4-BE49-F238E27FC236}">
                <a16:creationId xmlns:a16="http://schemas.microsoft.com/office/drawing/2014/main" id="{BE4EE259-3378-1940-09B0-6C450FF9B53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B3029347-ABAF-4609-B0D6-32B6FF8BED63}" type="slidenum">
              <a:rPr lang="en-US" altLang="en-US" smtClean="0">
                <a:solidFill>
                  <a:schemeClr val="tx1"/>
                </a:solidFill>
              </a:rPr>
              <a:pPr/>
              <a:t>50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103428" name="Rectangle 2">
            <a:extLst>
              <a:ext uri="{FF2B5EF4-FFF2-40B4-BE49-F238E27FC236}">
                <a16:creationId xmlns:a16="http://schemas.microsoft.com/office/drawing/2014/main" id="{62C5007C-FD02-76A8-A0CA-BFC4B899FD1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03429" name="Rectangle 3">
            <a:extLst>
              <a:ext uri="{FF2B5EF4-FFF2-40B4-BE49-F238E27FC236}">
                <a16:creationId xmlns:a16="http://schemas.microsoft.com/office/drawing/2014/main" id="{58795CA7-D060-EC58-76CE-F7FE002A880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749425" y="558800"/>
            <a:ext cx="4210050" cy="2806700"/>
          </a:xfrm>
          <a:ln cap="flat"/>
        </p:spPr>
      </p:sp>
      <p:sp>
        <p:nvSpPr>
          <p:cNvPr id="103430" name="Rectangle 4">
            <a:extLst>
              <a:ext uri="{FF2B5EF4-FFF2-40B4-BE49-F238E27FC236}">
                <a16:creationId xmlns:a16="http://schemas.microsoft.com/office/drawing/2014/main" id="{B478ABDD-92EF-7741-948B-A255D66064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676650"/>
            <a:ext cx="6619875" cy="3297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latinLnBrk="1">
              <a:lnSpc>
                <a:spcPts val="1638"/>
              </a:lnSpc>
            </a:pPr>
            <a:endParaRPr lang="en-US" altLang="en-US" sz="1400"/>
          </a:p>
        </p:txBody>
      </p:sp>
      <p:sp>
        <p:nvSpPr>
          <p:cNvPr id="103431" name="Rectangle 6">
            <a:extLst>
              <a:ext uri="{FF2B5EF4-FFF2-40B4-BE49-F238E27FC236}">
                <a16:creationId xmlns:a16="http://schemas.microsoft.com/office/drawing/2014/main" id="{B5686287-8B1F-4FF9-B622-593D2149C6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675" y="1228725"/>
            <a:ext cx="1035050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6313" tIns="48157" rIns="96313" bIns="48157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3000" b="1">
                <a:solidFill>
                  <a:srgbClr val="FF9933"/>
                </a:solidFill>
                <a:latin typeface="Times New Roman" panose="02020603050405020304" pitchFamily="18" charset="0"/>
              </a:rPr>
              <a:t>TQ 8</a:t>
            </a:r>
          </a:p>
        </p:txBody>
      </p:sp>
      <p:sp>
        <p:nvSpPr>
          <p:cNvPr id="103432" name="Rectangle 7">
            <a:extLst>
              <a:ext uri="{FF2B5EF4-FFF2-40B4-BE49-F238E27FC236}">
                <a16:creationId xmlns:a16="http://schemas.microsoft.com/office/drawing/2014/main" id="{412BAF56-D3E6-0892-FD8E-1E9C1238F4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200" y="1825625"/>
            <a:ext cx="1039813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6313" tIns="48157" rIns="96313" bIns="48157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3000" b="1">
                <a:solidFill>
                  <a:srgbClr val="FF9933"/>
                </a:solidFill>
                <a:latin typeface="Times New Roman" panose="02020603050405020304" pitchFamily="18" charset="0"/>
              </a:rPr>
              <a:t>TQ 9</a:t>
            </a: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4">
            <a:extLst>
              <a:ext uri="{FF2B5EF4-FFF2-40B4-BE49-F238E27FC236}">
                <a16:creationId xmlns:a16="http://schemas.microsoft.com/office/drawing/2014/main" id="{0CC2D102-B066-010D-F0FB-7868D8ECF018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56A0BCD5-5CD2-4EDA-ACB9-79CF0F5940A0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5475" name="Rectangle 5">
            <a:extLst>
              <a:ext uri="{FF2B5EF4-FFF2-40B4-BE49-F238E27FC236}">
                <a16:creationId xmlns:a16="http://schemas.microsoft.com/office/drawing/2014/main" id="{CBBDB82E-42F3-8566-5AF1-47B058F0E87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2816CA8B-AC23-409F-90AF-72EE8596142C}" type="slidenum">
              <a:rPr lang="en-US" altLang="en-US" smtClean="0">
                <a:solidFill>
                  <a:schemeClr val="tx1"/>
                </a:solidFill>
              </a:rPr>
              <a:pPr/>
              <a:t>51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105476" name="Rectangle 2">
            <a:extLst>
              <a:ext uri="{FF2B5EF4-FFF2-40B4-BE49-F238E27FC236}">
                <a16:creationId xmlns:a16="http://schemas.microsoft.com/office/drawing/2014/main" id="{92EA2E96-8097-1D85-2A31-7F4EB93F52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05477" name="Rectangle 3">
            <a:extLst>
              <a:ext uri="{FF2B5EF4-FFF2-40B4-BE49-F238E27FC236}">
                <a16:creationId xmlns:a16="http://schemas.microsoft.com/office/drawing/2014/main" id="{520B9BCF-C69B-7996-DD71-12B03CEA59D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752600" y="558800"/>
            <a:ext cx="4367213" cy="2911475"/>
          </a:xfrm>
          <a:ln cap="flat"/>
        </p:spPr>
      </p:sp>
      <p:sp>
        <p:nvSpPr>
          <p:cNvPr id="105478" name="Rectangle 4">
            <a:extLst>
              <a:ext uri="{FF2B5EF4-FFF2-40B4-BE49-F238E27FC236}">
                <a16:creationId xmlns:a16="http://schemas.microsoft.com/office/drawing/2014/main" id="{83580163-6933-1973-402E-8E84186FF8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875" y="3824288"/>
            <a:ext cx="6203950" cy="389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latinLnBrk="1">
              <a:lnSpc>
                <a:spcPts val="1638"/>
              </a:lnSpc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4">
            <a:extLst>
              <a:ext uri="{FF2B5EF4-FFF2-40B4-BE49-F238E27FC236}">
                <a16:creationId xmlns:a16="http://schemas.microsoft.com/office/drawing/2014/main" id="{5775F6F0-CAA9-7A1A-64F7-B87A7EC3B55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B11D8DD7-6877-4AA5-873F-AB9C27FEFC8E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7523" name="Rectangle 5">
            <a:extLst>
              <a:ext uri="{FF2B5EF4-FFF2-40B4-BE49-F238E27FC236}">
                <a16:creationId xmlns:a16="http://schemas.microsoft.com/office/drawing/2014/main" id="{94D4B2CC-3E0C-AA25-07C5-0D749FB5C6F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E53058B5-7D39-49E9-A692-9BDD82270CA8}" type="slidenum">
              <a:rPr lang="en-US" altLang="en-US" smtClean="0">
                <a:solidFill>
                  <a:schemeClr val="tx1"/>
                </a:solidFill>
              </a:rPr>
              <a:pPr/>
              <a:t>52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107524" name="Rectangle 2">
            <a:extLst>
              <a:ext uri="{FF2B5EF4-FFF2-40B4-BE49-F238E27FC236}">
                <a16:creationId xmlns:a16="http://schemas.microsoft.com/office/drawing/2014/main" id="{7FAF32FA-30BE-1AC4-5974-AA0DF2728C3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3259138"/>
            <a:ext cx="7315200" cy="63420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07525" name="Rectangle 3">
            <a:extLst>
              <a:ext uri="{FF2B5EF4-FFF2-40B4-BE49-F238E27FC236}">
                <a16:creationId xmlns:a16="http://schemas.microsoft.com/office/drawing/2014/main" id="{62DD2BF6-0411-84E5-6554-C3AC9911757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25575" y="307975"/>
            <a:ext cx="4113213" cy="2741613"/>
          </a:xfrm>
          <a:ln cap="flat"/>
        </p:spPr>
      </p:sp>
      <p:sp>
        <p:nvSpPr>
          <p:cNvPr id="107526" name="Rectangle 4">
            <a:extLst>
              <a:ext uri="{FF2B5EF4-FFF2-40B4-BE49-F238E27FC236}">
                <a16:creationId xmlns:a16="http://schemas.microsoft.com/office/drawing/2014/main" id="{24B0F5BC-6831-5A04-5D04-4B823F2EA8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3575" y="2894013"/>
            <a:ext cx="6543675" cy="409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6313" tIns="48157" rIns="96313" bIns="48157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38"/>
              </a:lnSpc>
              <a:spcBef>
                <a:spcPts val="513"/>
              </a:spcBef>
            </a:pPr>
            <a:endParaRPr lang="en-US" altLang="en-US"/>
          </a:p>
        </p:txBody>
      </p:sp>
      <p:sp>
        <p:nvSpPr>
          <p:cNvPr id="107527" name="Rectangle 6">
            <a:extLst>
              <a:ext uri="{FF2B5EF4-FFF2-40B4-BE49-F238E27FC236}">
                <a16:creationId xmlns:a16="http://schemas.microsoft.com/office/drawing/2014/main" id="{5F7B93E9-9395-4E6C-3742-167B595903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544638"/>
            <a:ext cx="912813" cy="26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>
            <a:spAutoFit/>
          </a:bodyPr>
          <a:lstStyle>
            <a:lvl1pPr marL="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38"/>
              </a:lnSpc>
              <a:spcBef>
                <a:spcPts val="513"/>
              </a:spcBef>
            </a:pPr>
            <a:r>
              <a:rPr lang="en-US" altLang="en-US" b="1">
                <a:solidFill>
                  <a:srgbClr val="FF9933"/>
                </a:solidFill>
              </a:rPr>
              <a:t>TQ 18</a:t>
            </a:r>
          </a:p>
        </p:txBody>
      </p:sp>
      <p:sp>
        <p:nvSpPr>
          <p:cNvPr id="107528" name="Rectangle 7">
            <a:extLst>
              <a:ext uri="{FF2B5EF4-FFF2-40B4-BE49-F238E27FC236}">
                <a16:creationId xmlns:a16="http://schemas.microsoft.com/office/drawing/2014/main" id="{0AEFB732-E207-9833-0359-B083615930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62138"/>
            <a:ext cx="912813" cy="26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>
            <a:spAutoFit/>
          </a:bodyPr>
          <a:lstStyle>
            <a:lvl1pPr marL="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38"/>
              </a:lnSpc>
              <a:spcBef>
                <a:spcPts val="513"/>
              </a:spcBef>
            </a:pPr>
            <a:r>
              <a:rPr lang="en-US" altLang="en-US" b="1">
                <a:solidFill>
                  <a:srgbClr val="FF9933"/>
                </a:solidFill>
              </a:rPr>
              <a:t>TQ 19</a:t>
            </a:r>
          </a:p>
        </p:txBody>
      </p:sp>
      <p:sp>
        <p:nvSpPr>
          <p:cNvPr id="107529" name="Rectangle 9">
            <a:extLst>
              <a:ext uri="{FF2B5EF4-FFF2-40B4-BE49-F238E27FC236}">
                <a16:creationId xmlns:a16="http://schemas.microsoft.com/office/drawing/2014/main" id="{45E0D044-6337-1C39-21E1-EC291AC611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160588"/>
            <a:ext cx="912813" cy="26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>
            <a:spAutoFit/>
          </a:bodyPr>
          <a:lstStyle>
            <a:lvl1pPr marL="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38"/>
              </a:lnSpc>
              <a:spcBef>
                <a:spcPts val="513"/>
              </a:spcBef>
            </a:pPr>
            <a:r>
              <a:rPr lang="en-US" altLang="en-US" b="1">
                <a:solidFill>
                  <a:srgbClr val="FF9933"/>
                </a:solidFill>
              </a:rPr>
              <a:t>TQ 20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>
            <a:extLst>
              <a:ext uri="{FF2B5EF4-FFF2-40B4-BE49-F238E27FC236}">
                <a16:creationId xmlns:a16="http://schemas.microsoft.com/office/drawing/2014/main" id="{28D94CA1-D6DE-913A-460D-6CE07838BEF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38EF23B7-1241-4B41-911B-64432FF3E888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15" name="Rectangle 5">
            <a:extLst>
              <a:ext uri="{FF2B5EF4-FFF2-40B4-BE49-F238E27FC236}">
                <a16:creationId xmlns:a16="http://schemas.microsoft.com/office/drawing/2014/main" id="{2248BDC7-EF92-2CF3-4FFD-166BB51C60B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9D1D266D-81E4-464C-B840-F437B16DEA35}" type="slidenum">
              <a:rPr lang="en-US" altLang="en-US" smtClean="0">
                <a:solidFill>
                  <a:schemeClr val="tx1"/>
                </a:solidFill>
              </a:rPr>
              <a:pPr/>
              <a:t>5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13316" name="Rectangle 2">
            <a:extLst>
              <a:ext uri="{FF2B5EF4-FFF2-40B4-BE49-F238E27FC236}">
                <a16:creationId xmlns:a16="http://schemas.microsoft.com/office/drawing/2014/main" id="{B1C99EEA-A361-78A8-8FF1-264F983201A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933" tIns="40131" rIns="81933" bIns="40131"/>
          <a:lstStyle/>
          <a:p>
            <a:endParaRPr lang="en-US" altLang="en-US"/>
          </a:p>
        </p:txBody>
      </p:sp>
      <p:sp>
        <p:nvSpPr>
          <p:cNvPr id="13317" name="Rectangle 3">
            <a:extLst>
              <a:ext uri="{FF2B5EF4-FFF2-40B4-BE49-F238E27FC236}">
                <a16:creationId xmlns:a16="http://schemas.microsoft.com/office/drawing/2014/main" id="{77A27394-5299-139F-53C9-91E11C9516E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noFill/>
          <a:ln cap="flat"/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4">
            <a:extLst>
              <a:ext uri="{FF2B5EF4-FFF2-40B4-BE49-F238E27FC236}">
                <a16:creationId xmlns:a16="http://schemas.microsoft.com/office/drawing/2014/main" id="{EA4284D4-1B2A-54EB-7E69-A9118D6E4CA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4BA48744-6602-44A8-8569-FC217B8788F7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9571" name="Rectangle 5">
            <a:extLst>
              <a:ext uri="{FF2B5EF4-FFF2-40B4-BE49-F238E27FC236}">
                <a16:creationId xmlns:a16="http://schemas.microsoft.com/office/drawing/2014/main" id="{B94E41C9-97D7-0F24-7B29-CA319EBCA38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3070456F-C2BB-4F62-AE61-EE792FB67910}" type="slidenum">
              <a:rPr lang="en-US" altLang="en-US" smtClean="0">
                <a:solidFill>
                  <a:schemeClr val="tx1"/>
                </a:solidFill>
              </a:rPr>
              <a:pPr/>
              <a:t>53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109572" name="Rectangle 10">
            <a:extLst>
              <a:ext uri="{FF2B5EF4-FFF2-40B4-BE49-F238E27FC236}">
                <a16:creationId xmlns:a16="http://schemas.microsoft.com/office/drawing/2014/main" id="{31E46F14-0DDC-6BCA-456B-536E14853DC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3" name="Rectangle 11">
            <a:extLst>
              <a:ext uri="{FF2B5EF4-FFF2-40B4-BE49-F238E27FC236}">
                <a16:creationId xmlns:a16="http://schemas.microsoft.com/office/drawing/2014/main" id="{25E3870B-CEEF-0D26-2D8A-DA0422DB290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09574" name="Rectangle 4">
            <a:extLst>
              <a:ext uri="{FF2B5EF4-FFF2-40B4-BE49-F238E27FC236}">
                <a16:creationId xmlns:a16="http://schemas.microsoft.com/office/drawing/2014/main" id="{5B21B5B3-D2ED-2224-13FF-4A23C3AF92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5813" y="3519488"/>
            <a:ext cx="6137275" cy="405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6313" tIns="48157" rIns="96313" bIns="48157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38"/>
              </a:lnSpc>
              <a:spcBef>
                <a:spcPts val="513"/>
              </a:spcBef>
            </a:pPr>
            <a:endParaRPr lang="en-US" altLang="en-US"/>
          </a:p>
        </p:txBody>
      </p:sp>
      <p:sp>
        <p:nvSpPr>
          <p:cNvPr id="109575" name="Rectangle 7">
            <a:extLst>
              <a:ext uri="{FF2B5EF4-FFF2-40B4-BE49-F238E27FC236}">
                <a16:creationId xmlns:a16="http://schemas.microsoft.com/office/drawing/2014/main" id="{2F0A5682-A672-2020-C33B-958E0FBEA0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438" y="1238250"/>
            <a:ext cx="1036637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6313" tIns="48157" rIns="96313" bIns="48157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3000" b="1">
                <a:solidFill>
                  <a:srgbClr val="FF9933"/>
                </a:solidFill>
                <a:latin typeface="Times New Roman" panose="02020603050405020304" pitchFamily="18" charset="0"/>
              </a:rPr>
              <a:t>TQ 7</a:t>
            </a: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4">
            <a:extLst>
              <a:ext uri="{FF2B5EF4-FFF2-40B4-BE49-F238E27FC236}">
                <a16:creationId xmlns:a16="http://schemas.microsoft.com/office/drawing/2014/main" id="{0BA91BE2-BBB1-DBB3-0E9D-EE06696458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CAAE1E22-43F4-4EAB-BCF2-412EC95F1993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3667" name="Rectangle 5">
            <a:extLst>
              <a:ext uri="{FF2B5EF4-FFF2-40B4-BE49-F238E27FC236}">
                <a16:creationId xmlns:a16="http://schemas.microsoft.com/office/drawing/2014/main" id="{8A2767FF-C9C7-9D15-F8CD-35C22691CC0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DAB547C1-7FC7-4EEA-B303-E1AB59A06133}" type="slidenum">
              <a:rPr lang="en-US" altLang="en-US" smtClean="0">
                <a:solidFill>
                  <a:schemeClr val="tx1"/>
                </a:solidFill>
              </a:rPr>
              <a:pPr/>
              <a:t>55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113668" name="Rectangle 2">
            <a:extLst>
              <a:ext uri="{FF2B5EF4-FFF2-40B4-BE49-F238E27FC236}">
                <a16:creationId xmlns:a16="http://schemas.microsoft.com/office/drawing/2014/main" id="{60F28285-1462-7C4B-0455-C10330F42B4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4427538"/>
            <a:ext cx="7315200" cy="46370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3669" name="Rectangle 3">
            <a:extLst>
              <a:ext uri="{FF2B5EF4-FFF2-40B4-BE49-F238E27FC236}">
                <a16:creationId xmlns:a16="http://schemas.microsoft.com/office/drawing/2014/main" id="{0CAD7BA8-B7C7-55E7-8D7A-185FFD274B5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11250" y="796925"/>
            <a:ext cx="5391150" cy="3594100"/>
          </a:xfrm>
          <a:ln cap="flat"/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4">
            <a:extLst>
              <a:ext uri="{FF2B5EF4-FFF2-40B4-BE49-F238E27FC236}">
                <a16:creationId xmlns:a16="http://schemas.microsoft.com/office/drawing/2014/main" id="{AF8BF983-7834-482C-F3C7-46776632231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AAF48353-EDE2-41D5-A50A-5B7EFF3B2802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7763" name="Rectangle 5">
            <a:extLst>
              <a:ext uri="{FF2B5EF4-FFF2-40B4-BE49-F238E27FC236}">
                <a16:creationId xmlns:a16="http://schemas.microsoft.com/office/drawing/2014/main" id="{BD9853CC-B999-FE46-E259-063E8962529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08A29FB0-9E03-493B-A8A8-A632ED38D566}" type="slidenum">
              <a:rPr lang="en-US" altLang="en-US" smtClean="0">
                <a:solidFill>
                  <a:schemeClr val="tx1"/>
                </a:solidFill>
              </a:rPr>
              <a:pPr/>
              <a:t>56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117764" name="Rectangle 2">
            <a:extLst>
              <a:ext uri="{FF2B5EF4-FFF2-40B4-BE49-F238E27FC236}">
                <a16:creationId xmlns:a16="http://schemas.microsoft.com/office/drawing/2014/main" id="{5CD364A1-DC6E-00A5-6D43-B05BC7A25C8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1450" y="3249613"/>
            <a:ext cx="6610350" cy="5156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lnSpc>
                <a:spcPts val="2200"/>
              </a:lnSpc>
              <a:tabLst>
                <a:tab pos="479425" algn="l"/>
                <a:tab pos="962025" algn="l"/>
                <a:tab pos="1443038" algn="l"/>
              </a:tabLst>
            </a:pPr>
            <a:endParaRPr lang="en-US" altLang="en-US"/>
          </a:p>
        </p:txBody>
      </p:sp>
      <p:sp>
        <p:nvSpPr>
          <p:cNvPr id="117765" name="Rectangle 3">
            <a:extLst>
              <a:ext uri="{FF2B5EF4-FFF2-40B4-BE49-F238E27FC236}">
                <a16:creationId xmlns:a16="http://schemas.microsoft.com/office/drawing/2014/main" id="{56977F43-14D8-8437-3229-A46DEAC87E9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25575" y="307975"/>
            <a:ext cx="4113213" cy="2741613"/>
          </a:xfrm>
          <a:ln cap="flat"/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4">
            <a:extLst>
              <a:ext uri="{FF2B5EF4-FFF2-40B4-BE49-F238E27FC236}">
                <a16:creationId xmlns:a16="http://schemas.microsoft.com/office/drawing/2014/main" id="{65669844-30F8-EC05-D573-FEDDE2D9D89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8987DEBC-667C-4D67-A46E-B457DC7A82E1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9811" name="Rectangle 5">
            <a:extLst>
              <a:ext uri="{FF2B5EF4-FFF2-40B4-BE49-F238E27FC236}">
                <a16:creationId xmlns:a16="http://schemas.microsoft.com/office/drawing/2014/main" id="{700E9D13-0AF9-055F-BFAA-44CC6155704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1C79264B-5ABE-42F4-B8D4-82F9BB993AA9}" type="slidenum">
              <a:rPr lang="en-US" altLang="en-US" smtClean="0">
                <a:solidFill>
                  <a:schemeClr val="tx1"/>
                </a:solidFill>
              </a:rPr>
              <a:pPr/>
              <a:t>57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119812" name="Rectangle 6">
            <a:extLst>
              <a:ext uri="{FF2B5EF4-FFF2-40B4-BE49-F238E27FC236}">
                <a16:creationId xmlns:a16="http://schemas.microsoft.com/office/drawing/2014/main" id="{66C377A1-31C6-076C-5B68-BB5F80D502A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3" name="Rectangle 7">
            <a:extLst>
              <a:ext uri="{FF2B5EF4-FFF2-40B4-BE49-F238E27FC236}">
                <a16:creationId xmlns:a16="http://schemas.microsoft.com/office/drawing/2014/main" id="{85BC97F6-937A-67B7-27A1-B3E046D2576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lvl="1"/>
            <a:endParaRPr lang="en-US" altLang="en-US"/>
          </a:p>
        </p:txBody>
      </p:sp>
      <p:sp>
        <p:nvSpPr>
          <p:cNvPr id="119814" name="Rectangle 4">
            <a:extLst>
              <a:ext uri="{FF2B5EF4-FFF2-40B4-BE49-F238E27FC236}">
                <a16:creationId xmlns:a16="http://schemas.microsoft.com/office/drawing/2014/main" id="{D05F6C22-9421-D0F4-7ED9-8B2C0B8CFB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175" y="6511925"/>
            <a:ext cx="6435725" cy="97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200"/>
              </a:lnSpc>
            </a:pPr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4">
            <a:extLst>
              <a:ext uri="{FF2B5EF4-FFF2-40B4-BE49-F238E27FC236}">
                <a16:creationId xmlns:a16="http://schemas.microsoft.com/office/drawing/2014/main" id="{113E698C-B5A6-A725-292B-D28FBC019B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6912AD2D-65F4-43CB-B7F0-93A0BF00FFCA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1859" name="Rectangle 5">
            <a:extLst>
              <a:ext uri="{FF2B5EF4-FFF2-40B4-BE49-F238E27FC236}">
                <a16:creationId xmlns:a16="http://schemas.microsoft.com/office/drawing/2014/main" id="{4F810444-F6C3-15E9-7516-57174A85A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AC68BCE6-DFBA-438E-97B6-45483854C965}" type="slidenum">
              <a:rPr lang="en-US" altLang="en-US" smtClean="0">
                <a:solidFill>
                  <a:schemeClr val="tx1"/>
                </a:solidFill>
              </a:rPr>
              <a:pPr/>
              <a:t>58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121860" name="Rectangle 2">
            <a:extLst>
              <a:ext uri="{FF2B5EF4-FFF2-40B4-BE49-F238E27FC236}">
                <a16:creationId xmlns:a16="http://schemas.microsoft.com/office/drawing/2014/main" id="{0DAF95A5-A03D-084B-6CFA-B4A678F81E8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21861" name="Rectangle 3">
            <a:extLst>
              <a:ext uri="{FF2B5EF4-FFF2-40B4-BE49-F238E27FC236}">
                <a16:creationId xmlns:a16="http://schemas.microsoft.com/office/drawing/2014/main" id="{AE9276BE-B995-A5BD-5A6C-3877861F1A3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25575" y="307975"/>
            <a:ext cx="4113213" cy="2741613"/>
          </a:xfrm>
          <a:ln cap="flat"/>
        </p:spPr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4">
            <a:extLst>
              <a:ext uri="{FF2B5EF4-FFF2-40B4-BE49-F238E27FC236}">
                <a16:creationId xmlns:a16="http://schemas.microsoft.com/office/drawing/2014/main" id="{7A7CD143-4FC0-8E31-F4C1-02AE42A46BE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97405B55-02CE-46AF-884F-FE8A583A38CB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907" name="Rectangle 5">
            <a:extLst>
              <a:ext uri="{FF2B5EF4-FFF2-40B4-BE49-F238E27FC236}">
                <a16:creationId xmlns:a16="http://schemas.microsoft.com/office/drawing/2014/main" id="{E09E688B-A9DF-0770-A48A-147229D18AC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450FD1F6-290C-4F0D-92CE-925BB6163D0C}" type="slidenum">
              <a:rPr lang="en-US" altLang="en-US" smtClean="0">
                <a:solidFill>
                  <a:schemeClr val="tx1"/>
                </a:solidFill>
              </a:rPr>
              <a:pPr/>
              <a:t>59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123908" name="Rectangle 2">
            <a:extLst>
              <a:ext uri="{FF2B5EF4-FFF2-40B4-BE49-F238E27FC236}">
                <a16:creationId xmlns:a16="http://schemas.microsoft.com/office/drawing/2014/main" id="{ED993B28-4D7F-4484-0007-8B1BC5F62A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79450" y="4003675"/>
            <a:ext cx="6635750" cy="40703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23909" name="Rectangle 3">
            <a:extLst>
              <a:ext uri="{FF2B5EF4-FFF2-40B4-BE49-F238E27FC236}">
                <a16:creationId xmlns:a16="http://schemas.microsoft.com/office/drawing/2014/main" id="{EFE21C7D-386A-3A74-3452-B0981C364A9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22363" y="252413"/>
            <a:ext cx="5399087" cy="3598862"/>
          </a:xfrm>
          <a:ln cap="flat"/>
        </p:spPr>
      </p:sp>
      <p:sp>
        <p:nvSpPr>
          <p:cNvPr id="123910" name="Rectangle 9">
            <a:extLst>
              <a:ext uri="{FF2B5EF4-FFF2-40B4-BE49-F238E27FC236}">
                <a16:creationId xmlns:a16="http://schemas.microsoft.com/office/drawing/2014/main" id="{8A600F1C-6907-EBDB-3B7D-6BB06AE7C8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400" y="8074025"/>
            <a:ext cx="2722563" cy="97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2200"/>
              </a:lnSpc>
            </a:pPr>
            <a:endParaRPr lang="en-US" altLang="en-US"/>
          </a:p>
          <a:p>
            <a:pPr algn="ctr" latinLnBrk="1">
              <a:lnSpc>
                <a:spcPts val="2200"/>
              </a:lnSpc>
            </a:pPr>
            <a:endParaRPr lang="en-US" altLang="en-US"/>
          </a:p>
        </p:txBody>
      </p:sp>
      <p:sp>
        <p:nvSpPr>
          <p:cNvPr id="123911" name="Rectangle 10">
            <a:extLst>
              <a:ext uri="{FF2B5EF4-FFF2-40B4-BE49-F238E27FC236}">
                <a16:creationId xmlns:a16="http://schemas.microsoft.com/office/drawing/2014/main" id="{1F11C141-5B7E-38A2-72F2-9308997FF0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1575" y="7859713"/>
            <a:ext cx="3290888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latinLnBrk="1">
              <a:lnSpc>
                <a:spcPts val="1638"/>
              </a:lnSpc>
            </a:pPr>
            <a:endParaRPr lang="en-US" altLang="en-US" sz="1400"/>
          </a:p>
        </p:txBody>
      </p:sp>
      <p:sp>
        <p:nvSpPr>
          <p:cNvPr id="123912" name="Rectangle 11">
            <a:extLst>
              <a:ext uri="{FF2B5EF4-FFF2-40B4-BE49-F238E27FC236}">
                <a16:creationId xmlns:a16="http://schemas.microsoft.com/office/drawing/2014/main" id="{2AB30B2F-A7FC-6F58-D09F-0DDE4E6D0C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7413" y="4746625"/>
            <a:ext cx="385921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38"/>
              </a:lnSpc>
            </a:pPr>
            <a:endParaRPr lang="en-US" altLang="en-US" sz="1400"/>
          </a:p>
          <a:p>
            <a:pPr latinLnBrk="1">
              <a:lnSpc>
                <a:spcPts val="1638"/>
              </a:lnSpc>
            </a:pPr>
            <a:endParaRPr lang="en-US" altLang="en-US" sz="1400"/>
          </a:p>
        </p:txBody>
      </p:sp>
      <p:sp>
        <p:nvSpPr>
          <p:cNvPr id="123913" name="Rectangle 12">
            <a:extLst>
              <a:ext uri="{FF2B5EF4-FFF2-40B4-BE49-F238E27FC236}">
                <a16:creationId xmlns:a16="http://schemas.microsoft.com/office/drawing/2014/main" id="{4540A9FC-D06C-D8F3-16D5-AB897A2054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6625" y="1495425"/>
            <a:ext cx="3306763" cy="50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950"/>
              </a:lnSpc>
            </a:pPr>
            <a:endParaRPr lang="en-US" altLang="en-US" sz="2600" b="1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4">
            <a:extLst>
              <a:ext uri="{FF2B5EF4-FFF2-40B4-BE49-F238E27FC236}">
                <a16:creationId xmlns:a16="http://schemas.microsoft.com/office/drawing/2014/main" id="{ACD91A5D-1444-044E-4387-2A6DEC3F259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478A6EB0-C92E-4DC3-9199-2C464CD5DABD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5955" name="Rectangle 5">
            <a:extLst>
              <a:ext uri="{FF2B5EF4-FFF2-40B4-BE49-F238E27FC236}">
                <a16:creationId xmlns:a16="http://schemas.microsoft.com/office/drawing/2014/main" id="{9A6D79E7-35DB-F76F-7DA7-B154E9490E7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246541BF-C306-4330-B125-AD408FDE5AFE}" type="slidenum">
              <a:rPr lang="en-US" altLang="en-US" smtClean="0">
                <a:solidFill>
                  <a:schemeClr val="tx1"/>
                </a:solidFill>
              </a:rPr>
              <a:pPr/>
              <a:t>60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125956" name="Rectangle 2">
            <a:extLst>
              <a:ext uri="{FF2B5EF4-FFF2-40B4-BE49-F238E27FC236}">
                <a16:creationId xmlns:a16="http://schemas.microsoft.com/office/drawing/2014/main" id="{5EAC49D7-56E6-38D7-633C-0C04767F329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4079875"/>
            <a:ext cx="7315200" cy="55213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25957" name="Rectangle 3">
            <a:extLst>
              <a:ext uri="{FF2B5EF4-FFF2-40B4-BE49-F238E27FC236}">
                <a16:creationId xmlns:a16="http://schemas.microsoft.com/office/drawing/2014/main" id="{5A5226B2-E295-F6A3-8AD4-79A0F20173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74713" y="385763"/>
            <a:ext cx="5399087" cy="3598862"/>
          </a:xfrm>
          <a:ln cap="flat"/>
        </p:spPr>
      </p:sp>
      <p:sp>
        <p:nvSpPr>
          <p:cNvPr id="125958" name="Rectangle 8">
            <a:extLst>
              <a:ext uri="{FF2B5EF4-FFF2-40B4-BE49-F238E27FC236}">
                <a16:creationId xmlns:a16="http://schemas.microsoft.com/office/drawing/2014/main" id="{6F8BF300-33C7-F0A0-437B-FAF8EFD04B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550" y="8026400"/>
            <a:ext cx="2724150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 latinLnBrk="1">
              <a:lnSpc>
                <a:spcPts val="2200"/>
              </a:lnSpc>
            </a:pPr>
            <a:endParaRPr lang="en-US" altLang="en-US"/>
          </a:p>
        </p:txBody>
      </p:sp>
      <p:sp>
        <p:nvSpPr>
          <p:cNvPr id="125959" name="Rectangle 10">
            <a:extLst>
              <a:ext uri="{FF2B5EF4-FFF2-40B4-BE49-F238E27FC236}">
                <a16:creationId xmlns:a16="http://schemas.microsoft.com/office/drawing/2014/main" id="{04F93F75-AEE3-5292-3503-F5B71C4493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9313" y="6405563"/>
            <a:ext cx="3290887" cy="1201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latinLnBrk="1">
              <a:lnSpc>
                <a:spcPts val="1638"/>
              </a:lnSpc>
            </a:pPr>
            <a:endParaRPr lang="en-US" altLang="en-US" sz="1400"/>
          </a:p>
        </p:txBody>
      </p:sp>
      <p:sp>
        <p:nvSpPr>
          <p:cNvPr id="125960" name="Rectangle 11">
            <a:extLst>
              <a:ext uri="{FF2B5EF4-FFF2-40B4-BE49-F238E27FC236}">
                <a16:creationId xmlns:a16="http://schemas.microsoft.com/office/drawing/2014/main" id="{12B99F07-621B-5E41-9248-28B33D9C1F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00" y="6246813"/>
            <a:ext cx="3862388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38"/>
              </a:lnSpc>
            </a:pPr>
            <a:endParaRPr lang="en-US" altLang="en-US" sz="1600"/>
          </a:p>
          <a:p>
            <a:pPr latinLnBrk="1">
              <a:lnSpc>
                <a:spcPts val="1638"/>
              </a:lnSpc>
            </a:pPr>
            <a:endParaRPr lang="en-US" altLang="en-US" sz="1400"/>
          </a:p>
        </p:txBody>
      </p:sp>
      <p:sp>
        <p:nvSpPr>
          <p:cNvPr id="125961" name="Rectangle 12">
            <a:extLst>
              <a:ext uri="{FF2B5EF4-FFF2-40B4-BE49-F238E27FC236}">
                <a16:creationId xmlns:a16="http://schemas.microsoft.com/office/drawing/2014/main" id="{11CAC61D-DCE2-F84C-18D3-A53C273E70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6625" y="1495425"/>
            <a:ext cx="3306763" cy="50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950"/>
              </a:lnSpc>
            </a:pPr>
            <a:r>
              <a:rPr lang="en-US" altLang="en-US" sz="2600" b="1"/>
              <a:t>Insulator Photos</a:t>
            </a:r>
          </a:p>
        </p:txBody>
      </p:sp>
      <p:sp>
        <p:nvSpPr>
          <p:cNvPr id="125962" name="Rectangle 13">
            <a:extLst>
              <a:ext uri="{FF2B5EF4-FFF2-40B4-BE49-F238E27FC236}">
                <a16:creationId xmlns:a16="http://schemas.microsoft.com/office/drawing/2014/main" id="{479601A5-28B8-73D3-440C-B2C2D314A3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00" y="9147175"/>
            <a:ext cx="352425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38"/>
              </a:lnSpc>
            </a:pPr>
            <a:endParaRPr lang="en-US" altLang="en-US" sz="140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4">
            <a:extLst>
              <a:ext uri="{FF2B5EF4-FFF2-40B4-BE49-F238E27FC236}">
                <a16:creationId xmlns:a16="http://schemas.microsoft.com/office/drawing/2014/main" id="{2BFCA77B-5240-4955-315D-FD4B475516E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3244A2F5-2331-4877-BDD8-D6E973E21CB3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8003" name="Rectangle 5">
            <a:extLst>
              <a:ext uri="{FF2B5EF4-FFF2-40B4-BE49-F238E27FC236}">
                <a16:creationId xmlns:a16="http://schemas.microsoft.com/office/drawing/2014/main" id="{F045D166-7E2B-4DFB-BF0C-B326D12D5F7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E9E40891-85FF-42D1-A664-7324E9A60D7A}" type="slidenum">
              <a:rPr lang="en-US" altLang="en-US" smtClean="0">
                <a:solidFill>
                  <a:schemeClr val="tx1"/>
                </a:solidFill>
              </a:rPr>
              <a:pPr/>
              <a:t>61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128004" name="Rectangle 5">
            <a:extLst>
              <a:ext uri="{FF2B5EF4-FFF2-40B4-BE49-F238E27FC236}">
                <a16:creationId xmlns:a16="http://schemas.microsoft.com/office/drawing/2014/main" id="{7DB1D8E7-8311-40B8-55CE-47BFEA30CDA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5" name="Rectangle 6">
            <a:extLst>
              <a:ext uri="{FF2B5EF4-FFF2-40B4-BE49-F238E27FC236}">
                <a16:creationId xmlns:a16="http://schemas.microsoft.com/office/drawing/2014/main" id="{EA0A2003-A8B7-F5E4-AE4C-FF2ADA1F56D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28006" name="Rectangle 4">
            <a:extLst>
              <a:ext uri="{FF2B5EF4-FFF2-40B4-BE49-F238E27FC236}">
                <a16:creationId xmlns:a16="http://schemas.microsoft.com/office/drawing/2014/main" id="{54ABDE11-7263-F6BB-71A7-43841CE153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233738"/>
            <a:ext cx="7315200" cy="3900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latinLnBrk="1">
              <a:lnSpc>
                <a:spcPts val="1638"/>
              </a:lnSpc>
            </a:pPr>
            <a:endParaRPr lang="en-US" altLang="en-US" sz="140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4">
            <a:extLst>
              <a:ext uri="{FF2B5EF4-FFF2-40B4-BE49-F238E27FC236}">
                <a16:creationId xmlns:a16="http://schemas.microsoft.com/office/drawing/2014/main" id="{FC14A200-0D34-2544-384B-5EB373E2CA4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97C38D66-E696-4BC3-8666-3CE55C07A3DF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0051" name="Rectangle 5">
            <a:extLst>
              <a:ext uri="{FF2B5EF4-FFF2-40B4-BE49-F238E27FC236}">
                <a16:creationId xmlns:a16="http://schemas.microsoft.com/office/drawing/2014/main" id="{4C29F697-3460-7F85-331F-C0BD60ECC28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49618019-8191-469F-BE71-25A55846D2A1}" type="slidenum">
              <a:rPr lang="en-US" altLang="en-US" smtClean="0">
                <a:solidFill>
                  <a:schemeClr val="tx1"/>
                </a:solidFill>
              </a:rPr>
              <a:pPr/>
              <a:t>62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130052" name="Rectangle 2">
            <a:extLst>
              <a:ext uri="{FF2B5EF4-FFF2-40B4-BE49-F238E27FC236}">
                <a16:creationId xmlns:a16="http://schemas.microsoft.com/office/drawing/2014/main" id="{D6DD167A-95F2-2619-0934-891F6D9B4E7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3684588"/>
            <a:ext cx="7315200" cy="59166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30053" name="Rectangle 3">
            <a:extLst>
              <a:ext uri="{FF2B5EF4-FFF2-40B4-BE49-F238E27FC236}">
                <a16:creationId xmlns:a16="http://schemas.microsoft.com/office/drawing/2014/main" id="{EE14890A-7CE2-56AF-485D-EEE97C9DADA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6625" y="0"/>
            <a:ext cx="5397500" cy="3598863"/>
          </a:xfrm>
          <a:ln cap="flat"/>
        </p:spPr>
      </p:sp>
      <p:sp>
        <p:nvSpPr>
          <p:cNvPr id="130054" name="Rectangle 4">
            <a:extLst>
              <a:ext uri="{FF2B5EF4-FFF2-40B4-BE49-F238E27FC236}">
                <a16:creationId xmlns:a16="http://schemas.microsoft.com/office/drawing/2014/main" id="{51B50542-BFDB-A8AB-A1DC-C2D2C50125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1700" y="4221163"/>
            <a:ext cx="2395538" cy="75565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200"/>
              </a:lnSpc>
              <a:spcBef>
                <a:spcPts val="513"/>
              </a:spcBef>
            </a:pPr>
            <a:r>
              <a:rPr lang="en-US" altLang="en-US"/>
              <a:t>Field Control Panels</a:t>
            </a:r>
          </a:p>
          <a:p>
            <a:pPr latinLnBrk="1">
              <a:lnSpc>
                <a:spcPts val="2200"/>
              </a:lnSpc>
              <a:spcBef>
                <a:spcPts val="513"/>
              </a:spcBef>
            </a:pPr>
            <a:endParaRPr lang="en-US" altLang="en-US"/>
          </a:p>
        </p:txBody>
      </p:sp>
      <p:sp>
        <p:nvSpPr>
          <p:cNvPr id="130055" name="Rectangle 5">
            <a:extLst>
              <a:ext uri="{FF2B5EF4-FFF2-40B4-BE49-F238E27FC236}">
                <a16:creationId xmlns:a16="http://schemas.microsoft.com/office/drawing/2014/main" id="{9C9333B1-E49E-C9E4-C037-7D9B7196B5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6163" y="7864475"/>
            <a:ext cx="1843087" cy="74612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200"/>
              </a:lnSpc>
              <a:spcBef>
                <a:spcPts val="513"/>
              </a:spcBef>
            </a:pPr>
            <a:r>
              <a:rPr lang="en-US" altLang="en-US"/>
              <a:t>Analog gauges</a:t>
            </a:r>
          </a:p>
          <a:p>
            <a:pPr latinLnBrk="1">
              <a:lnSpc>
                <a:spcPts val="2200"/>
              </a:lnSpc>
              <a:spcBef>
                <a:spcPts val="513"/>
              </a:spcBef>
            </a:pPr>
            <a:endParaRPr lang="en-US" altLang="en-US"/>
          </a:p>
        </p:txBody>
      </p:sp>
      <p:sp>
        <p:nvSpPr>
          <p:cNvPr id="130056" name="Rectangle 6">
            <a:extLst>
              <a:ext uri="{FF2B5EF4-FFF2-40B4-BE49-F238E27FC236}">
                <a16:creationId xmlns:a16="http://schemas.microsoft.com/office/drawing/2014/main" id="{6164CE14-9EE5-A067-9E32-28C5E8D18C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9150" y="5270500"/>
            <a:ext cx="3170238" cy="9652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200"/>
              </a:lnSpc>
              <a:spcBef>
                <a:spcPts val="513"/>
              </a:spcBef>
            </a:pPr>
            <a:r>
              <a:rPr lang="en-US" altLang="en-US"/>
              <a:t>Computer screen with </a:t>
            </a:r>
            <a:br>
              <a:rPr lang="en-US" altLang="en-US"/>
            </a:br>
            <a:r>
              <a:rPr lang="en-US" altLang="en-US"/>
              <a:t>continuous readings of </a:t>
            </a:r>
            <a:br>
              <a:rPr lang="en-US" altLang="en-US"/>
            </a:br>
            <a:r>
              <a:rPr lang="en-US" altLang="en-US"/>
              <a:t>voltage, current, spark rate</a:t>
            </a:r>
          </a:p>
        </p:txBody>
      </p:sp>
      <p:sp>
        <p:nvSpPr>
          <p:cNvPr id="130057" name="Rectangle 7">
            <a:extLst>
              <a:ext uri="{FF2B5EF4-FFF2-40B4-BE49-F238E27FC236}">
                <a16:creationId xmlns:a16="http://schemas.microsoft.com/office/drawing/2014/main" id="{E16D5523-02BA-F604-FCA6-BA5172D074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7413" y="6365875"/>
            <a:ext cx="2505075" cy="43815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200"/>
              </a:lnSpc>
              <a:spcBef>
                <a:spcPts val="513"/>
              </a:spcBef>
            </a:pPr>
            <a:r>
              <a:rPr lang="en-US" altLang="en-US"/>
              <a:t>Rapper control panel</a:t>
            </a:r>
          </a:p>
          <a:p>
            <a:pPr latinLnBrk="1">
              <a:lnSpc>
                <a:spcPts val="2200"/>
              </a:lnSpc>
              <a:spcBef>
                <a:spcPts val="513"/>
              </a:spcBef>
            </a:pPr>
            <a:endParaRPr lang="en-US" altLang="en-US"/>
          </a:p>
        </p:txBody>
      </p:sp>
      <p:sp>
        <p:nvSpPr>
          <p:cNvPr id="130058" name="Rectangle 8">
            <a:extLst>
              <a:ext uri="{FF2B5EF4-FFF2-40B4-BE49-F238E27FC236}">
                <a16:creationId xmlns:a16="http://schemas.microsoft.com/office/drawing/2014/main" id="{4BEF88A5-675D-91E2-FCC5-F150C78551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3125" y="7613650"/>
            <a:ext cx="1666875" cy="53657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200"/>
              </a:lnSpc>
              <a:spcBef>
                <a:spcPts val="513"/>
              </a:spcBef>
            </a:pPr>
            <a:r>
              <a:rPr lang="en-US" altLang="en-US"/>
              <a:t>CEM gauges</a:t>
            </a:r>
          </a:p>
          <a:p>
            <a:pPr latinLnBrk="1">
              <a:lnSpc>
                <a:spcPts val="2200"/>
              </a:lnSpc>
              <a:spcBef>
                <a:spcPts val="513"/>
              </a:spcBef>
            </a:pPr>
            <a:endParaRPr lang="en-US" altLang="en-US"/>
          </a:p>
        </p:txBody>
      </p:sp>
      <p:sp>
        <p:nvSpPr>
          <p:cNvPr id="130059" name="Rectangle 9">
            <a:extLst>
              <a:ext uri="{FF2B5EF4-FFF2-40B4-BE49-F238E27FC236}">
                <a16:creationId xmlns:a16="http://schemas.microsoft.com/office/drawing/2014/main" id="{5B48B4D0-6844-B9FF-375F-5BAF6BFE14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0425" y="8280400"/>
            <a:ext cx="2654300" cy="381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200"/>
              </a:lnSpc>
              <a:spcBef>
                <a:spcPts val="513"/>
              </a:spcBef>
            </a:pPr>
            <a:r>
              <a:rPr lang="en-US" altLang="en-US"/>
              <a:t>Hopper Heater Switch</a:t>
            </a:r>
          </a:p>
          <a:p>
            <a:pPr latinLnBrk="1">
              <a:lnSpc>
                <a:spcPts val="2200"/>
              </a:lnSpc>
              <a:spcBef>
                <a:spcPts val="513"/>
              </a:spcBef>
            </a:pPr>
            <a:endParaRPr lang="en-US" altLang="en-US"/>
          </a:p>
        </p:txBody>
      </p:sp>
      <p:sp>
        <p:nvSpPr>
          <p:cNvPr id="130060" name="Rectangle 10">
            <a:extLst>
              <a:ext uri="{FF2B5EF4-FFF2-40B4-BE49-F238E27FC236}">
                <a16:creationId xmlns:a16="http://schemas.microsoft.com/office/drawing/2014/main" id="{2CA3B5F0-215B-1A67-F255-90AB0DEADD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1788" y="6711950"/>
            <a:ext cx="40513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525"/>
              </a:lnSpc>
              <a:spcBef>
                <a:spcPts val="513"/>
              </a:spcBef>
            </a:pPr>
            <a:r>
              <a:rPr lang="en-US" altLang="en-US" sz="2200" b="1"/>
              <a:t>Instrumentation Photo Series</a:t>
            </a:r>
          </a:p>
        </p:txBody>
      </p:sp>
      <p:sp>
        <p:nvSpPr>
          <p:cNvPr id="130061" name="Rectangle 11">
            <a:extLst>
              <a:ext uri="{FF2B5EF4-FFF2-40B4-BE49-F238E27FC236}">
                <a16:creationId xmlns:a16="http://schemas.microsoft.com/office/drawing/2014/main" id="{5D59E62C-634D-C445-F7DB-DE90D3A98D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00" y="9147175"/>
            <a:ext cx="352425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38"/>
              </a:lnSpc>
            </a:pPr>
            <a:endParaRPr lang="en-US" altLang="en-US" sz="140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4">
            <a:extLst>
              <a:ext uri="{FF2B5EF4-FFF2-40B4-BE49-F238E27FC236}">
                <a16:creationId xmlns:a16="http://schemas.microsoft.com/office/drawing/2014/main" id="{5F5C2F7F-32B2-D8C0-ED1D-3F134E8BE1A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72B514B3-7BD6-4532-A310-D220F103FF33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2099" name="Rectangle 5">
            <a:extLst>
              <a:ext uri="{FF2B5EF4-FFF2-40B4-BE49-F238E27FC236}">
                <a16:creationId xmlns:a16="http://schemas.microsoft.com/office/drawing/2014/main" id="{AA38C17C-DA7C-3AB4-94FE-0F5DBC7468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EAD65066-B0C6-491C-835E-6A5DC02461E8}" type="slidenum">
              <a:rPr lang="en-US" altLang="en-US" smtClean="0">
                <a:solidFill>
                  <a:schemeClr val="tx1"/>
                </a:solidFill>
              </a:rPr>
              <a:pPr/>
              <a:t>63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132100" name="Rectangle 2">
            <a:extLst>
              <a:ext uri="{FF2B5EF4-FFF2-40B4-BE49-F238E27FC236}">
                <a16:creationId xmlns:a16="http://schemas.microsoft.com/office/drawing/2014/main" id="{757D51A7-081A-2BAB-8BEA-A8EF90F02D4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4972050"/>
            <a:ext cx="7315200" cy="4629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32101" name="Rectangle 3">
            <a:extLst>
              <a:ext uri="{FF2B5EF4-FFF2-40B4-BE49-F238E27FC236}">
                <a16:creationId xmlns:a16="http://schemas.microsoft.com/office/drawing/2014/main" id="{2369F521-1FB2-9F74-B63D-57DD88CEBCB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5175" y="477838"/>
            <a:ext cx="5399088" cy="3598862"/>
          </a:xfrm>
          <a:ln cap="flat"/>
        </p:spPr>
      </p:sp>
      <p:grpSp>
        <p:nvGrpSpPr>
          <p:cNvPr id="132102" name="Group 6">
            <a:extLst>
              <a:ext uri="{FF2B5EF4-FFF2-40B4-BE49-F238E27FC236}">
                <a16:creationId xmlns:a16="http://schemas.microsoft.com/office/drawing/2014/main" id="{45F5FF56-46E8-EBE9-9F4B-6812608BACD0}"/>
              </a:ext>
            </a:extLst>
          </p:cNvPr>
          <p:cNvGrpSpPr>
            <a:grpSpLocks/>
          </p:cNvGrpSpPr>
          <p:nvPr/>
        </p:nvGrpSpPr>
        <p:grpSpPr bwMode="auto">
          <a:xfrm>
            <a:off x="506413" y="6288088"/>
            <a:ext cx="2355850" cy="1011237"/>
            <a:chOff x="528" y="1500"/>
            <a:chExt cx="1392" cy="608"/>
          </a:xfrm>
        </p:grpSpPr>
        <p:sp>
          <p:nvSpPr>
            <p:cNvPr id="132110" name="Rectangle 4">
              <a:extLst>
                <a:ext uri="{FF2B5EF4-FFF2-40B4-BE49-F238E27FC236}">
                  <a16:creationId xmlns:a16="http://schemas.microsoft.com/office/drawing/2014/main" id="{7DC0CFC5-D581-F546-661E-2424C223A0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" y="1500"/>
              <a:ext cx="1248" cy="608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38"/>
                </a:lnSpc>
                <a:spcBef>
                  <a:spcPts val="513"/>
                </a:spcBef>
              </a:pPr>
              <a:endParaRPr lang="en-US" altLang="en-US"/>
            </a:p>
          </p:txBody>
        </p:sp>
        <p:sp>
          <p:nvSpPr>
            <p:cNvPr id="132111" name="Rectangle 5">
              <a:extLst>
                <a:ext uri="{FF2B5EF4-FFF2-40B4-BE49-F238E27FC236}">
                  <a16:creationId xmlns:a16="http://schemas.microsoft.com/office/drawing/2014/main" id="{F6F88FA6-6043-0525-8FCE-230D1A3C35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" y="1624"/>
              <a:ext cx="1392" cy="4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9050" tIns="26988" rIns="19050" bIns="26988"/>
            <a:lstStyle>
              <a:lvl1pPr>
                <a:tabLst>
                  <a:tab pos="457200" algn="l"/>
                  <a:tab pos="914400" algn="l"/>
                  <a:tab pos="13716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tabLst>
                  <a:tab pos="457200" algn="l"/>
                  <a:tab pos="914400" algn="l"/>
                  <a:tab pos="13716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tabLst>
                  <a:tab pos="457200" algn="l"/>
                  <a:tab pos="914400" algn="l"/>
                  <a:tab pos="13716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tabLst>
                  <a:tab pos="457200" algn="l"/>
                  <a:tab pos="914400" algn="l"/>
                  <a:tab pos="13716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tabLst>
                  <a:tab pos="457200" algn="l"/>
                  <a:tab pos="914400" algn="l"/>
                  <a:tab pos="13716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  <a:tab pos="914400" algn="l"/>
                  <a:tab pos="13716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  <a:tab pos="914400" algn="l"/>
                  <a:tab pos="13716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  <a:tab pos="914400" algn="l"/>
                  <a:tab pos="13716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  <a:tab pos="914400" algn="l"/>
                  <a:tab pos="13716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ts val="2200"/>
                </a:lnSpc>
              </a:pPr>
              <a:r>
                <a:rPr lang="en-US" altLang="en-US"/>
                <a:t>Top Insulator - </a:t>
              </a:r>
              <a:br>
                <a:rPr lang="en-US" altLang="en-US"/>
              </a:br>
              <a:r>
                <a:rPr lang="en-US" altLang="en-US"/>
                <a:t>Photo</a:t>
              </a:r>
            </a:p>
          </p:txBody>
        </p:sp>
      </p:grpSp>
      <p:grpSp>
        <p:nvGrpSpPr>
          <p:cNvPr id="132103" name="Group 9">
            <a:extLst>
              <a:ext uri="{FF2B5EF4-FFF2-40B4-BE49-F238E27FC236}">
                <a16:creationId xmlns:a16="http://schemas.microsoft.com/office/drawing/2014/main" id="{FB50A74C-B204-4623-DDF6-AC50C1483782}"/>
              </a:ext>
            </a:extLst>
          </p:cNvPr>
          <p:cNvGrpSpPr>
            <a:grpSpLocks/>
          </p:cNvGrpSpPr>
          <p:nvPr/>
        </p:nvGrpSpPr>
        <p:grpSpPr bwMode="auto">
          <a:xfrm>
            <a:off x="330200" y="7596188"/>
            <a:ext cx="2722563" cy="1193800"/>
            <a:chOff x="432" y="2684"/>
            <a:chExt cx="1608" cy="716"/>
          </a:xfrm>
        </p:grpSpPr>
        <p:sp>
          <p:nvSpPr>
            <p:cNvPr id="132108" name="Rectangle 7">
              <a:extLst>
                <a:ext uri="{FF2B5EF4-FFF2-40B4-BE49-F238E27FC236}">
                  <a16:creationId xmlns:a16="http://schemas.microsoft.com/office/drawing/2014/main" id="{07C43771-2192-0A4B-249C-189A7F054E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4" y="2684"/>
              <a:ext cx="1232" cy="6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38"/>
                </a:lnSpc>
                <a:spcBef>
                  <a:spcPts val="513"/>
                </a:spcBef>
              </a:pPr>
              <a:endParaRPr lang="en-US" altLang="en-US"/>
            </a:p>
          </p:txBody>
        </p:sp>
        <p:sp>
          <p:nvSpPr>
            <p:cNvPr id="132109" name="Rectangle 8">
              <a:extLst>
                <a:ext uri="{FF2B5EF4-FFF2-40B4-BE49-F238E27FC236}">
                  <a16:creationId xmlns:a16="http://schemas.microsoft.com/office/drawing/2014/main" id="{5E967297-5641-C24D-2785-9E41E3BD0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" y="2816"/>
              <a:ext cx="1608" cy="5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9050" tIns="26988" rIns="19050" bIns="26988"/>
            <a:lstStyle>
              <a:lvl1pPr>
                <a:tabLst>
                  <a:tab pos="457200" algn="l"/>
                  <a:tab pos="914400" algn="l"/>
                  <a:tab pos="13716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tabLst>
                  <a:tab pos="457200" algn="l"/>
                  <a:tab pos="914400" algn="l"/>
                  <a:tab pos="13716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tabLst>
                  <a:tab pos="457200" algn="l"/>
                  <a:tab pos="914400" algn="l"/>
                  <a:tab pos="13716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tabLst>
                  <a:tab pos="457200" algn="l"/>
                  <a:tab pos="914400" algn="l"/>
                  <a:tab pos="13716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tabLst>
                  <a:tab pos="457200" algn="l"/>
                  <a:tab pos="914400" algn="l"/>
                  <a:tab pos="13716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  <a:tab pos="914400" algn="l"/>
                  <a:tab pos="13716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  <a:tab pos="914400" algn="l"/>
                  <a:tab pos="13716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  <a:tab pos="914400" algn="l"/>
                  <a:tab pos="13716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  <a:tab pos="914400" algn="l"/>
                  <a:tab pos="13716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ts val="2200"/>
                </a:lnSpc>
              </a:pPr>
              <a:r>
                <a:rPr lang="en-US" altLang="en-US"/>
                <a:t>Tub and Insulator - </a:t>
              </a:r>
              <a:br>
                <a:rPr lang="en-US" altLang="en-US"/>
              </a:br>
              <a:r>
                <a:rPr lang="en-US" altLang="en-US"/>
                <a:t>Photo</a:t>
              </a:r>
            </a:p>
            <a:p>
              <a:pPr algn="ctr" latinLnBrk="1">
                <a:lnSpc>
                  <a:spcPts val="2200"/>
                </a:lnSpc>
              </a:pPr>
              <a:endParaRPr lang="en-US" altLang="en-US"/>
            </a:p>
          </p:txBody>
        </p:sp>
      </p:grpSp>
      <p:sp>
        <p:nvSpPr>
          <p:cNvPr id="132104" name="Rectangle 10">
            <a:extLst>
              <a:ext uri="{FF2B5EF4-FFF2-40B4-BE49-F238E27FC236}">
                <a16:creationId xmlns:a16="http://schemas.microsoft.com/office/drawing/2014/main" id="{5C3C88B9-86C7-0DC9-0CA6-6148F5A1CD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3763" y="5513388"/>
            <a:ext cx="3292475" cy="1201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38"/>
              </a:lnSpc>
            </a:pPr>
            <a:endParaRPr lang="en-US" altLang="en-US" sz="1400"/>
          </a:p>
          <a:p>
            <a:pPr latinLnBrk="1">
              <a:lnSpc>
                <a:spcPts val="1638"/>
              </a:lnSpc>
            </a:pPr>
            <a:endParaRPr lang="en-US" altLang="en-US" sz="1400"/>
          </a:p>
        </p:txBody>
      </p:sp>
      <p:sp>
        <p:nvSpPr>
          <p:cNvPr id="132105" name="Rectangle 11">
            <a:extLst>
              <a:ext uri="{FF2B5EF4-FFF2-40B4-BE49-F238E27FC236}">
                <a16:creationId xmlns:a16="http://schemas.microsoft.com/office/drawing/2014/main" id="{AD9DFCEA-869E-B413-DC8C-89D3374E76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7413" y="4746625"/>
            <a:ext cx="385921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38"/>
              </a:lnSpc>
            </a:pPr>
            <a:endParaRPr lang="en-US" altLang="en-US" sz="1400"/>
          </a:p>
          <a:p>
            <a:pPr latinLnBrk="1">
              <a:lnSpc>
                <a:spcPts val="1638"/>
              </a:lnSpc>
            </a:pPr>
            <a:endParaRPr lang="en-US" altLang="en-US" sz="1400"/>
          </a:p>
        </p:txBody>
      </p:sp>
      <p:sp>
        <p:nvSpPr>
          <p:cNvPr id="132106" name="Rectangle 12">
            <a:extLst>
              <a:ext uri="{FF2B5EF4-FFF2-40B4-BE49-F238E27FC236}">
                <a16:creationId xmlns:a16="http://schemas.microsoft.com/office/drawing/2014/main" id="{DC896C9B-C547-2AA2-3EF2-D3492F074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6625" y="1495425"/>
            <a:ext cx="3306763" cy="50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950"/>
              </a:lnSpc>
            </a:pPr>
            <a:r>
              <a:rPr lang="en-US" altLang="en-US" sz="2600" b="1"/>
              <a:t>Insulator Photos</a:t>
            </a:r>
          </a:p>
        </p:txBody>
      </p:sp>
      <p:sp>
        <p:nvSpPr>
          <p:cNvPr id="132107" name="Rectangle 13">
            <a:extLst>
              <a:ext uri="{FF2B5EF4-FFF2-40B4-BE49-F238E27FC236}">
                <a16:creationId xmlns:a16="http://schemas.microsoft.com/office/drawing/2014/main" id="{8BF80AD5-A039-C8E2-BF27-558C7F0A57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00" y="9147175"/>
            <a:ext cx="352425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38"/>
              </a:lnSpc>
            </a:pPr>
            <a:endParaRPr lang="en-US" altLang="en-US" sz="14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6BDA5B46-0C67-60EA-2091-1D807C25B27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3B506BAB-43E0-F5EC-0DA1-21E9F0D139F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7412" name="Date Placeholder 3">
            <a:extLst>
              <a:ext uri="{FF2B5EF4-FFF2-40B4-BE49-F238E27FC236}">
                <a16:creationId xmlns:a16="http://schemas.microsoft.com/office/drawing/2014/main" id="{DAB8B5C2-100E-6869-7AE5-6A9AFA554FF4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62000" indent="-2921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71575" indent="-233363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39888" indent="-233363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09788" indent="-233363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66988" indent="-233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24188" indent="-233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81388" indent="-233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38588" indent="-233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15D7F6E5-DD67-4BAD-9EC3-E63BF8965A12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3" name="Slide Number Placeholder 4">
            <a:extLst>
              <a:ext uri="{FF2B5EF4-FFF2-40B4-BE49-F238E27FC236}">
                <a16:creationId xmlns:a16="http://schemas.microsoft.com/office/drawing/2014/main" id="{3BCE80E0-7CB8-FC8B-3ECD-8FEB009A4C9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62000" indent="-2921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71575" indent="-233363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39888" indent="-233363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09788" indent="-233363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66988" indent="-233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24188" indent="-233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81388" indent="-233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38588" indent="-233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19EDF548-3FD8-4D27-9113-AC06208EF908}" type="slidenum">
              <a:rPr lang="en-US" altLang="en-US" smtClean="0">
                <a:solidFill>
                  <a:schemeClr val="tx1"/>
                </a:solidFill>
              </a:rPr>
              <a:pPr/>
              <a:t>7</a:t>
            </a:fld>
            <a:endParaRPr lang="en-US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4">
            <a:extLst>
              <a:ext uri="{FF2B5EF4-FFF2-40B4-BE49-F238E27FC236}">
                <a16:creationId xmlns:a16="http://schemas.microsoft.com/office/drawing/2014/main" id="{767AFAF5-FD77-ABE0-1FA0-800D2896D90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A7712A9F-7B78-4C42-A650-9BDE7F061611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4147" name="Rectangle 5">
            <a:extLst>
              <a:ext uri="{FF2B5EF4-FFF2-40B4-BE49-F238E27FC236}">
                <a16:creationId xmlns:a16="http://schemas.microsoft.com/office/drawing/2014/main" id="{B41B8E95-2B72-6E88-1365-9E02DD3E30A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71ED95DE-9F6F-460C-A432-2106228A72A7}" type="slidenum">
              <a:rPr lang="en-US" altLang="en-US" smtClean="0">
                <a:solidFill>
                  <a:schemeClr val="tx1"/>
                </a:solidFill>
              </a:rPr>
              <a:pPr/>
              <a:t>64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134148" name="Rectangle 2">
            <a:extLst>
              <a:ext uri="{FF2B5EF4-FFF2-40B4-BE49-F238E27FC236}">
                <a16:creationId xmlns:a16="http://schemas.microsoft.com/office/drawing/2014/main" id="{A30D822F-4493-5BCD-82A4-40034E346DC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3929063"/>
            <a:ext cx="7315200" cy="56721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34149" name="Rectangle 3">
            <a:extLst>
              <a:ext uri="{FF2B5EF4-FFF2-40B4-BE49-F238E27FC236}">
                <a16:creationId xmlns:a16="http://schemas.microsoft.com/office/drawing/2014/main" id="{ECB91DF7-8024-402A-CF05-8DE90633634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92175" y="206375"/>
            <a:ext cx="5395913" cy="3597275"/>
          </a:xfrm>
          <a:ln cap="flat"/>
        </p:spPr>
      </p:sp>
      <p:grpSp>
        <p:nvGrpSpPr>
          <p:cNvPr id="134150" name="Group 6">
            <a:extLst>
              <a:ext uri="{FF2B5EF4-FFF2-40B4-BE49-F238E27FC236}">
                <a16:creationId xmlns:a16="http://schemas.microsoft.com/office/drawing/2014/main" id="{3DAC842F-8CB8-8AD1-1B08-31D1D0E9765D}"/>
              </a:ext>
            </a:extLst>
          </p:cNvPr>
          <p:cNvGrpSpPr>
            <a:grpSpLocks/>
          </p:cNvGrpSpPr>
          <p:nvPr/>
        </p:nvGrpSpPr>
        <p:grpSpPr bwMode="auto">
          <a:xfrm>
            <a:off x="508000" y="6240463"/>
            <a:ext cx="2355850" cy="1012825"/>
            <a:chOff x="528" y="1500"/>
            <a:chExt cx="1392" cy="608"/>
          </a:xfrm>
        </p:grpSpPr>
        <p:sp>
          <p:nvSpPr>
            <p:cNvPr id="134158" name="Rectangle 4">
              <a:extLst>
                <a:ext uri="{FF2B5EF4-FFF2-40B4-BE49-F238E27FC236}">
                  <a16:creationId xmlns:a16="http://schemas.microsoft.com/office/drawing/2014/main" id="{C425B842-2678-C24A-CFC9-72A539801D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" y="1500"/>
              <a:ext cx="1248" cy="608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38"/>
                </a:lnSpc>
                <a:spcBef>
                  <a:spcPts val="513"/>
                </a:spcBef>
              </a:pPr>
              <a:endParaRPr lang="en-US" altLang="en-US"/>
            </a:p>
          </p:txBody>
        </p:sp>
        <p:sp>
          <p:nvSpPr>
            <p:cNvPr id="134159" name="Rectangle 5">
              <a:extLst>
                <a:ext uri="{FF2B5EF4-FFF2-40B4-BE49-F238E27FC236}">
                  <a16:creationId xmlns:a16="http://schemas.microsoft.com/office/drawing/2014/main" id="{139A5816-9650-89ED-160F-35E18F8126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" y="1624"/>
              <a:ext cx="1392" cy="4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9050" tIns="26988" rIns="19050" bIns="26988"/>
            <a:lstStyle>
              <a:lvl1pPr>
                <a:tabLst>
                  <a:tab pos="457200" algn="l"/>
                  <a:tab pos="914400" algn="l"/>
                  <a:tab pos="13716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tabLst>
                  <a:tab pos="457200" algn="l"/>
                  <a:tab pos="914400" algn="l"/>
                  <a:tab pos="13716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tabLst>
                  <a:tab pos="457200" algn="l"/>
                  <a:tab pos="914400" algn="l"/>
                  <a:tab pos="13716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tabLst>
                  <a:tab pos="457200" algn="l"/>
                  <a:tab pos="914400" algn="l"/>
                  <a:tab pos="13716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tabLst>
                  <a:tab pos="457200" algn="l"/>
                  <a:tab pos="914400" algn="l"/>
                  <a:tab pos="13716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  <a:tab pos="914400" algn="l"/>
                  <a:tab pos="13716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  <a:tab pos="914400" algn="l"/>
                  <a:tab pos="13716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  <a:tab pos="914400" algn="l"/>
                  <a:tab pos="13716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  <a:tab pos="914400" algn="l"/>
                  <a:tab pos="13716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ts val="2200"/>
                </a:lnSpc>
              </a:pPr>
              <a:r>
                <a:rPr lang="en-US" altLang="en-US"/>
                <a:t>Top Insulator - </a:t>
              </a:r>
              <a:br>
                <a:rPr lang="en-US" altLang="en-US"/>
              </a:br>
              <a:r>
                <a:rPr lang="en-US" altLang="en-US"/>
                <a:t>Photo</a:t>
              </a:r>
            </a:p>
          </p:txBody>
        </p:sp>
      </p:grpSp>
      <p:grpSp>
        <p:nvGrpSpPr>
          <p:cNvPr id="134151" name="Group 9">
            <a:extLst>
              <a:ext uri="{FF2B5EF4-FFF2-40B4-BE49-F238E27FC236}">
                <a16:creationId xmlns:a16="http://schemas.microsoft.com/office/drawing/2014/main" id="{706DC53F-8DDD-C033-D810-9F1E8B068C91}"/>
              </a:ext>
            </a:extLst>
          </p:cNvPr>
          <p:cNvGrpSpPr>
            <a:grpSpLocks/>
          </p:cNvGrpSpPr>
          <p:nvPr/>
        </p:nvGrpSpPr>
        <p:grpSpPr bwMode="auto">
          <a:xfrm>
            <a:off x="376238" y="7700963"/>
            <a:ext cx="2722562" cy="1193800"/>
            <a:chOff x="432" y="2684"/>
            <a:chExt cx="1608" cy="716"/>
          </a:xfrm>
        </p:grpSpPr>
        <p:sp>
          <p:nvSpPr>
            <p:cNvPr id="134156" name="Rectangle 7">
              <a:extLst>
                <a:ext uri="{FF2B5EF4-FFF2-40B4-BE49-F238E27FC236}">
                  <a16:creationId xmlns:a16="http://schemas.microsoft.com/office/drawing/2014/main" id="{164FC008-2850-0C2D-2208-81D9F3906C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4" y="2684"/>
              <a:ext cx="1232" cy="6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38"/>
                </a:lnSpc>
                <a:spcBef>
                  <a:spcPts val="513"/>
                </a:spcBef>
              </a:pPr>
              <a:endParaRPr lang="en-US" altLang="en-US"/>
            </a:p>
          </p:txBody>
        </p:sp>
        <p:sp>
          <p:nvSpPr>
            <p:cNvPr id="134157" name="Rectangle 8">
              <a:extLst>
                <a:ext uri="{FF2B5EF4-FFF2-40B4-BE49-F238E27FC236}">
                  <a16:creationId xmlns:a16="http://schemas.microsoft.com/office/drawing/2014/main" id="{5FBB4C35-54A3-EC87-93F1-6C80CACEB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" y="2816"/>
              <a:ext cx="1608" cy="5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9050" tIns="26988" rIns="19050" bIns="26988"/>
            <a:lstStyle>
              <a:lvl1pPr>
                <a:tabLst>
                  <a:tab pos="457200" algn="l"/>
                  <a:tab pos="914400" algn="l"/>
                  <a:tab pos="13716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tabLst>
                  <a:tab pos="457200" algn="l"/>
                  <a:tab pos="914400" algn="l"/>
                  <a:tab pos="13716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tabLst>
                  <a:tab pos="457200" algn="l"/>
                  <a:tab pos="914400" algn="l"/>
                  <a:tab pos="13716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tabLst>
                  <a:tab pos="457200" algn="l"/>
                  <a:tab pos="914400" algn="l"/>
                  <a:tab pos="13716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tabLst>
                  <a:tab pos="457200" algn="l"/>
                  <a:tab pos="914400" algn="l"/>
                  <a:tab pos="13716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  <a:tab pos="914400" algn="l"/>
                  <a:tab pos="13716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  <a:tab pos="914400" algn="l"/>
                  <a:tab pos="13716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  <a:tab pos="914400" algn="l"/>
                  <a:tab pos="13716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  <a:tab pos="914400" algn="l"/>
                  <a:tab pos="13716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ts val="2200"/>
                </a:lnSpc>
              </a:pPr>
              <a:r>
                <a:rPr lang="en-US" altLang="en-US"/>
                <a:t>Tub and Insulator - </a:t>
              </a:r>
              <a:br>
                <a:rPr lang="en-US" altLang="en-US"/>
              </a:br>
              <a:r>
                <a:rPr lang="en-US" altLang="en-US"/>
                <a:t>Photo</a:t>
              </a:r>
            </a:p>
            <a:p>
              <a:pPr algn="ctr" latinLnBrk="1">
                <a:lnSpc>
                  <a:spcPts val="2200"/>
                </a:lnSpc>
              </a:pPr>
              <a:endParaRPr lang="en-US" altLang="en-US"/>
            </a:p>
          </p:txBody>
        </p:sp>
      </p:grpSp>
      <p:sp>
        <p:nvSpPr>
          <p:cNvPr id="134152" name="Rectangle 10">
            <a:extLst>
              <a:ext uri="{FF2B5EF4-FFF2-40B4-BE49-F238E27FC236}">
                <a16:creationId xmlns:a16="http://schemas.microsoft.com/office/drawing/2014/main" id="{4CDD393E-2CA4-21CA-C8EA-E98BE3B0B6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76525" y="3938588"/>
            <a:ext cx="3292475" cy="1201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latinLnBrk="1">
              <a:lnSpc>
                <a:spcPts val="1638"/>
              </a:lnSpc>
            </a:pPr>
            <a:endParaRPr lang="en-US" altLang="en-US" sz="1400"/>
          </a:p>
        </p:txBody>
      </p:sp>
      <p:sp>
        <p:nvSpPr>
          <p:cNvPr id="134153" name="Rectangle 11">
            <a:extLst>
              <a:ext uri="{FF2B5EF4-FFF2-40B4-BE49-F238E27FC236}">
                <a16:creationId xmlns:a16="http://schemas.microsoft.com/office/drawing/2014/main" id="{3F334825-B4FF-54F0-B013-584AFF44E8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4400" y="5383213"/>
            <a:ext cx="3860800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38"/>
              </a:lnSpc>
            </a:pPr>
            <a:r>
              <a:rPr lang="en-US" altLang="en-US" sz="1400"/>
              <a:t>Floor of ESP</a:t>
            </a:r>
          </a:p>
          <a:p>
            <a:pPr latinLnBrk="1">
              <a:lnSpc>
                <a:spcPts val="1638"/>
              </a:lnSpc>
            </a:pPr>
            <a:endParaRPr lang="en-US" altLang="en-US" sz="1400"/>
          </a:p>
        </p:txBody>
      </p:sp>
      <p:sp>
        <p:nvSpPr>
          <p:cNvPr id="134154" name="Rectangle 12">
            <a:extLst>
              <a:ext uri="{FF2B5EF4-FFF2-40B4-BE49-F238E27FC236}">
                <a16:creationId xmlns:a16="http://schemas.microsoft.com/office/drawing/2014/main" id="{58429B5A-B711-F98B-2EFF-8D31DF906B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6625" y="1495425"/>
            <a:ext cx="3306763" cy="50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950"/>
              </a:lnSpc>
            </a:pPr>
            <a:endParaRPr lang="en-US" altLang="en-US" sz="2600" b="1"/>
          </a:p>
          <a:p>
            <a:pPr>
              <a:lnSpc>
                <a:spcPts val="2950"/>
              </a:lnSpc>
            </a:pPr>
            <a:endParaRPr lang="en-US" altLang="en-US" sz="2600" b="1"/>
          </a:p>
        </p:txBody>
      </p:sp>
      <p:sp>
        <p:nvSpPr>
          <p:cNvPr id="134155" name="Rectangle 13">
            <a:extLst>
              <a:ext uri="{FF2B5EF4-FFF2-40B4-BE49-F238E27FC236}">
                <a16:creationId xmlns:a16="http://schemas.microsoft.com/office/drawing/2014/main" id="{B6B157C9-5231-6EE3-397B-349516A421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00" y="9147175"/>
            <a:ext cx="352425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38"/>
              </a:lnSpc>
            </a:pPr>
            <a:endParaRPr lang="en-US" altLang="en-US" sz="140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4">
            <a:extLst>
              <a:ext uri="{FF2B5EF4-FFF2-40B4-BE49-F238E27FC236}">
                <a16:creationId xmlns:a16="http://schemas.microsoft.com/office/drawing/2014/main" id="{8ED8F7B0-B8EC-FDB3-0436-065B7D8F59DD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3D194E9C-6274-477F-B97F-4DF5BE80D3CB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6195" name="Rectangle 5">
            <a:extLst>
              <a:ext uri="{FF2B5EF4-FFF2-40B4-BE49-F238E27FC236}">
                <a16:creationId xmlns:a16="http://schemas.microsoft.com/office/drawing/2014/main" id="{8819E37A-463A-A4EB-2DDF-BBF7C4D8F1D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A58B4841-43A4-4BE8-9F6D-246D5A306A73}" type="slidenum">
              <a:rPr lang="en-US" altLang="en-US" smtClean="0">
                <a:solidFill>
                  <a:schemeClr val="tx1"/>
                </a:solidFill>
              </a:rPr>
              <a:pPr/>
              <a:t>65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136196" name="Rectangle 2">
            <a:extLst>
              <a:ext uri="{FF2B5EF4-FFF2-40B4-BE49-F238E27FC236}">
                <a16:creationId xmlns:a16="http://schemas.microsoft.com/office/drawing/2014/main" id="{5F3565B1-113A-AE95-68E7-3CE31A6E9A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4114800"/>
            <a:ext cx="7315200" cy="49498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36197" name="Rectangle 3">
            <a:extLst>
              <a:ext uri="{FF2B5EF4-FFF2-40B4-BE49-F238E27FC236}">
                <a16:creationId xmlns:a16="http://schemas.microsoft.com/office/drawing/2014/main" id="{456A6C0D-1276-FB71-7139-6F99BF84120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19175" y="273050"/>
            <a:ext cx="5397500" cy="3597275"/>
          </a:xfrm>
          <a:ln cap="flat"/>
        </p:spPr>
      </p:sp>
      <p:sp>
        <p:nvSpPr>
          <p:cNvPr id="136198" name="Rectangle 4">
            <a:extLst>
              <a:ext uri="{FF2B5EF4-FFF2-40B4-BE49-F238E27FC236}">
                <a16:creationId xmlns:a16="http://schemas.microsoft.com/office/drawing/2014/main" id="{B7E44EC7-D175-9785-B4AD-1A19652C94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005263"/>
            <a:ext cx="7315200" cy="249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200"/>
              </a:lnSpc>
            </a:pPr>
            <a:endParaRPr lang="en-US" altLang="en-US"/>
          </a:p>
          <a:p>
            <a:pPr>
              <a:lnSpc>
                <a:spcPts val="2200"/>
              </a:lnSpc>
            </a:pPr>
            <a:endParaRPr lang="en-US" altLang="en-US"/>
          </a:p>
        </p:txBody>
      </p:sp>
      <p:sp>
        <p:nvSpPr>
          <p:cNvPr id="136199" name="Rectangle 5">
            <a:extLst>
              <a:ext uri="{FF2B5EF4-FFF2-40B4-BE49-F238E27FC236}">
                <a16:creationId xmlns:a16="http://schemas.microsoft.com/office/drawing/2014/main" id="{EE372B16-3E45-0DA1-0CFE-FD90D35BBF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00" y="9147175"/>
            <a:ext cx="352425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38"/>
              </a:lnSpc>
            </a:pPr>
            <a:endParaRPr lang="en-US" altLang="en-US" sz="140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4">
            <a:extLst>
              <a:ext uri="{FF2B5EF4-FFF2-40B4-BE49-F238E27FC236}">
                <a16:creationId xmlns:a16="http://schemas.microsoft.com/office/drawing/2014/main" id="{0DBBA240-173A-90D0-6B11-E4EAB41586D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C213B0AD-547C-48C4-AB09-6FA7B38C480F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8243" name="Rectangle 5">
            <a:extLst>
              <a:ext uri="{FF2B5EF4-FFF2-40B4-BE49-F238E27FC236}">
                <a16:creationId xmlns:a16="http://schemas.microsoft.com/office/drawing/2014/main" id="{47871BE3-8F63-831F-5A06-0589C5F107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8F589174-1049-4206-B9F3-FC727AD70959}" type="slidenum">
              <a:rPr lang="en-US" altLang="en-US" smtClean="0">
                <a:solidFill>
                  <a:schemeClr val="tx1"/>
                </a:solidFill>
              </a:rPr>
              <a:pPr/>
              <a:t>66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138244" name="Rectangle 18">
            <a:extLst>
              <a:ext uri="{FF2B5EF4-FFF2-40B4-BE49-F238E27FC236}">
                <a16:creationId xmlns:a16="http://schemas.microsoft.com/office/drawing/2014/main" id="{8214E1BE-7A73-E3C5-5D88-971646F9342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5" name="Rectangle 19">
            <a:extLst>
              <a:ext uri="{FF2B5EF4-FFF2-40B4-BE49-F238E27FC236}">
                <a16:creationId xmlns:a16="http://schemas.microsoft.com/office/drawing/2014/main" id="{B2591E2C-A5EC-12CF-7D75-C40CF149DC8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3319463"/>
            <a:ext cx="7315200" cy="58975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38246" name="Rectangle 11">
            <a:extLst>
              <a:ext uri="{FF2B5EF4-FFF2-40B4-BE49-F238E27FC236}">
                <a16:creationId xmlns:a16="http://schemas.microsoft.com/office/drawing/2014/main" id="{C659EE01-DDD6-22AC-5CB1-3329B458F6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3763" y="5654675"/>
            <a:ext cx="6042025" cy="311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38"/>
              </a:lnSpc>
            </a:pPr>
            <a:endParaRPr lang="en-US" altLang="en-US" sz="1400"/>
          </a:p>
        </p:txBody>
      </p:sp>
      <p:sp>
        <p:nvSpPr>
          <p:cNvPr id="138247" name="Rectangle 13">
            <a:extLst>
              <a:ext uri="{FF2B5EF4-FFF2-40B4-BE49-F238E27FC236}">
                <a16:creationId xmlns:a16="http://schemas.microsoft.com/office/drawing/2014/main" id="{E81DD00C-AD58-C00C-E71F-69EDD08920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00" y="9147175"/>
            <a:ext cx="352425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38"/>
              </a:lnSpc>
            </a:pPr>
            <a:endParaRPr lang="en-US" altLang="en-US" sz="140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4">
            <a:extLst>
              <a:ext uri="{FF2B5EF4-FFF2-40B4-BE49-F238E27FC236}">
                <a16:creationId xmlns:a16="http://schemas.microsoft.com/office/drawing/2014/main" id="{1CCA61D2-BDBB-4A92-F770-5E1B317740C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996C7B8F-B86F-492E-913F-1835E66659CD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0291" name="Rectangle 5">
            <a:extLst>
              <a:ext uri="{FF2B5EF4-FFF2-40B4-BE49-F238E27FC236}">
                <a16:creationId xmlns:a16="http://schemas.microsoft.com/office/drawing/2014/main" id="{0177F59F-B111-12D7-FE5A-1CAF8D39009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2D1C694B-BE65-4C90-BF44-1A2E088DFEDE}" type="slidenum">
              <a:rPr lang="en-US" altLang="en-US" smtClean="0">
                <a:solidFill>
                  <a:schemeClr val="tx1"/>
                </a:solidFill>
              </a:rPr>
              <a:pPr/>
              <a:t>67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140292" name="Rectangle 11">
            <a:extLst>
              <a:ext uri="{FF2B5EF4-FFF2-40B4-BE49-F238E27FC236}">
                <a16:creationId xmlns:a16="http://schemas.microsoft.com/office/drawing/2014/main" id="{94E4C3D9-6364-9682-CE5A-A767320D4C4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3" name="Rectangle 12">
            <a:extLst>
              <a:ext uri="{FF2B5EF4-FFF2-40B4-BE49-F238E27FC236}">
                <a16:creationId xmlns:a16="http://schemas.microsoft.com/office/drawing/2014/main" id="{A2B7321B-2E6F-BE31-D0F6-BE94362FDC5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40294" name="Rectangle 5">
            <a:extLst>
              <a:ext uri="{FF2B5EF4-FFF2-40B4-BE49-F238E27FC236}">
                <a16:creationId xmlns:a16="http://schemas.microsoft.com/office/drawing/2014/main" id="{96C14C57-ECF4-6A6D-9148-C3D4A97DD2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00" y="9147175"/>
            <a:ext cx="352425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38"/>
              </a:lnSpc>
            </a:pPr>
            <a:endParaRPr lang="en-US" altLang="en-US" sz="140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4">
            <a:extLst>
              <a:ext uri="{FF2B5EF4-FFF2-40B4-BE49-F238E27FC236}">
                <a16:creationId xmlns:a16="http://schemas.microsoft.com/office/drawing/2014/main" id="{30B58965-56A6-75F8-EA97-CBCBB100249D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E13B4493-5D80-4D16-8D5A-E95537AE32E1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2339" name="Rectangle 5">
            <a:extLst>
              <a:ext uri="{FF2B5EF4-FFF2-40B4-BE49-F238E27FC236}">
                <a16:creationId xmlns:a16="http://schemas.microsoft.com/office/drawing/2014/main" id="{A42B1C8E-D10F-B08A-4920-7AE804D111E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7F4D7FCD-28F0-42A7-A497-7D97EE3D5FFC}" type="slidenum">
              <a:rPr lang="en-US" altLang="en-US" smtClean="0">
                <a:solidFill>
                  <a:schemeClr val="tx1"/>
                </a:solidFill>
              </a:rPr>
              <a:pPr/>
              <a:t>68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142340" name="Rectangle 2">
            <a:extLst>
              <a:ext uri="{FF2B5EF4-FFF2-40B4-BE49-F238E27FC236}">
                <a16:creationId xmlns:a16="http://schemas.microsoft.com/office/drawing/2014/main" id="{08CA007F-2610-4FA5-483C-B432D43066A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42341" name="Rectangle 3">
            <a:extLst>
              <a:ext uri="{FF2B5EF4-FFF2-40B4-BE49-F238E27FC236}">
                <a16:creationId xmlns:a16="http://schemas.microsoft.com/office/drawing/2014/main" id="{09BF2283-8E27-23C2-5816-96012256E50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776413" y="-1384300"/>
            <a:ext cx="5394326" cy="3595688"/>
          </a:xfrm>
          <a:ln cap="flat"/>
        </p:spPr>
      </p:sp>
      <p:sp>
        <p:nvSpPr>
          <p:cNvPr id="142342" name="Rectangle 4">
            <a:extLst>
              <a:ext uri="{FF2B5EF4-FFF2-40B4-BE49-F238E27FC236}">
                <a16:creationId xmlns:a16="http://schemas.microsoft.com/office/drawing/2014/main" id="{F50ADB90-2AD9-4F23-3C75-E79892FEC9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5175" y="2994025"/>
            <a:ext cx="2655888" cy="958850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2200"/>
              </a:lnSpc>
            </a:pPr>
            <a:r>
              <a:rPr lang="en-US" altLang="en-US"/>
              <a:t>View of collection </a:t>
            </a:r>
            <a:br>
              <a:rPr lang="en-US" altLang="en-US"/>
            </a:br>
            <a:r>
              <a:rPr lang="en-US" altLang="en-US"/>
              <a:t>plates thru hatch - </a:t>
            </a:r>
            <a:br>
              <a:rPr lang="en-US" altLang="en-US"/>
            </a:br>
            <a:r>
              <a:rPr lang="en-US" altLang="en-US"/>
              <a:t>Photo</a:t>
            </a:r>
          </a:p>
        </p:txBody>
      </p:sp>
      <p:sp>
        <p:nvSpPr>
          <p:cNvPr id="142343" name="Rectangle 5">
            <a:extLst>
              <a:ext uri="{FF2B5EF4-FFF2-40B4-BE49-F238E27FC236}">
                <a16:creationId xmlns:a16="http://schemas.microsoft.com/office/drawing/2014/main" id="{FFCF10C6-7085-FCC8-DC63-8AD12AE740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775" y="4392613"/>
            <a:ext cx="2652713" cy="96202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2200"/>
              </a:lnSpc>
            </a:pPr>
            <a:r>
              <a:rPr lang="en-US" altLang="en-US"/>
              <a:t>Top view plates and </a:t>
            </a:r>
            <a:br>
              <a:rPr lang="en-US" altLang="en-US"/>
            </a:br>
            <a:r>
              <a:rPr lang="en-US" altLang="en-US"/>
              <a:t>discharge electrodes - </a:t>
            </a:r>
            <a:br>
              <a:rPr lang="en-US" altLang="en-US"/>
            </a:br>
            <a:r>
              <a:rPr lang="en-US" altLang="en-US"/>
              <a:t>Photo</a:t>
            </a:r>
          </a:p>
        </p:txBody>
      </p:sp>
      <p:sp>
        <p:nvSpPr>
          <p:cNvPr id="142344" name="Rectangle 6">
            <a:extLst>
              <a:ext uri="{FF2B5EF4-FFF2-40B4-BE49-F238E27FC236}">
                <a16:creationId xmlns:a16="http://schemas.microsoft.com/office/drawing/2014/main" id="{4E41F50F-7D84-AFD3-3B7B-32E1035362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9275" y="6021388"/>
            <a:ext cx="2911475" cy="96043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2200"/>
              </a:lnSpc>
            </a:pPr>
            <a:r>
              <a:rPr lang="en-US" altLang="en-US"/>
              <a:t>Top view plates and </a:t>
            </a:r>
            <a:br>
              <a:rPr lang="en-US" altLang="en-US"/>
            </a:br>
            <a:r>
              <a:rPr lang="en-US" altLang="en-US"/>
              <a:t>discharge electrodes - </a:t>
            </a:r>
            <a:br>
              <a:rPr lang="en-US" altLang="en-US"/>
            </a:br>
            <a:r>
              <a:rPr lang="en-US" altLang="en-US"/>
              <a:t>Photo</a:t>
            </a:r>
          </a:p>
        </p:txBody>
      </p:sp>
      <p:sp>
        <p:nvSpPr>
          <p:cNvPr id="142345" name="Rectangle 7">
            <a:extLst>
              <a:ext uri="{FF2B5EF4-FFF2-40B4-BE49-F238E27FC236}">
                <a16:creationId xmlns:a16="http://schemas.microsoft.com/office/drawing/2014/main" id="{998D0AB0-0790-C6BD-B160-EAE6E349C8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3675" y="1025525"/>
            <a:ext cx="4713288" cy="5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950"/>
              </a:lnSpc>
            </a:pPr>
            <a:r>
              <a:rPr lang="en-US" altLang="en-US" sz="2600" b="1"/>
              <a:t>Hatch Entry - Photo Series</a:t>
            </a:r>
          </a:p>
        </p:txBody>
      </p:sp>
      <p:sp>
        <p:nvSpPr>
          <p:cNvPr id="142346" name="Rectangle 8">
            <a:extLst>
              <a:ext uri="{FF2B5EF4-FFF2-40B4-BE49-F238E27FC236}">
                <a16:creationId xmlns:a16="http://schemas.microsoft.com/office/drawing/2014/main" id="{E9DD3A7F-F720-2241-A391-8664A1B9A2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0425" y="1687513"/>
            <a:ext cx="2343150" cy="95885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200"/>
              </a:lnSpc>
            </a:pPr>
            <a:endParaRPr lang="en-US" altLang="en-US"/>
          </a:p>
          <a:p>
            <a:pPr>
              <a:lnSpc>
                <a:spcPts val="2200"/>
              </a:lnSpc>
            </a:pPr>
            <a:r>
              <a:rPr lang="en-US" altLang="en-US"/>
              <a:t>Hatch Entry - Photo</a:t>
            </a:r>
          </a:p>
          <a:p>
            <a:pPr latinLnBrk="1">
              <a:lnSpc>
                <a:spcPts val="2200"/>
              </a:lnSpc>
            </a:pPr>
            <a:endParaRPr lang="en-US" altLang="en-US"/>
          </a:p>
        </p:txBody>
      </p:sp>
      <p:sp>
        <p:nvSpPr>
          <p:cNvPr id="142347" name="Rectangle 9">
            <a:extLst>
              <a:ext uri="{FF2B5EF4-FFF2-40B4-BE49-F238E27FC236}">
                <a16:creationId xmlns:a16="http://schemas.microsoft.com/office/drawing/2014/main" id="{5268EA81-424F-2350-A554-BEDBB18717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98875" y="4305300"/>
            <a:ext cx="3508375" cy="290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38"/>
              </a:lnSpc>
            </a:pPr>
            <a:r>
              <a:rPr lang="en-US" altLang="en-US" sz="1400"/>
              <a:t>DEs have sawtooth pattern and rigid </a:t>
            </a:r>
            <a:br>
              <a:rPr lang="en-US" altLang="en-US" sz="1400"/>
            </a:br>
            <a:r>
              <a:rPr lang="en-US" altLang="en-US" sz="1400"/>
              <a:t>design.</a:t>
            </a:r>
          </a:p>
          <a:p>
            <a:pPr>
              <a:lnSpc>
                <a:spcPts val="1638"/>
              </a:lnSpc>
            </a:pPr>
            <a:endParaRPr lang="en-US" altLang="en-US" sz="1400"/>
          </a:p>
          <a:p>
            <a:pPr>
              <a:lnSpc>
                <a:spcPts val="1638"/>
              </a:lnSpc>
            </a:pPr>
            <a:r>
              <a:rPr lang="en-US" altLang="en-US" sz="1400"/>
              <a:t>Distance between DE and CP is critical </a:t>
            </a:r>
            <a:br>
              <a:rPr lang="en-US" altLang="en-US" sz="1400"/>
            </a:br>
            <a:r>
              <a:rPr lang="en-US" altLang="en-US" sz="1400"/>
              <a:t>for proper operation.  Sometimes as </a:t>
            </a:r>
            <a:br>
              <a:rPr lang="en-US" altLang="en-US" sz="1400"/>
            </a:br>
            <a:r>
              <a:rPr lang="en-US" altLang="en-US" sz="1400"/>
              <a:t>little as 1/4 inch deviation from mfr </a:t>
            </a:r>
            <a:br>
              <a:rPr lang="en-US" altLang="en-US" sz="1400"/>
            </a:br>
            <a:r>
              <a:rPr lang="en-US" altLang="en-US" sz="1400"/>
              <a:t>specifications can affect performance.</a:t>
            </a:r>
          </a:p>
          <a:p>
            <a:pPr>
              <a:lnSpc>
                <a:spcPts val="1638"/>
              </a:lnSpc>
            </a:pPr>
            <a:endParaRPr lang="en-US" altLang="en-US" sz="1400"/>
          </a:p>
          <a:p>
            <a:pPr>
              <a:lnSpc>
                <a:spcPts val="1638"/>
              </a:lnSpc>
            </a:pPr>
            <a:r>
              <a:rPr lang="en-US" altLang="en-US" sz="1400"/>
              <a:t>While you will not look at this as a </a:t>
            </a:r>
            <a:br>
              <a:rPr lang="en-US" altLang="en-US" sz="1400"/>
            </a:br>
            <a:r>
              <a:rPr lang="en-US" altLang="en-US" sz="1400"/>
              <a:t>compliance inspector, plant </a:t>
            </a:r>
            <a:br>
              <a:rPr lang="en-US" altLang="en-US" sz="1400"/>
            </a:br>
            <a:r>
              <a:rPr lang="en-US" altLang="en-US" sz="1400"/>
              <a:t>maintenance records should show periodic </a:t>
            </a:r>
            <a:br>
              <a:rPr lang="en-US" altLang="en-US" sz="1400"/>
            </a:br>
            <a:r>
              <a:rPr lang="en-US" altLang="en-US" sz="1400"/>
              <a:t>inspection and adjustment of internal </a:t>
            </a:r>
            <a:br>
              <a:rPr lang="en-US" altLang="en-US" sz="1400"/>
            </a:br>
            <a:r>
              <a:rPr lang="en-US" altLang="en-US" sz="1400"/>
              <a:t>component spacing.</a:t>
            </a:r>
          </a:p>
        </p:txBody>
      </p:sp>
      <p:sp>
        <p:nvSpPr>
          <p:cNvPr id="142348" name="Rectangle 10">
            <a:extLst>
              <a:ext uri="{FF2B5EF4-FFF2-40B4-BE49-F238E27FC236}">
                <a16:creationId xmlns:a16="http://schemas.microsoft.com/office/drawing/2014/main" id="{D4A0A2CC-F218-92CD-225D-7AFA6865BF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00" y="9147175"/>
            <a:ext cx="352425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38"/>
              </a:lnSpc>
            </a:pPr>
            <a:endParaRPr lang="en-US" altLang="en-US" sz="140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4">
            <a:extLst>
              <a:ext uri="{FF2B5EF4-FFF2-40B4-BE49-F238E27FC236}">
                <a16:creationId xmlns:a16="http://schemas.microsoft.com/office/drawing/2014/main" id="{47C1E069-F5A7-8571-9F2F-297D4107CD0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FBA5A812-6863-4277-9077-8BDF666BF2D0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4387" name="Rectangle 5">
            <a:extLst>
              <a:ext uri="{FF2B5EF4-FFF2-40B4-BE49-F238E27FC236}">
                <a16:creationId xmlns:a16="http://schemas.microsoft.com/office/drawing/2014/main" id="{3C0108D3-1AE1-5221-C0E0-246D7917F88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040938D2-0791-4C66-89BF-15AB4299A537}" type="slidenum">
              <a:rPr lang="en-US" altLang="en-US" smtClean="0">
                <a:solidFill>
                  <a:schemeClr val="tx1"/>
                </a:solidFill>
              </a:rPr>
              <a:pPr/>
              <a:t>69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144388" name="Rectangle 2">
            <a:extLst>
              <a:ext uri="{FF2B5EF4-FFF2-40B4-BE49-F238E27FC236}">
                <a16:creationId xmlns:a16="http://schemas.microsoft.com/office/drawing/2014/main" id="{71171D96-EAD1-8213-EA14-54C12B5ECEF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3668713"/>
            <a:ext cx="7315200" cy="59324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44389" name="Rectangle 3">
            <a:extLst>
              <a:ext uri="{FF2B5EF4-FFF2-40B4-BE49-F238E27FC236}">
                <a16:creationId xmlns:a16="http://schemas.microsoft.com/office/drawing/2014/main" id="{0FDB29C8-124D-6886-E38C-7896359F468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2663" y="0"/>
            <a:ext cx="5397500" cy="3598863"/>
          </a:xfrm>
          <a:ln cap="flat"/>
        </p:spPr>
      </p:sp>
      <p:sp>
        <p:nvSpPr>
          <p:cNvPr id="144390" name="Rectangle 4">
            <a:extLst>
              <a:ext uri="{FF2B5EF4-FFF2-40B4-BE49-F238E27FC236}">
                <a16:creationId xmlns:a16="http://schemas.microsoft.com/office/drawing/2014/main" id="{2619B019-836D-7DE9-2831-228292C9BE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1288" y="5289550"/>
            <a:ext cx="2398712" cy="744538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200"/>
              </a:lnSpc>
              <a:spcBef>
                <a:spcPts val="513"/>
              </a:spcBef>
            </a:pPr>
            <a:r>
              <a:rPr lang="en-US" altLang="en-US"/>
              <a:t>Field Control Panels</a:t>
            </a:r>
          </a:p>
          <a:p>
            <a:pPr latinLnBrk="1">
              <a:lnSpc>
                <a:spcPts val="2200"/>
              </a:lnSpc>
              <a:spcBef>
                <a:spcPts val="513"/>
              </a:spcBef>
            </a:pPr>
            <a:endParaRPr lang="en-US" altLang="en-US"/>
          </a:p>
        </p:txBody>
      </p:sp>
      <p:sp>
        <p:nvSpPr>
          <p:cNvPr id="144391" name="Rectangle 5">
            <a:extLst>
              <a:ext uri="{FF2B5EF4-FFF2-40B4-BE49-F238E27FC236}">
                <a16:creationId xmlns:a16="http://schemas.microsoft.com/office/drawing/2014/main" id="{7C628091-5192-BBF2-3453-31C9FD0A39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21163" y="7759700"/>
            <a:ext cx="1843087" cy="74612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200"/>
              </a:lnSpc>
              <a:spcBef>
                <a:spcPts val="513"/>
              </a:spcBef>
            </a:pPr>
            <a:r>
              <a:rPr lang="en-US" altLang="en-US"/>
              <a:t>Analog gauges</a:t>
            </a:r>
          </a:p>
          <a:p>
            <a:pPr latinLnBrk="1">
              <a:lnSpc>
                <a:spcPts val="2200"/>
              </a:lnSpc>
              <a:spcBef>
                <a:spcPts val="513"/>
              </a:spcBef>
            </a:pPr>
            <a:endParaRPr lang="en-US" altLang="en-US"/>
          </a:p>
        </p:txBody>
      </p:sp>
      <p:sp>
        <p:nvSpPr>
          <p:cNvPr id="144392" name="Rectangle 6">
            <a:extLst>
              <a:ext uri="{FF2B5EF4-FFF2-40B4-BE49-F238E27FC236}">
                <a16:creationId xmlns:a16="http://schemas.microsoft.com/office/drawing/2014/main" id="{6B696434-A76E-20CC-787D-6DC5D3A9E0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9150" y="4311650"/>
            <a:ext cx="3170238" cy="9398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200"/>
              </a:lnSpc>
              <a:spcBef>
                <a:spcPts val="513"/>
              </a:spcBef>
            </a:pPr>
            <a:r>
              <a:rPr lang="en-US" altLang="en-US"/>
              <a:t>Computer screen with </a:t>
            </a:r>
            <a:br>
              <a:rPr lang="en-US" altLang="en-US"/>
            </a:br>
            <a:r>
              <a:rPr lang="en-US" altLang="en-US"/>
              <a:t>continuous readings of </a:t>
            </a:r>
            <a:br>
              <a:rPr lang="en-US" altLang="en-US"/>
            </a:br>
            <a:r>
              <a:rPr lang="en-US" altLang="en-US"/>
              <a:t>voltage, current, spark rate</a:t>
            </a:r>
          </a:p>
        </p:txBody>
      </p:sp>
      <p:sp>
        <p:nvSpPr>
          <p:cNvPr id="144393" name="Rectangle 7">
            <a:extLst>
              <a:ext uri="{FF2B5EF4-FFF2-40B4-BE49-F238E27FC236}">
                <a16:creationId xmlns:a16="http://schemas.microsoft.com/office/drawing/2014/main" id="{371B2D1F-01A4-78D4-F8E0-B027AD948C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7413" y="5513388"/>
            <a:ext cx="2505075" cy="747712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200"/>
              </a:lnSpc>
              <a:spcBef>
                <a:spcPts val="513"/>
              </a:spcBef>
            </a:pPr>
            <a:r>
              <a:rPr lang="en-US" altLang="en-US"/>
              <a:t>Rapper control panel</a:t>
            </a:r>
          </a:p>
          <a:p>
            <a:pPr latinLnBrk="1">
              <a:lnSpc>
                <a:spcPts val="2200"/>
              </a:lnSpc>
              <a:spcBef>
                <a:spcPts val="513"/>
              </a:spcBef>
            </a:pPr>
            <a:endParaRPr lang="en-US" altLang="en-US"/>
          </a:p>
        </p:txBody>
      </p:sp>
      <p:sp>
        <p:nvSpPr>
          <p:cNvPr id="144394" name="Rectangle 8">
            <a:extLst>
              <a:ext uri="{FF2B5EF4-FFF2-40B4-BE49-F238E27FC236}">
                <a16:creationId xmlns:a16="http://schemas.microsoft.com/office/drawing/2014/main" id="{7442A5DD-A2EC-808D-9532-3651F91D1B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3125" y="6700838"/>
            <a:ext cx="1666875" cy="74612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200"/>
              </a:lnSpc>
              <a:spcBef>
                <a:spcPts val="513"/>
              </a:spcBef>
            </a:pPr>
            <a:r>
              <a:rPr lang="en-US" altLang="en-US"/>
              <a:t>CEM gauges</a:t>
            </a:r>
          </a:p>
          <a:p>
            <a:pPr latinLnBrk="1">
              <a:lnSpc>
                <a:spcPts val="2200"/>
              </a:lnSpc>
              <a:spcBef>
                <a:spcPts val="513"/>
              </a:spcBef>
            </a:pPr>
            <a:endParaRPr lang="en-US" altLang="en-US"/>
          </a:p>
        </p:txBody>
      </p:sp>
      <p:sp>
        <p:nvSpPr>
          <p:cNvPr id="144395" name="Rectangle 9">
            <a:extLst>
              <a:ext uri="{FF2B5EF4-FFF2-40B4-BE49-F238E27FC236}">
                <a16:creationId xmlns:a16="http://schemas.microsoft.com/office/drawing/2014/main" id="{B6D0D61B-B55D-852A-42CD-5E5FEDB813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0425" y="7913688"/>
            <a:ext cx="2654300" cy="747712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200"/>
              </a:lnSpc>
              <a:spcBef>
                <a:spcPts val="513"/>
              </a:spcBef>
            </a:pPr>
            <a:r>
              <a:rPr lang="en-US" altLang="en-US"/>
              <a:t>Hopper Heater Switch</a:t>
            </a:r>
          </a:p>
          <a:p>
            <a:pPr latinLnBrk="1">
              <a:lnSpc>
                <a:spcPts val="2200"/>
              </a:lnSpc>
              <a:spcBef>
                <a:spcPts val="513"/>
              </a:spcBef>
            </a:pPr>
            <a:endParaRPr lang="en-US" altLang="en-US"/>
          </a:p>
        </p:txBody>
      </p:sp>
      <p:sp>
        <p:nvSpPr>
          <p:cNvPr id="144396" name="Rectangle 10">
            <a:extLst>
              <a:ext uri="{FF2B5EF4-FFF2-40B4-BE49-F238E27FC236}">
                <a16:creationId xmlns:a16="http://schemas.microsoft.com/office/drawing/2014/main" id="{42977AC5-F5AC-A39A-2DD9-EABAAAE8BC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7663" y="6515100"/>
            <a:ext cx="404971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525"/>
              </a:lnSpc>
              <a:spcBef>
                <a:spcPts val="513"/>
              </a:spcBef>
            </a:pPr>
            <a:r>
              <a:rPr lang="en-US" altLang="en-US" sz="2200" b="1"/>
              <a:t>Instrumentation Photo Series</a:t>
            </a:r>
          </a:p>
        </p:txBody>
      </p:sp>
      <p:sp>
        <p:nvSpPr>
          <p:cNvPr id="144397" name="Rectangle 11">
            <a:extLst>
              <a:ext uri="{FF2B5EF4-FFF2-40B4-BE49-F238E27FC236}">
                <a16:creationId xmlns:a16="http://schemas.microsoft.com/office/drawing/2014/main" id="{0522FB02-B7F9-3696-0974-20F0236E2C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00" y="9147175"/>
            <a:ext cx="352425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38"/>
              </a:lnSpc>
            </a:pPr>
            <a:endParaRPr lang="en-US" altLang="en-US" sz="140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4">
            <a:extLst>
              <a:ext uri="{FF2B5EF4-FFF2-40B4-BE49-F238E27FC236}">
                <a16:creationId xmlns:a16="http://schemas.microsoft.com/office/drawing/2014/main" id="{AEF1564B-E4A5-E727-D11C-43E0A1A1CF2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FB1913BE-661F-465E-A22A-917C619CDC57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6435" name="Rectangle 5">
            <a:extLst>
              <a:ext uri="{FF2B5EF4-FFF2-40B4-BE49-F238E27FC236}">
                <a16:creationId xmlns:a16="http://schemas.microsoft.com/office/drawing/2014/main" id="{07B0AD98-2268-E4E5-29D3-DC37F88CF88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D97B5B6F-E6B9-425C-9F3A-932C666CE8E9}" type="slidenum">
              <a:rPr lang="en-US" altLang="en-US" smtClean="0">
                <a:solidFill>
                  <a:schemeClr val="tx1"/>
                </a:solidFill>
              </a:rPr>
              <a:pPr/>
              <a:t>70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146436" name="Rectangle 2">
            <a:extLst>
              <a:ext uri="{FF2B5EF4-FFF2-40B4-BE49-F238E27FC236}">
                <a16:creationId xmlns:a16="http://schemas.microsoft.com/office/drawing/2014/main" id="{79758F2E-435A-AA87-CCF1-A6CE91D5543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46437" name="Rectangle 3">
            <a:extLst>
              <a:ext uri="{FF2B5EF4-FFF2-40B4-BE49-F238E27FC236}">
                <a16:creationId xmlns:a16="http://schemas.microsoft.com/office/drawing/2014/main" id="{85FFF046-8F33-45C2-4178-3BFADA3F120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751013" y="238125"/>
            <a:ext cx="5397500" cy="3598863"/>
          </a:xfrm>
          <a:ln cap="flat"/>
        </p:spPr>
      </p:sp>
      <p:sp>
        <p:nvSpPr>
          <p:cNvPr id="146438" name="Rectangle 4">
            <a:extLst>
              <a:ext uri="{FF2B5EF4-FFF2-40B4-BE49-F238E27FC236}">
                <a16:creationId xmlns:a16="http://schemas.microsoft.com/office/drawing/2014/main" id="{25587B43-39DD-94C0-098E-45B4D913CC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5175" y="5153025"/>
            <a:ext cx="2655888" cy="960438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2200"/>
              </a:lnSpc>
            </a:pPr>
            <a:r>
              <a:rPr lang="en-US" altLang="en-US"/>
              <a:t>View of collection </a:t>
            </a:r>
            <a:br>
              <a:rPr lang="en-US" altLang="en-US"/>
            </a:br>
            <a:r>
              <a:rPr lang="en-US" altLang="en-US"/>
              <a:t>plates thru hatch - </a:t>
            </a:r>
            <a:br>
              <a:rPr lang="en-US" altLang="en-US"/>
            </a:br>
            <a:r>
              <a:rPr lang="en-US" altLang="en-US"/>
              <a:t>Photo</a:t>
            </a:r>
          </a:p>
        </p:txBody>
      </p:sp>
      <p:sp>
        <p:nvSpPr>
          <p:cNvPr id="146439" name="Rectangle 5">
            <a:extLst>
              <a:ext uri="{FF2B5EF4-FFF2-40B4-BE49-F238E27FC236}">
                <a16:creationId xmlns:a16="http://schemas.microsoft.com/office/drawing/2014/main" id="{8F2AF750-1B9D-60A2-5DC3-5EE0B53025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775" y="6342063"/>
            <a:ext cx="2652713" cy="95885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2200"/>
              </a:lnSpc>
            </a:pPr>
            <a:r>
              <a:rPr lang="en-US" altLang="en-US"/>
              <a:t>Top view plates and </a:t>
            </a:r>
            <a:br>
              <a:rPr lang="en-US" altLang="en-US"/>
            </a:br>
            <a:r>
              <a:rPr lang="en-US" altLang="en-US"/>
              <a:t>discharge electrodes - </a:t>
            </a:r>
            <a:br>
              <a:rPr lang="en-US" altLang="en-US"/>
            </a:br>
            <a:r>
              <a:rPr lang="en-US" altLang="en-US"/>
              <a:t>Photo</a:t>
            </a:r>
          </a:p>
        </p:txBody>
      </p:sp>
      <p:sp>
        <p:nvSpPr>
          <p:cNvPr id="146440" name="Rectangle 6">
            <a:extLst>
              <a:ext uri="{FF2B5EF4-FFF2-40B4-BE49-F238E27FC236}">
                <a16:creationId xmlns:a16="http://schemas.microsoft.com/office/drawing/2014/main" id="{F110400B-6B33-D175-CA39-BA40AC33A8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9275" y="7840663"/>
            <a:ext cx="2911475" cy="96202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2200"/>
              </a:lnSpc>
            </a:pPr>
            <a:r>
              <a:rPr lang="en-US" altLang="en-US"/>
              <a:t>Top view plates and </a:t>
            </a:r>
            <a:br>
              <a:rPr lang="en-US" altLang="en-US"/>
            </a:br>
            <a:r>
              <a:rPr lang="en-US" altLang="en-US"/>
              <a:t>discharge electrodes - </a:t>
            </a:r>
            <a:br>
              <a:rPr lang="en-US" altLang="en-US"/>
            </a:br>
            <a:r>
              <a:rPr lang="en-US" altLang="en-US"/>
              <a:t>Photo</a:t>
            </a:r>
          </a:p>
        </p:txBody>
      </p:sp>
      <p:sp>
        <p:nvSpPr>
          <p:cNvPr id="146441" name="Rectangle 7">
            <a:extLst>
              <a:ext uri="{FF2B5EF4-FFF2-40B4-BE49-F238E27FC236}">
                <a16:creationId xmlns:a16="http://schemas.microsoft.com/office/drawing/2014/main" id="{0F71CC8C-716F-44FF-4376-D6035D728E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3675" y="1025525"/>
            <a:ext cx="4713288" cy="5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950"/>
              </a:lnSpc>
            </a:pPr>
            <a:endParaRPr lang="en-US" altLang="en-US" sz="2600" b="1"/>
          </a:p>
        </p:txBody>
      </p:sp>
      <p:sp>
        <p:nvSpPr>
          <p:cNvPr id="146442" name="Rectangle 8">
            <a:extLst>
              <a:ext uri="{FF2B5EF4-FFF2-40B4-BE49-F238E27FC236}">
                <a16:creationId xmlns:a16="http://schemas.microsoft.com/office/drawing/2014/main" id="{35284218-C488-AE33-CB81-7BE3CE5D88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0425" y="4305300"/>
            <a:ext cx="2343150" cy="6223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200"/>
              </a:lnSpc>
            </a:pPr>
            <a:endParaRPr lang="en-US" altLang="en-US"/>
          </a:p>
          <a:p>
            <a:pPr>
              <a:lnSpc>
                <a:spcPts val="2200"/>
              </a:lnSpc>
            </a:pPr>
            <a:r>
              <a:rPr lang="en-US" altLang="en-US"/>
              <a:t>Hatch Entry - Photo</a:t>
            </a:r>
          </a:p>
          <a:p>
            <a:pPr latinLnBrk="1">
              <a:lnSpc>
                <a:spcPts val="2200"/>
              </a:lnSpc>
            </a:pPr>
            <a:endParaRPr lang="en-US" altLang="en-US"/>
          </a:p>
        </p:txBody>
      </p:sp>
      <p:sp>
        <p:nvSpPr>
          <p:cNvPr id="146443" name="Rectangle 9">
            <a:extLst>
              <a:ext uri="{FF2B5EF4-FFF2-40B4-BE49-F238E27FC236}">
                <a16:creationId xmlns:a16="http://schemas.microsoft.com/office/drawing/2014/main" id="{D9EF1981-591B-4426-F04D-0C5224B5E4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98875" y="4305300"/>
            <a:ext cx="3508375" cy="290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38"/>
              </a:lnSpc>
            </a:pPr>
            <a:r>
              <a:rPr lang="en-US" altLang="en-US" sz="1400"/>
              <a:t>DEs have sawtooth pattern and rigid </a:t>
            </a:r>
            <a:br>
              <a:rPr lang="en-US" altLang="en-US" sz="1400"/>
            </a:br>
            <a:r>
              <a:rPr lang="en-US" altLang="en-US" sz="1400"/>
              <a:t>design.</a:t>
            </a:r>
          </a:p>
          <a:p>
            <a:pPr>
              <a:lnSpc>
                <a:spcPts val="1638"/>
              </a:lnSpc>
            </a:pPr>
            <a:endParaRPr lang="en-US" altLang="en-US" sz="1400"/>
          </a:p>
          <a:p>
            <a:pPr>
              <a:lnSpc>
                <a:spcPts val="1638"/>
              </a:lnSpc>
            </a:pPr>
            <a:r>
              <a:rPr lang="en-US" altLang="en-US" sz="1400"/>
              <a:t>Distance between DE and CP is critical </a:t>
            </a:r>
            <a:br>
              <a:rPr lang="en-US" altLang="en-US" sz="1400"/>
            </a:br>
            <a:r>
              <a:rPr lang="en-US" altLang="en-US" sz="1400"/>
              <a:t>for proper operation.  Sometimes as </a:t>
            </a:r>
            <a:br>
              <a:rPr lang="en-US" altLang="en-US" sz="1400"/>
            </a:br>
            <a:r>
              <a:rPr lang="en-US" altLang="en-US" sz="1400"/>
              <a:t>little as 1/4 inch deviation from mfr </a:t>
            </a:r>
            <a:br>
              <a:rPr lang="en-US" altLang="en-US" sz="1400"/>
            </a:br>
            <a:r>
              <a:rPr lang="en-US" altLang="en-US" sz="1400"/>
              <a:t>specifications can affect performance.</a:t>
            </a:r>
          </a:p>
          <a:p>
            <a:pPr>
              <a:lnSpc>
                <a:spcPts val="1638"/>
              </a:lnSpc>
            </a:pPr>
            <a:endParaRPr lang="en-US" altLang="en-US" sz="1400"/>
          </a:p>
          <a:p>
            <a:pPr>
              <a:lnSpc>
                <a:spcPts val="1638"/>
              </a:lnSpc>
            </a:pPr>
            <a:r>
              <a:rPr lang="en-US" altLang="en-US" sz="1400"/>
              <a:t>While you will not look at this as a </a:t>
            </a:r>
            <a:br>
              <a:rPr lang="en-US" altLang="en-US" sz="1400"/>
            </a:br>
            <a:r>
              <a:rPr lang="en-US" altLang="en-US" sz="1400"/>
              <a:t>compliance inspector, plant </a:t>
            </a:r>
            <a:br>
              <a:rPr lang="en-US" altLang="en-US" sz="1400"/>
            </a:br>
            <a:r>
              <a:rPr lang="en-US" altLang="en-US" sz="1400"/>
              <a:t>maintenance records should show periodic </a:t>
            </a:r>
            <a:br>
              <a:rPr lang="en-US" altLang="en-US" sz="1400"/>
            </a:br>
            <a:r>
              <a:rPr lang="en-US" altLang="en-US" sz="1400"/>
              <a:t>inspection and adjustment of internal </a:t>
            </a:r>
            <a:br>
              <a:rPr lang="en-US" altLang="en-US" sz="1400"/>
            </a:br>
            <a:r>
              <a:rPr lang="en-US" altLang="en-US" sz="1400"/>
              <a:t>component spacing.</a:t>
            </a:r>
          </a:p>
        </p:txBody>
      </p:sp>
      <p:sp>
        <p:nvSpPr>
          <p:cNvPr id="146444" name="Rectangle 10">
            <a:extLst>
              <a:ext uri="{FF2B5EF4-FFF2-40B4-BE49-F238E27FC236}">
                <a16:creationId xmlns:a16="http://schemas.microsoft.com/office/drawing/2014/main" id="{C8380F97-A7AD-CBE1-5C2C-67EB474ACA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00" y="9147175"/>
            <a:ext cx="352425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38"/>
              </a:lnSpc>
            </a:pPr>
            <a:endParaRPr lang="en-US" altLang="en-US" sz="140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4">
            <a:extLst>
              <a:ext uri="{FF2B5EF4-FFF2-40B4-BE49-F238E27FC236}">
                <a16:creationId xmlns:a16="http://schemas.microsoft.com/office/drawing/2014/main" id="{1713EF67-2884-6836-4830-F059381D9F2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4B7E1349-DBB5-47F0-8992-6C489236DC64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8483" name="Rectangle 5">
            <a:extLst>
              <a:ext uri="{FF2B5EF4-FFF2-40B4-BE49-F238E27FC236}">
                <a16:creationId xmlns:a16="http://schemas.microsoft.com/office/drawing/2014/main" id="{132D5F7E-90AC-EB18-831F-5F23C306E55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84FF493D-DC52-4034-B2E3-2D3C1610F0C5}" type="slidenum">
              <a:rPr lang="en-US" altLang="en-US" smtClean="0">
                <a:solidFill>
                  <a:schemeClr val="tx1"/>
                </a:solidFill>
              </a:rPr>
              <a:pPr/>
              <a:t>71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148484" name="Rectangle 2">
            <a:extLst>
              <a:ext uri="{FF2B5EF4-FFF2-40B4-BE49-F238E27FC236}">
                <a16:creationId xmlns:a16="http://schemas.microsoft.com/office/drawing/2014/main" id="{D1E1FF6C-73E0-5421-93F1-09B3D72DAD7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48485" name="Rectangle 3">
            <a:extLst>
              <a:ext uri="{FF2B5EF4-FFF2-40B4-BE49-F238E27FC236}">
                <a16:creationId xmlns:a16="http://schemas.microsoft.com/office/drawing/2014/main" id="{5DBA219E-4032-9A4D-3305-D1D9DE4439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846263" y="0"/>
            <a:ext cx="4935537" cy="3289300"/>
          </a:xfrm>
          <a:ln cap="flat"/>
        </p:spPr>
      </p:sp>
      <p:sp>
        <p:nvSpPr>
          <p:cNvPr id="148486" name="Rectangle 4">
            <a:extLst>
              <a:ext uri="{FF2B5EF4-FFF2-40B4-BE49-F238E27FC236}">
                <a16:creationId xmlns:a16="http://schemas.microsoft.com/office/drawing/2014/main" id="{D21719FF-951D-E39F-2841-131D03E400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627438"/>
            <a:ext cx="7315200" cy="5973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38"/>
              </a:lnSpc>
            </a:pPr>
            <a:endParaRPr lang="en-US" altLang="en-US" sz="1400"/>
          </a:p>
        </p:txBody>
      </p:sp>
      <p:sp>
        <p:nvSpPr>
          <p:cNvPr id="148487" name="Rectangle 5">
            <a:extLst>
              <a:ext uri="{FF2B5EF4-FFF2-40B4-BE49-F238E27FC236}">
                <a16:creationId xmlns:a16="http://schemas.microsoft.com/office/drawing/2014/main" id="{BB81BEC7-85E6-D06D-8915-163B0C1AC2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00" y="9147175"/>
            <a:ext cx="352425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38"/>
              </a:lnSpc>
            </a:pPr>
            <a:endParaRPr lang="en-US" altLang="en-US" sz="1400"/>
          </a:p>
        </p:txBody>
      </p:sp>
      <p:sp>
        <p:nvSpPr>
          <p:cNvPr id="148488" name="Rectangle 6">
            <a:extLst>
              <a:ext uri="{FF2B5EF4-FFF2-40B4-BE49-F238E27FC236}">
                <a16:creationId xmlns:a16="http://schemas.microsoft.com/office/drawing/2014/main" id="{D5C93E62-7EA2-1122-BC6B-620E00E26A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438" y="1358900"/>
            <a:ext cx="1227137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6313" tIns="48157" rIns="96313" bIns="48157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3000" b="1">
                <a:solidFill>
                  <a:srgbClr val="FF9933"/>
                </a:solidFill>
                <a:latin typeface="Times New Roman" panose="02020603050405020304" pitchFamily="18" charset="0"/>
              </a:rPr>
              <a:t>TQ 12</a:t>
            </a:r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4">
            <a:extLst>
              <a:ext uri="{FF2B5EF4-FFF2-40B4-BE49-F238E27FC236}">
                <a16:creationId xmlns:a16="http://schemas.microsoft.com/office/drawing/2014/main" id="{FC1C0ED7-B138-7668-6C16-E65BD5848E1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7338D9D6-7085-4E4C-AB77-E24F005E50BF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0531" name="Rectangle 5">
            <a:extLst>
              <a:ext uri="{FF2B5EF4-FFF2-40B4-BE49-F238E27FC236}">
                <a16:creationId xmlns:a16="http://schemas.microsoft.com/office/drawing/2014/main" id="{8F618E21-A4CD-EE2E-E34B-96A75129593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9D819A66-D2B7-47ED-A25C-936BB53754AD}" type="slidenum">
              <a:rPr lang="en-US" altLang="en-US" smtClean="0">
                <a:solidFill>
                  <a:schemeClr val="tx1"/>
                </a:solidFill>
              </a:rPr>
              <a:pPr/>
              <a:t>72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150532" name="Rectangle 2">
            <a:extLst>
              <a:ext uri="{FF2B5EF4-FFF2-40B4-BE49-F238E27FC236}">
                <a16:creationId xmlns:a16="http://schemas.microsoft.com/office/drawing/2014/main" id="{ACF95FFB-CA18-5255-2F0F-BB9A0608EDA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50533" name="Rectangle 3">
            <a:extLst>
              <a:ext uri="{FF2B5EF4-FFF2-40B4-BE49-F238E27FC236}">
                <a16:creationId xmlns:a16="http://schemas.microsoft.com/office/drawing/2014/main" id="{C52585F8-C2D8-F8EB-CF8D-B48CA51FA3D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49400" y="280988"/>
            <a:ext cx="5394325" cy="3595687"/>
          </a:xfrm>
          <a:ln cap="flat"/>
        </p:spPr>
      </p:sp>
      <p:sp>
        <p:nvSpPr>
          <p:cNvPr id="150534" name="Rectangle 4">
            <a:extLst>
              <a:ext uri="{FF2B5EF4-FFF2-40B4-BE49-F238E27FC236}">
                <a16:creationId xmlns:a16="http://schemas.microsoft.com/office/drawing/2014/main" id="{1FD6407C-87E7-AD37-9C85-9532311DDD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950" y="4111625"/>
            <a:ext cx="6000750" cy="2120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latinLnBrk="1">
              <a:lnSpc>
                <a:spcPts val="1638"/>
              </a:lnSpc>
            </a:pPr>
            <a:endParaRPr lang="en-US" altLang="en-US" sz="1400"/>
          </a:p>
        </p:txBody>
      </p:sp>
      <p:sp>
        <p:nvSpPr>
          <p:cNvPr id="150535" name="Rectangle 5">
            <a:extLst>
              <a:ext uri="{FF2B5EF4-FFF2-40B4-BE49-F238E27FC236}">
                <a16:creationId xmlns:a16="http://schemas.microsoft.com/office/drawing/2014/main" id="{A341E22B-D060-BB50-2019-0F6E69912A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00" y="9147175"/>
            <a:ext cx="352425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38"/>
              </a:lnSpc>
            </a:pPr>
            <a:endParaRPr lang="en-US" altLang="en-US" sz="1400"/>
          </a:p>
        </p:txBody>
      </p:sp>
      <p:sp>
        <p:nvSpPr>
          <p:cNvPr id="150536" name="Rectangle 6">
            <a:extLst>
              <a:ext uri="{FF2B5EF4-FFF2-40B4-BE49-F238E27FC236}">
                <a16:creationId xmlns:a16="http://schemas.microsoft.com/office/drawing/2014/main" id="{9FE68CE6-7035-6AA3-CEA9-0EB117B22B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317625"/>
            <a:ext cx="1036638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6313" tIns="48157" rIns="96313" bIns="48157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3000" b="1">
                <a:solidFill>
                  <a:srgbClr val="FF9933"/>
                </a:solidFill>
                <a:latin typeface="Times New Roman" panose="02020603050405020304" pitchFamily="18" charset="0"/>
              </a:rPr>
              <a:t>TQ 5</a:t>
            </a:r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4">
            <a:extLst>
              <a:ext uri="{FF2B5EF4-FFF2-40B4-BE49-F238E27FC236}">
                <a16:creationId xmlns:a16="http://schemas.microsoft.com/office/drawing/2014/main" id="{9647511A-8D6A-A2E4-8021-88CB700ED76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568ECDB1-675A-4068-B122-AC19813DE692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2579" name="Rectangle 5">
            <a:extLst>
              <a:ext uri="{FF2B5EF4-FFF2-40B4-BE49-F238E27FC236}">
                <a16:creationId xmlns:a16="http://schemas.microsoft.com/office/drawing/2014/main" id="{D7C28CDA-E78C-225A-3523-380908AD565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DD2C7A6B-9EE4-4BDA-AAE5-5C1BFCBA2D82}" type="slidenum">
              <a:rPr lang="en-US" altLang="en-US" smtClean="0">
                <a:solidFill>
                  <a:schemeClr val="tx1"/>
                </a:solidFill>
              </a:rPr>
              <a:pPr/>
              <a:t>73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152580" name="Rectangle 2">
            <a:extLst>
              <a:ext uri="{FF2B5EF4-FFF2-40B4-BE49-F238E27FC236}">
                <a16:creationId xmlns:a16="http://schemas.microsoft.com/office/drawing/2014/main" id="{FC512141-2B9A-85EE-A721-3E9A3D853D8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98450" y="4308475"/>
            <a:ext cx="7016750" cy="4756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52581" name="Rectangle 3">
            <a:extLst>
              <a:ext uri="{FF2B5EF4-FFF2-40B4-BE49-F238E27FC236}">
                <a16:creationId xmlns:a16="http://schemas.microsoft.com/office/drawing/2014/main" id="{B2505DF4-5C18-D908-25F0-BC7DCB87BDA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1063" y="355600"/>
            <a:ext cx="5395912" cy="3597275"/>
          </a:xfrm>
          <a:ln cap="flat"/>
        </p:spPr>
      </p:sp>
      <p:sp>
        <p:nvSpPr>
          <p:cNvPr id="152582" name="Rectangle 4">
            <a:extLst>
              <a:ext uri="{FF2B5EF4-FFF2-40B4-BE49-F238E27FC236}">
                <a16:creationId xmlns:a16="http://schemas.microsoft.com/office/drawing/2014/main" id="{8EC2195A-8D3C-6955-41D0-77118FA465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3438" y="7834313"/>
            <a:ext cx="2479675" cy="109537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2200"/>
              </a:lnSpc>
            </a:pPr>
            <a:r>
              <a:rPr lang="en-US" altLang="en-US"/>
              <a:t> </a:t>
            </a:r>
          </a:p>
          <a:p>
            <a:pPr algn="ctr">
              <a:lnSpc>
                <a:spcPts val="2200"/>
              </a:lnSpc>
            </a:pPr>
            <a:r>
              <a:rPr lang="en-US" altLang="en-US" b="1"/>
              <a:t>Pneumatic Rapper </a:t>
            </a:r>
            <a:br>
              <a:rPr lang="en-US" altLang="en-US" b="1"/>
            </a:br>
            <a:r>
              <a:rPr lang="en-US" altLang="en-US" b="1"/>
              <a:t>Close-up</a:t>
            </a:r>
          </a:p>
        </p:txBody>
      </p:sp>
      <p:sp>
        <p:nvSpPr>
          <p:cNvPr id="152583" name="Rectangle 5">
            <a:extLst>
              <a:ext uri="{FF2B5EF4-FFF2-40B4-BE49-F238E27FC236}">
                <a16:creationId xmlns:a16="http://schemas.microsoft.com/office/drawing/2014/main" id="{C2BDF09E-7754-0544-47F6-A456B98661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5975" y="598488"/>
            <a:ext cx="3455988" cy="88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2950"/>
              </a:lnSpc>
            </a:pPr>
            <a:r>
              <a:rPr lang="en-US" altLang="en-US" sz="2600" b="1"/>
              <a:t>Pneumatic Rappers - </a:t>
            </a:r>
            <a:br>
              <a:rPr lang="en-US" altLang="en-US" sz="2600" b="1"/>
            </a:br>
            <a:r>
              <a:rPr lang="en-US" altLang="en-US" sz="2600" b="1"/>
              <a:t>Photo Series</a:t>
            </a:r>
          </a:p>
        </p:txBody>
      </p:sp>
      <p:sp>
        <p:nvSpPr>
          <p:cNvPr id="152584" name="Rectangle 6">
            <a:extLst>
              <a:ext uri="{FF2B5EF4-FFF2-40B4-BE49-F238E27FC236}">
                <a16:creationId xmlns:a16="http://schemas.microsoft.com/office/drawing/2014/main" id="{55ED949E-BD2B-4F14-D117-1F14C2DB01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1388" y="5808663"/>
            <a:ext cx="2438400" cy="10922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200"/>
              </a:lnSpc>
            </a:pPr>
            <a:r>
              <a:rPr lang="en-US" altLang="en-US"/>
              <a:t>Line of rappers on </a:t>
            </a:r>
            <a:br>
              <a:rPr lang="en-US" altLang="en-US"/>
            </a:br>
            <a:r>
              <a:rPr lang="en-US" altLang="en-US"/>
              <a:t>roof (cement plant, </a:t>
            </a:r>
            <a:br>
              <a:rPr lang="en-US" altLang="en-US"/>
            </a:br>
            <a:r>
              <a:rPr lang="en-US" altLang="en-US"/>
              <a:t>Helena, Montana)</a:t>
            </a:r>
          </a:p>
        </p:txBody>
      </p:sp>
      <p:sp>
        <p:nvSpPr>
          <p:cNvPr id="152585" name="Rectangle 7">
            <a:extLst>
              <a:ext uri="{FF2B5EF4-FFF2-40B4-BE49-F238E27FC236}">
                <a16:creationId xmlns:a16="http://schemas.microsoft.com/office/drawing/2014/main" id="{FCEC2A5E-6C3E-507A-E4A6-21E199EFB7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900" y="7148513"/>
            <a:ext cx="2589213" cy="550862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2200"/>
              </a:lnSpc>
            </a:pPr>
            <a:r>
              <a:rPr lang="en-US" altLang="en-US"/>
              <a:t>Pneumatic Rappers</a:t>
            </a:r>
          </a:p>
          <a:p>
            <a:pPr algn="ctr" latinLnBrk="1">
              <a:lnSpc>
                <a:spcPts val="2200"/>
              </a:lnSpc>
            </a:pPr>
            <a:endParaRPr lang="en-US" altLang="en-US"/>
          </a:p>
        </p:txBody>
      </p:sp>
      <p:sp>
        <p:nvSpPr>
          <p:cNvPr id="152586" name="Rectangle 8">
            <a:extLst>
              <a:ext uri="{FF2B5EF4-FFF2-40B4-BE49-F238E27FC236}">
                <a16:creationId xmlns:a16="http://schemas.microsoft.com/office/drawing/2014/main" id="{3AF55B49-2CB9-16AC-6BE9-5A99BF5774FF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3309938" y="4613275"/>
            <a:ext cx="3508375" cy="36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altLang="en-US" sz="1600" i="1"/>
              <a:t>&gt;</a:t>
            </a:r>
            <a:endParaRPr lang="en-US" altLang="en-US" sz="1600"/>
          </a:p>
          <a:p>
            <a:pPr>
              <a:lnSpc>
                <a:spcPts val="2000"/>
              </a:lnSpc>
            </a:pPr>
            <a:endParaRPr lang="en-US" altLang="en-US" sz="1600"/>
          </a:p>
          <a:p>
            <a:pPr latinLnBrk="1">
              <a:lnSpc>
                <a:spcPts val="2000"/>
              </a:lnSpc>
            </a:pPr>
            <a:endParaRPr lang="en-US" altLang="en-US" sz="1600"/>
          </a:p>
        </p:txBody>
      </p:sp>
      <p:sp>
        <p:nvSpPr>
          <p:cNvPr id="152587" name="Rectangle 9">
            <a:extLst>
              <a:ext uri="{FF2B5EF4-FFF2-40B4-BE49-F238E27FC236}">
                <a16:creationId xmlns:a16="http://schemas.microsoft.com/office/drawing/2014/main" id="{1EBFAB8B-A7E9-044C-E178-8ABBDE00E3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29025" y="4987925"/>
            <a:ext cx="3563938" cy="216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altLang="en-US" sz="1600"/>
              <a:t>Failures may be caused by rust, </a:t>
            </a:r>
            <a:br>
              <a:rPr lang="en-US" altLang="en-US" sz="1600"/>
            </a:br>
            <a:r>
              <a:rPr lang="en-US" altLang="en-US" sz="1600"/>
              <a:t>sediment, corrosion in piston </a:t>
            </a:r>
            <a:br>
              <a:rPr lang="en-US" altLang="en-US" sz="1600"/>
            </a:br>
            <a:r>
              <a:rPr lang="en-US" altLang="en-US" sz="1600"/>
              <a:t>chamber.</a:t>
            </a:r>
          </a:p>
          <a:p>
            <a:pPr>
              <a:lnSpc>
                <a:spcPts val="2000"/>
              </a:lnSpc>
            </a:pPr>
            <a:endParaRPr lang="en-US" altLang="en-US" sz="1600"/>
          </a:p>
          <a:p>
            <a:pPr>
              <a:lnSpc>
                <a:spcPts val="2000"/>
              </a:lnSpc>
            </a:pPr>
            <a:r>
              <a:rPr lang="en-US" altLang="en-US" sz="1600"/>
              <a:t>Compressed air supplied must be </a:t>
            </a:r>
            <a:br>
              <a:rPr lang="en-US" altLang="en-US" sz="1600"/>
            </a:br>
            <a:r>
              <a:rPr lang="en-US" altLang="en-US" sz="1600"/>
              <a:t>clean and dry with </a:t>
            </a:r>
            <a:r>
              <a:rPr lang="en-US" altLang="en-US" sz="1600" b="1">
                <a:solidFill>
                  <a:srgbClr val="FF9933"/>
                </a:solidFill>
              </a:rPr>
              <a:t>dew point less </a:t>
            </a:r>
            <a:br>
              <a:rPr lang="en-US" altLang="en-US" sz="1600" b="1">
                <a:solidFill>
                  <a:srgbClr val="FF9933"/>
                </a:solidFill>
              </a:rPr>
            </a:br>
            <a:r>
              <a:rPr lang="en-US" altLang="en-US" sz="1600" b="1">
                <a:solidFill>
                  <a:srgbClr val="FF9933"/>
                </a:solidFill>
              </a:rPr>
              <a:t>than ambient to prevent moisture</a:t>
            </a:r>
            <a:r>
              <a:rPr lang="en-US" altLang="en-US" sz="1600"/>
              <a:t> </a:t>
            </a:r>
            <a:br>
              <a:rPr lang="en-US" altLang="en-US" sz="1600"/>
            </a:br>
            <a:r>
              <a:rPr lang="en-US" altLang="en-US" sz="1600"/>
              <a:t>from getting inside control device.</a:t>
            </a:r>
          </a:p>
        </p:txBody>
      </p:sp>
      <p:sp>
        <p:nvSpPr>
          <p:cNvPr id="152588" name="Rectangle 10">
            <a:extLst>
              <a:ext uri="{FF2B5EF4-FFF2-40B4-BE49-F238E27FC236}">
                <a16:creationId xmlns:a16="http://schemas.microsoft.com/office/drawing/2014/main" id="{9C8E2A9D-5337-E143-10CE-8B6955BAFA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00" y="9147175"/>
            <a:ext cx="352425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38"/>
              </a:lnSpc>
            </a:pPr>
            <a:endParaRPr lang="en-US" altLang="en-US" sz="14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7BC7F7CF-E990-8774-85C3-40E04778737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BEF901F5-7171-DBA9-9C1D-902EE4DAE42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1508" name="Date Placeholder 3">
            <a:extLst>
              <a:ext uri="{FF2B5EF4-FFF2-40B4-BE49-F238E27FC236}">
                <a16:creationId xmlns:a16="http://schemas.microsoft.com/office/drawing/2014/main" id="{A959822D-E082-3802-B1A2-C398B251E3E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62000" indent="-2921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71575" indent="-233363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39888" indent="-233363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09788" indent="-233363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66988" indent="-233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24188" indent="-233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81388" indent="-233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38588" indent="-233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12670566-4AB8-4D25-9360-8063D3D511C8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09" name="Slide Number Placeholder 4">
            <a:extLst>
              <a:ext uri="{FF2B5EF4-FFF2-40B4-BE49-F238E27FC236}">
                <a16:creationId xmlns:a16="http://schemas.microsoft.com/office/drawing/2014/main" id="{95D57C95-F9B8-1BBD-23FC-DDC56C84BC9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62000" indent="-2921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71575" indent="-233363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39888" indent="-233363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09788" indent="-233363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66988" indent="-233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24188" indent="-233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81388" indent="-233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38588" indent="-233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7C73BAA1-7BB2-4155-8887-EE7154463858}" type="slidenum">
              <a:rPr lang="en-US" altLang="en-US" smtClean="0">
                <a:solidFill>
                  <a:schemeClr val="tx1"/>
                </a:solidFill>
              </a:rPr>
              <a:pPr/>
              <a:t>10</a:t>
            </a:fld>
            <a:endParaRPr lang="en-US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4">
            <a:extLst>
              <a:ext uri="{FF2B5EF4-FFF2-40B4-BE49-F238E27FC236}">
                <a16:creationId xmlns:a16="http://schemas.microsoft.com/office/drawing/2014/main" id="{7096E604-EC1A-5C7C-C1A9-618780BCC07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2D8BD642-1DC3-418A-94D1-AB59EC55532E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4627" name="Rectangle 5">
            <a:extLst>
              <a:ext uri="{FF2B5EF4-FFF2-40B4-BE49-F238E27FC236}">
                <a16:creationId xmlns:a16="http://schemas.microsoft.com/office/drawing/2014/main" id="{06DD9F9D-4D68-B964-B146-D8A08A2D2F9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688B094F-7E71-4E11-BC1D-19CD0FE40227}" type="slidenum">
              <a:rPr lang="en-US" altLang="en-US" smtClean="0">
                <a:solidFill>
                  <a:schemeClr val="tx1"/>
                </a:solidFill>
              </a:rPr>
              <a:pPr/>
              <a:t>74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154628" name="Rectangle 2">
            <a:extLst>
              <a:ext uri="{FF2B5EF4-FFF2-40B4-BE49-F238E27FC236}">
                <a16:creationId xmlns:a16="http://schemas.microsoft.com/office/drawing/2014/main" id="{400C0D3B-7E0B-1F17-6ED4-A5BBF95072A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4183063"/>
            <a:ext cx="7315200" cy="54181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54629" name="Rectangle 3">
            <a:extLst>
              <a:ext uri="{FF2B5EF4-FFF2-40B4-BE49-F238E27FC236}">
                <a16:creationId xmlns:a16="http://schemas.microsoft.com/office/drawing/2014/main" id="{9060DD8A-5343-0239-CFD6-C671DBB41A5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69963" y="182563"/>
            <a:ext cx="5395912" cy="3597275"/>
          </a:xfrm>
          <a:ln cap="flat"/>
        </p:spPr>
      </p:sp>
      <p:sp>
        <p:nvSpPr>
          <p:cNvPr id="154630" name="Rectangle 4">
            <a:extLst>
              <a:ext uri="{FF2B5EF4-FFF2-40B4-BE49-F238E27FC236}">
                <a16:creationId xmlns:a16="http://schemas.microsoft.com/office/drawing/2014/main" id="{42A8B575-C41C-6ADC-9761-A7E1C29C9C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7599363"/>
            <a:ext cx="2478088" cy="1128712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2200"/>
              </a:lnSpc>
            </a:pPr>
            <a:r>
              <a:rPr lang="en-US" altLang="en-US"/>
              <a:t> </a:t>
            </a:r>
          </a:p>
          <a:p>
            <a:pPr algn="ctr">
              <a:lnSpc>
                <a:spcPts val="2200"/>
              </a:lnSpc>
            </a:pPr>
            <a:r>
              <a:rPr lang="en-US" altLang="en-US"/>
              <a:t>Pneumatic Rapper </a:t>
            </a:r>
            <a:br>
              <a:rPr lang="en-US" altLang="en-US"/>
            </a:br>
            <a:r>
              <a:rPr lang="en-US" altLang="en-US"/>
              <a:t>Close-up</a:t>
            </a:r>
          </a:p>
        </p:txBody>
      </p:sp>
      <p:sp>
        <p:nvSpPr>
          <p:cNvPr id="154631" name="Rectangle 5">
            <a:extLst>
              <a:ext uri="{FF2B5EF4-FFF2-40B4-BE49-F238E27FC236}">
                <a16:creationId xmlns:a16="http://schemas.microsoft.com/office/drawing/2014/main" id="{CCB96CB6-5B6E-0300-BD2E-72E1AEB35B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8463" y="3781425"/>
            <a:ext cx="3468687" cy="881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2950"/>
              </a:lnSpc>
            </a:pPr>
            <a:endParaRPr lang="en-US" altLang="en-US" sz="2600" b="1"/>
          </a:p>
        </p:txBody>
      </p:sp>
      <p:sp>
        <p:nvSpPr>
          <p:cNvPr id="154632" name="Rectangle 6">
            <a:extLst>
              <a:ext uri="{FF2B5EF4-FFF2-40B4-BE49-F238E27FC236}">
                <a16:creationId xmlns:a16="http://schemas.microsoft.com/office/drawing/2014/main" id="{6D51C93A-3468-70DC-9341-002E7BD3FD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500" y="6070600"/>
            <a:ext cx="2439988" cy="112712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200"/>
              </a:lnSpc>
            </a:pPr>
            <a:r>
              <a:rPr lang="en-US" altLang="en-US"/>
              <a:t>Line of rappers on </a:t>
            </a:r>
            <a:br>
              <a:rPr lang="en-US" altLang="en-US"/>
            </a:br>
            <a:r>
              <a:rPr lang="en-US" altLang="en-US"/>
              <a:t>roof (cement plant, </a:t>
            </a:r>
            <a:br>
              <a:rPr lang="en-US" altLang="en-US"/>
            </a:br>
            <a:r>
              <a:rPr lang="en-US" altLang="en-US"/>
              <a:t>Helena, Montana)</a:t>
            </a:r>
          </a:p>
        </p:txBody>
      </p:sp>
      <p:sp>
        <p:nvSpPr>
          <p:cNvPr id="154633" name="Rectangle 7">
            <a:extLst>
              <a:ext uri="{FF2B5EF4-FFF2-40B4-BE49-F238E27FC236}">
                <a16:creationId xmlns:a16="http://schemas.microsoft.com/office/drawing/2014/main" id="{A9B2AC3E-68AF-E84F-450F-90DDEFA9EC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9338" y="6288088"/>
            <a:ext cx="2586037" cy="67627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2200"/>
              </a:lnSpc>
            </a:pPr>
            <a:endParaRPr lang="en-US" altLang="en-US"/>
          </a:p>
          <a:p>
            <a:pPr algn="ctr" latinLnBrk="1">
              <a:lnSpc>
                <a:spcPts val="2200"/>
              </a:lnSpc>
            </a:pPr>
            <a:endParaRPr lang="en-US" altLang="en-US"/>
          </a:p>
        </p:txBody>
      </p:sp>
      <p:sp>
        <p:nvSpPr>
          <p:cNvPr id="154634" name="Rectangle 8">
            <a:extLst>
              <a:ext uri="{FF2B5EF4-FFF2-40B4-BE49-F238E27FC236}">
                <a16:creationId xmlns:a16="http://schemas.microsoft.com/office/drawing/2014/main" id="{3A85A8BB-B9E0-0CAA-FE60-AB4A83ABC2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7088" y="7397750"/>
            <a:ext cx="3508375" cy="140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altLang="en-US" sz="1600" i="1"/>
              <a:t>&gt;Describe operation</a:t>
            </a:r>
            <a:endParaRPr lang="en-US" altLang="en-US" sz="1600"/>
          </a:p>
          <a:p>
            <a:pPr>
              <a:lnSpc>
                <a:spcPts val="2000"/>
              </a:lnSpc>
            </a:pPr>
            <a:r>
              <a:rPr lang="en-US" altLang="en-US" sz="1600"/>
              <a:t>Provide most intense shock</a:t>
            </a:r>
          </a:p>
          <a:p>
            <a:pPr>
              <a:lnSpc>
                <a:spcPts val="2000"/>
              </a:lnSpc>
            </a:pPr>
            <a:r>
              <a:rPr lang="en-US" altLang="en-US" sz="1600"/>
              <a:t>Can be impact or vibrator type</a:t>
            </a:r>
          </a:p>
          <a:p>
            <a:pPr>
              <a:lnSpc>
                <a:spcPts val="2000"/>
              </a:lnSpc>
            </a:pPr>
            <a:endParaRPr lang="en-US" altLang="en-US" sz="1600"/>
          </a:p>
          <a:p>
            <a:pPr latinLnBrk="1">
              <a:lnSpc>
                <a:spcPts val="2000"/>
              </a:lnSpc>
            </a:pPr>
            <a:endParaRPr lang="en-US" altLang="en-US" sz="1600"/>
          </a:p>
        </p:txBody>
      </p:sp>
      <p:sp>
        <p:nvSpPr>
          <p:cNvPr id="154635" name="Rectangle 9">
            <a:extLst>
              <a:ext uri="{FF2B5EF4-FFF2-40B4-BE49-F238E27FC236}">
                <a16:creationId xmlns:a16="http://schemas.microsoft.com/office/drawing/2014/main" id="{0500304C-1A08-679E-AD5B-62287EBD10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52850" y="7440613"/>
            <a:ext cx="3562350" cy="216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000"/>
              </a:lnSpc>
            </a:pPr>
            <a:endParaRPr lang="en-US" altLang="en-US" sz="1600"/>
          </a:p>
        </p:txBody>
      </p:sp>
      <p:sp>
        <p:nvSpPr>
          <p:cNvPr id="154636" name="Rectangle 10">
            <a:extLst>
              <a:ext uri="{FF2B5EF4-FFF2-40B4-BE49-F238E27FC236}">
                <a16:creationId xmlns:a16="http://schemas.microsoft.com/office/drawing/2014/main" id="{45A5A0BC-520B-072B-A477-6D5A9C70B6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00" y="9147175"/>
            <a:ext cx="352425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38"/>
              </a:lnSpc>
            </a:pPr>
            <a:endParaRPr lang="en-US" altLang="en-US" sz="1400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4">
            <a:extLst>
              <a:ext uri="{FF2B5EF4-FFF2-40B4-BE49-F238E27FC236}">
                <a16:creationId xmlns:a16="http://schemas.microsoft.com/office/drawing/2014/main" id="{042A2AB7-5CF6-80E0-528A-B0D2E83CD1D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B0B7EA85-2158-41BA-9CC9-B6605A3474E7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6675" name="Rectangle 5">
            <a:extLst>
              <a:ext uri="{FF2B5EF4-FFF2-40B4-BE49-F238E27FC236}">
                <a16:creationId xmlns:a16="http://schemas.microsoft.com/office/drawing/2014/main" id="{1955EF11-3CDF-5ED6-74CC-BB815E3AAA3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2D0E3FB4-0F74-4CAC-B9D1-E73C7A38E927}" type="slidenum">
              <a:rPr lang="en-US" altLang="en-US" smtClean="0">
                <a:solidFill>
                  <a:schemeClr val="tx1"/>
                </a:solidFill>
              </a:rPr>
              <a:pPr/>
              <a:t>75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156676" name="Rectangle 2">
            <a:extLst>
              <a:ext uri="{FF2B5EF4-FFF2-40B4-BE49-F238E27FC236}">
                <a16:creationId xmlns:a16="http://schemas.microsoft.com/office/drawing/2014/main" id="{2C7FF414-C344-C068-9DB6-4D2826428CA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3911600"/>
            <a:ext cx="7315200" cy="5689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56677" name="Rectangle 3">
            <a:extLst>
              <a:ext uri="{FF2B5EF4-FFF2-40B4-BE49-F238E27FC236}">
                <a16:creationId xmlns:a16="http://schemas.microsoft.com/office/drawing/2014/main" id="{82182778-5B55-2E60-9986-4663D1E9620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68375" y="436563"/>
            <a:ext cx="5045075" cy="3363912"/>
          </a:xfrm>
          <a:ln cap="flat"/>
        </p:spPr>
      </p:sp>
      <p:sp>
        <p:nvSpPr>
          <p:cNvPr id="156678" name="Rectangle 4">
            <a:extLst>
              <a:ext uri="{FF2B5EF4-FFF2-40B4-BE49-F238E27FC236}">
                <a16:creationId xmlns:a16="http://schemas.microsoft.com/office/drawing/2014/main" id="{DA43DDDF-0D3E-4501-3057-65C2359F57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925" y="5743575"/>
            <a:ext cx="2547938" cy="7731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2200"/>
              </a:lnSpc>
            </a:pPr>
            <a:r>
              <a:rPr lang="en-US" altLang="en-US"/>
              <a:t>MIGI Rapper close-up </a:t>
            </a:r>
            <a:br>
              <a:rPr lang="en-US" altLang="en-US"/>
            </a:br>
            <a:r>
              <a:rPr lang="en-US" altLang="en-US"/>
              <a:t>- Photo</a:t>
            </a:r>
          </a:p>
          <a:p>
            <a:pPr algn="ctr" latinLnBrk="1">
              <a:lnSpc>
                <a:spcPts val="2200"/>
              </a:lnSpc>
            </a:pPr>
            <a:endParaRPr lang="en-US" altLang="en-US"/>
          </a:p>
        </p:txBody>
      </p:sp>
      <p:sp>
        <p:nvSpPr>
          <p:cNvPr id="156679" name="Rectangle 5">
            <a:extLst>
              <a:ext uri="{FF2B5EF4-FFF2-40B4-BE49-F238E27FC236}">
                <a16:creationId xmlns:a16="http://schemas.microsoft.com/office/drawing/2014/main" id="{C666CD59-6737-FA09-D6A3-16413F6179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8375" y="1255713"/>
            <a:ext cx="3835400" cy="2157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000"/>
              </a:lnSpc>
            </a:pPr>
            <a:endParaRPr lang="en-US" altLang="en-US" sz="1600"/>
          </a:p>
          <a:p>
            <a:pPr latinLnBrk="1">
              <a:lnSpc>
                <a:spcPts val="2000"/>
              </a:lnSpc>
            </a:pPr>
            <a:endParaRPr lang="en-US" altLang="en-US" sz="1600"/>
          </a:p>
        </p:txBody>
      </p:sp>
      <p:sp>
        <p:nvSpPr>
          <p:cNvPr id="156680" name="Rectangle 6">
            <a:extLst>
              <a:ext uri="{FF2B5EF4-FFF2-40B4-BE49-F238E27FC236}">
                <a16:creationId xmlns:a16="http://schemas.microsoft.com/office/drawing/2014/main" id="{224CACF8-50F6-32A7-608E-B2556725CF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3450" y="6516688"/>
            <a:ext cx="3209925" cy="99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altLang="en-US" sz="1600"/>
              <a:t>Note rubber boot cracking.</a:t>
            </a:r>
          </a:p>
          <a:p>
            <a:pPr>
              <a:lnSpc>
                <a:spcPts val="2000"/>
              </a:lnSpc>
            </a:pPr>
            <a:r>
              <a:rPr lang="en-US" altLang="en-US" sz="1600"/>
              <a:t>One of these also installed over </a:t>
            </a:r>
            <a:br>
              <a:rPr lang="en-US" altLang="en-US" sz="1600"/>
            </a:br>
            <a:r>
              <a:rPr lang="en-US" altLang="en-US" sz="1600"/>
              <a:t>gas inlet diffuser plate.</a:t>
            </a:r>
          </a:p>
        </p:txBody>
      </p:sp>
      <p:sp>
        <p:nvSpPr>
          <p:cNvPr id="156681" name="Rectangle 7">
            <a:extLst>
              <a:ext uri="{FF2B5EF4-FFF2-40B4-BE49-F238E27FC236}">
                <a16:creationId xmlns:a16="http://schemas.microsoft.com/office/drawing/2014/main" id="{2C8B5BEB-CB4C-1A91-38A6-4334D9089B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00" y="9147175"/>
            <a:ext cx="352425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38"/>
              </a:lnSpc>
            </a:pPr>
            <a:endParaRPr lang="en-US" altLang="en-US" sz="1400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4">
            <a:extLst>
              <a:ext uri="{FF2B5EF4-FFF2-40B4-BE49-F238E27FC236}">
                <a16:creationId xmlns:a16="http://schemas.microsoft.com/office/drawing/2014/main" id="{C091894F-5B3C-2580-FB2F-A25C3A55502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87CFC3E2-6FD4-4A29-9797-3036990B2967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8723" name="Rectangle 5">
            <a:extLst>
              <a:ext uri="{FF2B5EF4-FFF2-40B4-BE49-F238E27FC236}">
                <a16:creationId xmlns:a16="http://schemas.microsoft.com/office/drawing/2014/main" id="{5D0A43F3-1AF2-5679-F60D-CBFB249AF5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58C0C962-7B85-44C9-B930-A540CD2134CB}" type="slidenum">
              <a:rPr lang="en-US" altLang="en-US" smtClean="0">
                <a:solidFill>
                  <a:schemeClr val="tx1"/>
                </a:solidFill>
              </a:rPr>
              <a:pPr/>
              <a:t>76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158724" name="Rectangle 2">
            <a:extLst>
              <a:ext uri="{FF2B5EF4-FFF2-40B4-BE49-F238E27FC236}">
                <a16:creationId xmlns:a16="http://schemas.microsoft.com/office/drawing/2014/main" id="{D68C30BA-BDAD-AD4E-C0D2-806324F6C8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58725" name="Rectangle 3">
            <a:extLst>
              <a:ext uri="{FF2B5EF4-FFF2-40B4-BE49-F238E27FC236}">
                <a16:creationId xmlns:a16="http://schemas.microsoft.com/office/drawing/2014/main" id="{C6FBFB22-57E4-A741-E0FD-2A11BCC301B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833563" y="53975"/>
            <a:ext cx="5392737" cy="3595688"/>
          </a:xfrm>
          <a:ln cap="flat"/>
        </p:spPr>
      </p:sp>
      <p:sp>
        <p:nvSpPr>
          <p:cNvPr id="158726" name="Rectangle 4">
            <a:extLst>
              <a:ext uri="{FF2B5EF4-FFF2-40B4-BE49-F238E27FC236}">
                <a16:creationId xmlns:a16="http://schemas.microsoft.com/office/drawing/2014/main" id="{E8D339A8-4A80-86DD-50FB-FD7E4B6726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3438" y="7273925"/>
            <a:ext cx="2479675" cy="94932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2200"/>
              </a:lnSpc>
            </a:pPr>
            <a:r>
              <a:rPr lang="en-US" altLang="en-US"/>
              <a:t> </a:t>
            </a:r>
          </a:p>
          <a:p>
            <a:pPr algn="ctr">
              <a:lnSpc>
                <a:spcPts val="2200"/>
              </a:lnSpc>
            </a:pPr>
            <a:r>
              <a:rPr lang="en-US" altLang="en-US"/>
              <a:t>Pneumatic Rapper </a:t>
            </a:r>
            <a:br>
              <a:rPr lang="en-US" altLang="en-US"/>
            </a:br>
            <a:r>
              <a:rPr lang="en-US" altLang="en-US"/>
              <a:t>Close-up</a:t>
            </a:r>
          </a:p>
        </p:txBody>
      </p:sp>
      <p:sp>
        <p:nvSpPr>
          <p:cNvPr id="158727" name="Rectangle 5">
            <a:extLst>
              <a:ext uri="{FF2B5EF4-FFF2-40B4-BE49-F238E27FC236}">
                <a16:creationId xmlns:a16="http://schemas.microsoft.com/office/drawing/2014/main" id="{40EA696A-075E-91A0-7FE2-0A145C81F1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5975" y="598488"/>
            <a:ext cx="3455988" cy="88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2950"/>
              </a:lnSpc>
            </a:pPr>
            <a:r>
              <a:rPr lang="en-US" altLang="en-US" sz="2600" b="1"/>
              <a:t> </a:t>
            </a:r>
            <a:br>
              <a:rPr lang="en-US" altLang="en-US" sz="2600" b="1"/>
            </a:br>
            <a:endParaRPr lang="en-US" altLang="en-US" sz="2600" b="1"/>
          </a:p>
        </p:txBody>
      </p:sp>
      <p:sp>
        <p:nvSpPr>
          <p:cNvPr id="158728" name="Rectangle 6">
            <a:extLst>
              <a:ext uri="{FF2B5EF4-FFF2-40B4-BE49-F238E27FC236}">
                <a16:creationId xmlns:a16="http://schemas.microsoft.com/office/drawing/2014/main" id="{AA6F8058-01D7-9253-CC2D-51B03D487D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1388" y="5180013"/>
            <a:ext cx="2438400" cy="969962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200"/>
              </a:lnSpc>
            </a:pPr>
            <a:r>
              <a:rPr lang="en-US" altLang="en-US"/>
              <a:t>Line of rappers on </a:t>
            </a:r>
            <a:br>
              <a:rPr lang="en-US" altLang="en-US"/>
            </a:br>
            <a:r>
              <a:rPr lang="en-US" altLang="en-US"/>
              <a:t>roof (cement plant, </a:t>
            </a:r>
            <a:br>
              <a:rPr lang="en-US" altLang="en-US"/>
            </a:br>
            <a:r>
              <a:rPr lang="en-US" altLang="en-US"/>
              <a:t>Helena, Montana)</a:t>
            </a:r>
          </a:p>
        </p:txBody>
      </p:sp>
      <p:sp>
        <p:nvSpPr>
          <p:cNvPr id="158729" name="Rectangle 7">
            <a:extLst>
              <a:ext uri="{FF2B5EF4-FFF2-40B4-BE49-F238E27FC236}">
                <a16:creationId xmlns:a16="http://schemas.microsoft.com/office/drawing/2014/main" id="{2C08CE63-CC82-8740-4028-21F8C66C16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1388" y="6432550"/>
            <a:ext cx="2587625" cy="5588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2200"/>
              </a:lnSpc>
            </a:pPr>
            <a:r>
              <a:rPr lang="en-US" altLang="en-US"/>
              <a:t>Pneumatic Rappers</a:t>
            </a:r>
          </a:p>
          <a:p>
            <a:pPr algn="ctr" latinLnBrk="1">
              <a:lnSpc>
                <a:spcPts val="2200"/>
              </a:lnSpc>
            </a:pPr>
            <a:endParaRPr lang="en-US" altLang="en-US"/>
          </a:p>
        </p:txBody>
      </p:sp>
      <p:sp>
        <p:nvSpPr>
          <p:cNvPr id="158730" name="Rectangle 8">
            <a:extLst>
              <a:ext uri="{FF2B5EF4-FFF2-40B4-BE49-F238E27FC236}">
                <a16:creationId xmlns:a16="http://schemas.microsoft.com/office/drawing/2014/main" id="{733E17BC-B022-0DFA-8249-3C32F05AC9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44900" y="1731963"/>
            <a:ext cx="3508375" cy="1403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000"/>
              </a:lnSpc>
            </a:pPr>
            <a:endParaRPr lang="en-US" altLang="en-US" sz="1600"/>
          </a:p>
          <a:p>
            <a:pPr>
              <a:lnSpc>
                <a:spcPts val="2000"/>
              </a:lnSpc>
            </a:pPr>
            <a:endParaRPr lang="en-US" altLang="en-US" sz="1600"/>
          </a:p>
          <a:p>
            <a:pPr latinLnBrk="1">
              <a:lnSpc>
                <a:spcPts val="2000"/>
              </a:lnSpc>
            </a:pPr>
            <a:endParaRPr lang="en-US" altLang="en-US" sz="1600"/>
          </a:p>
        </p:txBody>
      </p:sp>
      <p:sp>
        <p:nvSpPr>
          <p:cNvPr id="158731" name="Rectangle 9">
            <a:extLst>
              <a:ext uri="{FF2B5EF4-FFF2-40B4-BE49-F238E27FC236}">
                <a16:creationId xmlns:a16="http://schemas.microsoft.com/office/drawing/2014/main" id="{B4AF2C87-4074-76E4-9261-0BE027DB40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29025" y="4987925"/>
            <a:ext cx="3563938" cy="216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altLang="en-US" sz="1600"/>
              <a:t>Failures may be caused by rust, </a:t>
            </a:r>
            <a:br>
              <a:rPr lang="en-US" altLang="en-US" sz="1600"/>
            </a:br>
            <a:r>
              <a:rPr lang="en-US" altLang="en-US" sz="1600"/>
              <a:t>sediment, corrosion in piston </a:t>
            </a:r>
            <a:br>
              <a:rPr lang="en-US" altLang="en-US" sz="1600"/>
            </a:br>
            <a:r>
              <a:rPr lang="en-US" altLang="en-US" sz="1600"/>
              <a:t>chamber.</a:t>
            </a:r>
          </a:p>
          <a:p>
            <a:pPr>
              <a:lnSpc>
                <a:spcPts val="2000"/>
              </a:lnSpc>
            </a:pPr>
            <a:endParaRPr lang="en-US" altLang="en-US" sz="1600"/>
          </a:p>
          <a:p>
            <a:pPr>
              <a:lnSpc>
                <a:spcPts val="2000"/>
              </a:lnSpc>
            </a:pPr>
            <a:r>
              <a:rPr lang="en-US" altLang="en-US" sz="1600"/>
              <a:t>Compressed air supplied must be </a:t>
            </a:r>
            <a:br>
              <a:rPr lang="en-US" altLang="en-US" sz="1600"/>
            </a:br>
            <a:r>
              <a:rPr lang="en-US" altLang="en-US" sz="1600"/>
              <a:t>clean and dry with dew point less </a:t>
            </a:r>
            <a:br>
              <a:rPr lang="en-US" altLang="en-US" sz="1600"/>
            </a:br>
            <a:r>
              <a:rPr lang="en-US" altLang="en-US" sz="1600"/>
              <a:t>than ambient to prevent moisture </a:t>
            </a:r>
            <a:br>
              <a:rPr lang="en-US" altLang="en-US" sz="1600"/>
            </a:br>
            <a:r>
              <a:rPr lang="en-US" altLang="en-US" sz="1600"/>
              <a:t>from getting inside control device.</a:t>
            </a:r>
          </a:p>
        </p:txBody>
      </p:sp>
      <p:sp>
        <p:nvSpPr>
          <p:cNvPr id="158732" name="Rectangle 10">
            <a:extLst>
              <a:ext uri="{FF2B5EF4-FFF2-40B4-BE49-F238E27FC236}">
                <a16:creationId xmlns:a16="http://schemas.microsoft.com/office/drawing/2014/main" id="{79FD2493-7DCC-B593-FB94-9B1BAA4E86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00" y="9147175"/>
            <a:ext cx="352425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38"/>
              </a:lnSpc>
            </a:pPr>
            <a:endParaRPr lang="en-US" altLang="en-US" sz="1400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4">
            <a:extLst>
              <a:ext uri="{FF2B5EF4-FFF2-40B4-BE49-F238E27FC236}">
                <a16:creationId xmlns:a16="http://schemas.microsoft.com/office/drawing/2014/main" id="{09963ADF-01B7-ACB1-FC93-179E53E79AF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260E0EBA-9D50-49FC-BB7E-191C29264C05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0771" name="Rectangle 5">
            <a:extLst>
              <a:ext uri="{FF2B5EF4-FFF2-40B4-BE49-F238E27FC236}">
                <a16:creationId xmlns:a16="http://schemas.microsoft.com/office/drawing/2014/main" id="{4617D6A2-55B2-86F0-B442-1C70AB9C940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D769D1EE-447E-43CE-B258-829139A252BB}" type="slidenum">
              <a:rPr lang="en-US" altLang="en-US" smtClean="0">
                <a:solidFill>
                  <a:schemeClr val="tx1"/>
                </a:solidFill>
              </a:rPr>
              <a:pPr/>
              <a:t>77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160772" name="Rectangle 2">
            <a:extLst>
              <a:ext uri="{FF2B5EF4-FFF2-40B4-BE49-F238E27FC236}">
                <a16:creationId xmlns:a16="http://schemas.microsoft.com/office/drawing/2014/main" id="{323AFD44-3FA4-228B-645F-1CC7959A86C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01638" y="3259138"/>
            <a:ext cx="6316662" cy="58054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60773" name="Rectangle 3">
            <a:extLst>
              <a:ext uri="{FF2B5EF4-FFF2-40B4-BE49-F238E27FC236}">
                <a16:creationId xmlns:a16="http://schemas.microsoft.com/office/drawing/2014/main" id="{4671FE98-ED25-8646-0936-51A059EC410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25575" y="307975"/>
            <a:ext cx="4113213" cy="2741613"/>
          </a:xfrm>
          <a:ln cap="flat"/>
        </p:spPr>
      </p:sp>
      <p:sp>
        <p:nvSpPr>
          <p:cNvPr id="160774" name="Rectangle 5">
            <a:extLst>
              <a:ext uri="{FF2B5EF4-FFF2-40B4-BE49-F238E27FC236}">
                <a16:creationId xmlns:a16="http://schemas.microsoft.com/office/drawing/2014/main" id="{4F3710B4-A1F8-3CC1-576D-9EA4B06D87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750" y="1393825"/>
            <a:ext cx="912813" cy="265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>
            <a:spAutoFit/>
          </a:bodyPr>
          <a:lstStyle>
            <a:lvl1pPr marL="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38"/>
              </a:lnSpc>
              <a:spcBef>
                <a:spcPts val="513"/>
              </a:spcBef>
            </a:pPr>
            <a:r>
              <a:rPr lang="en-US" altLang="en-US" b="1">
                <a:solidFill>
                  <a:srgbClr val="FF9933"/>
                </a:solidFill>
              </a:rPr>
              <a:t>TQ 25</a:t>
            </a:r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4">
            <a:extLst>
              <a:ext uri="{FF2B5EF4-FFF2-40B4-BE49-F238E27FC236}">
                <a16:creationId xmlns:a16="http://schemas.microsoft.com/office/drawing/2014/main" id="{56CC79B3-28D9-0D06-0026-F80CEA51D2F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C11BBB9E-68D4-4C99-9EB2-0A22C19C0332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2819" name="Rectangle 5">
            <a:extLst>
              <a:ext uri="{FF2B5EF4-FFF2-40B4-BE49-F238E27FC236}">
                <a16:creationId xmlns:a16="http://schemas.microsoft.com/office/drawing/2014/main" id="{4B19C297-BF4E-4A65-9B16-934FDBD260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07E59529-D0FC-4B03-8555-23F1DFA34E3F}" type="slidenum">
              <a:rPr lang="en-US" altLang="en-US" smtClean="0">
                <a:solidFill>
                  <a:schemeClr val="tx1"/>
                </a:solidFill>
              </a:rPr>
              <a:pPr/>
              <a:t>78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162820" name="Rectangle 2">
            <a:extLst>
              <a:ext uri="{FF2B5EF4-FFF2-40B4-BE49-F238E27FC236}">
                <a16:creationId xmlns:a16="http://schemas.microsoft.com/office/drawing/2014/main" id="{DDAC4409-17B9-ED8B-5BE1-E488D4ECFAA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62821" name="Rectangle 3">
            <a:extLst>
              <a:ext uri="{FF2B5EF4-FFF2-40B4-BE49-F238E27FC236}">
                <a16:creationId xmlns:a16="http://schemas.microsoft.com/office/drawing/2014/main" id="{D361DD12-019C-80C5-D5D7-ABCD83C8FC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42988" y="-138113"/>
            <a:ext cx="5394325" cy="3595688"/>
          </a:xfrm>
          <a:ln cap="flat"/>
        </p:spPr>
      </p:sp>
      <p:sp>
        <p:nvSpPr>
          <p:cNvPr id="162822" name="Rectangle 4">
            <a:extLst>
              <a:ext uri="{FF2B5EF4-FFF2-40B4-BE49-F238E27FC236}">
                <a16:creationId xmlns:a16="http://schemas.microsoft.com/office/drawing/2014/main" id="{6B1FF2A4-A907-F697-501B-65F2984DE2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0750" y="3240088"/>
            <a:ext cx="5919788" cy="332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200"/>
              </a:lnSpc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62823" name="Rectangle 5">
            <a:extLst>
              <a:ext uri="{FF2B5EF4-FFF2-40B4-BE49-F238E27FC236}">
                <a16:creationId xmlns:a16="http://schemas.microsoft.com/office/drawing/2014/main" id="{9110F6A2-218C-6870-7AC8-4157B63AAD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00" y="9147175"/>
            <a:ext cx="352425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38"/>
              </a:lnSpc>
            </a:pPr>
            <a:endParaRPr lang="en-US" altLang="en-US" sz="1400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4">
            <a:extLst>
              <a:ext uri="{FF2B5EF4-FFF2-40B4-BE49-F238E27FC236}">
                <a16:creationId xmlns:a16="http://schemas.microsoft.com/office/drawing/2014/main" id="{356CA9EC-A620-48A9-F174-54999A9E54F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301DEA0A-D5E4-4E2C-A9B9-9713A67991F6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4867" name="Rectangle 5">
            <a:extLst>
              <a:ext uri="{FF2B5EF4-FFF2-40B4-BE49-F238E27FC236}">
                <a16:creationId xmlns:a16="http://schemas.microsoft.com/office/drawing/2014/main" id="{E6B13B60-70BA-BB97-C6D3-A421CD30AAF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147AEED6-BF53-4EE5-8E42-A2E29E8A69EB}" type="slidenum">
              <a:rPr lang="en-US" altLang="en-US" smtClean="0">
                <a:solidFill>
                  <a:schemeClr val="tx1"/>
                </a:solidFill>
              </a:rPr>
              <a:pPr/>
              <a:t>79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164868" name="Rectangle 2">
            <a:extLst>
              <a:ext uri="{FF2B5EF4-FFF2-40B4-BE49-F238E27FC236}">
                <a16:creationId xmlns:a16="http://schemas.microsoft.com/office/drawing/2014/main" id="{5CEC834A-B17D-0DDF-8FC7-F8100CCECC2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64869" name="Rectangle 3">
            <a:extLst>
              <a:ext uri="{FF2B5EF4-FFF2-40B4-BE49-F238E27FC236}">
                <a16:creationId xmlns:a16="http://schemas.microsoft.com/office/drawing/2014/main" id="{1255DF1F-4635-D584-1232-C0D77373142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42988" y="-138113"/>
            <a:ext cx="5394325" cy="3595688"/>
          </a:xfrm>
          <a:ln cap="flat"/>
        </p:spPr>
      </p:sp>
      <p:sp>
        <p:nvSpPr>
          <p:cNvPr id="164870" name="Rectangle 4">
            <a:extLst>
              <a:ext uri="{FF2B5EF4-FFF2-40B4-BE49-F238E27FC236}">
                <a16:creationId xmlns:a16="http://schemas.microsoft.com/office/drawing/2014/main" id="{1947B98D-1F0F-A59D-0ADF-BA9C8BB11E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125" y="3092450"/>
            <a:ext cx="6256338" cy="3762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latinLnBrk="1">
              <a:lnSpc>
                <a:spcPts val="1638"/>
              </a:lnSpc>
            </a:pPr>
            <a:endParaRPr lang="en-US" altLang="en-US" sz="1400"/>
          </a:p>
        </p:txBody>
      </p:sp>
      <p:sp>
        <p:nvSpPr>
          <p:cNvPr id="164871" name="Rectangle 5">
            <a:extLst>
              <a:ext uri="{FF2B5EF4-FFF2-40B4-BE49-F238E27FC236}">
                <a16:creationId xmlns:a16="http://schemas.microsoft.com/office/drawing/2014/main" id="{EC8D01B4-B9EB-4C6C-2105-5A518C2739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00" y="9147175"/>
            <a:ext cx="352425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38"/>
              </a:lnSpc>
            </a:pPr>
            <a:endParaRPr lang="en-US" altLang="en-US" sz="1400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4">
            <a:extLst>
              <a:ext uri="{FF2B5EF4-FFF2-40B4-BE49-F238E27FC236}">
                <a16:creationId xmlns:a16="http://schemas.microsoft.com/office/drawing/2014/main" id="{0B7C2527-AD9E-3B59-DF11-73EAFB0536D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37C1A6F8-1EA1-48F6-8F08-9EDD108529AB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6915" name="Rectangle 5">
            <a:extLst>
              <a:ext uri="{FF2B5EF4-FFF2-40B4-BE49-F238E27FC236}">
                <a16:creationId xmlns:a16="http://schemas.microsoft.com/office/drawing/2014/main" id="{C099949A-FB57-21BB-13DD-C665BBC87E6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A2BCC8AD-BB0A-4352-BB1F-A94A303DE82B}" type="slidenum">
              <a:rPr lang="en-US" altLang="en-US" smtClean="0">
                <a:solidFill>
                  <a:schemeClr val="tx1"/>
                </a:solidFill>
              </a:rPr>
              <a:pPr/>
              <a:t>80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166916" name="Rectangle 16">
            <a:extLst>
              <a:ext uri="{FF2B5EF4-FFF2-40B4-BE49-F238E27FC236}">
                <a16:creationId xmlns:a16="http://schemas.microsoft.com/office/drawing/2014/main" id="{31370EE2-D4A9-55CF-F6DD-B8EE2745DC2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6917" name="Rectangle 17">
            <a:extLst>
              <a:ext uri="{FF2B5EF4-FFF2-40B4-BE49-F238E27FC236}">
                <a16:creationId xmlns:a16="http://schemas.microsoft.com/office/drawing/2014/main" id="{C0846CC3-BEF3-882C-0043-51E7906462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66918" name="Rectangle 11">
            <a:extLst>
              <a:ext uri="{FF2B5EF4-FFF2-40B4-BE49-F238E27FC236}">
                <a16:creationId xmlns:a16="http://schemas.microsoft.com/office/drawing/2014/main" id="{78EF48EC-3C63-734B-40E1-38D75494F7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00" y="9147175"/>
            <a:ext cx="352425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38"/>
              </a:lnSpc>
            </a:pPr>
            <a:endParaRPr lang="en-US" altLang="en-US" sz="1400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4">
            <a:extLst>
              <a:ext uri="{FF2B5EF4-FFF2-40B4-BE49-F238E27FC236}">
                <a16:creationId xmlns:a16="http://schemas.microsoft.com/office/drawing/2014/main" id="{423CA7F7-CCCE-1C46-7CE1-E6A8E841B2B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9B84683F-D970-4BD8-BF6B-D537780B6077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8963" name="Rectangle 5">
            <a:extLst>
              <a:ext uri="{FF2B5EF4-FFF2-40B4-BE49-F238E27FC236}">
                <a16:creationId xmlns:a16="http://schemas.microsoft.com/office/drawing/2014/main" id="{1DD20657-FE88-1DE5-55ED-4CFE048A5D5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9D32E52F-5D35-4A00-AD93-D6234FFB9F7F}" type="slidenum">
              <a:rPr lang="en-US" altLang="en-US" smtClean="0">
                <a:solidFill>
                  <a:schemeClr val="tx1"/>
                </a:solidFill>
              </a:rPr>
              <a:pPr/>
              <a:t>81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168964" name="Rectangle 6">
            <a:extLst>
              <a:ext uri="{FF2B5EF4-FFF2-40B4-BE49-F238E27FC236}">
                <a16:creationId xmlns:a16="http://schemas.microsoft.com/office/drawing/2014/main" id="{1AD4F2FA-1A2B-EA17-0B91-317C4731193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8965" name="Rectangle 7">
            <a:extLst>
              <a:ext uri="{FF2B5EF4-FFF2-40B4-BE49-F238E27FC236}">
                <a16:creationId xmlns:a16="http://schemas.microsoft.com/office/drawing/2014/main" id="{864C9E1B-7354-8D6E-C611-F101F6C0AE6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68966" name="Rectangle 4">
            <a:extLst>
              <a:ext uri="{FF2B5EF4-FFF2-40B4-BE49-F238E27FC236}">
                <a16:creationId xmlns:a16="http://schemas.microsoft.com/office/drawing/2014/main" id="{5AD8878A-5DED-954D-DAFD-2AE82F10A5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54000" y="7540625"/>
            <a:ext cx="7180263" cy="1287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 marL="342900" indent="-3429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lvl="1">
              <a:lnSpc>
                <a:spcPts val="1638"/>
              </a:lnSpc>
            </a:pPr>
            <a:r>
              <a:rPr lang="en-US" altLang="en-US" sz="1600">
                <a:latin typeface="Times New Roman" panose="02020603050405020304" pitchFamily="18" charset="0"/>
              </a:rPr>
              <a:t>Center divider baffle unique to ESP hoppers to prevent gas from "sneaking" </a:t>
            </a:r>
            <a:br>
              <a:rPr lang="en-US" altLang="en-US" sz="1600">
                <a:latin typeface="Times New Roman" panose="02020603050405020304" pitchFamily="18" charset="0"/>
              </a:rPr>
            </a:br>
            <a:r>
              <a:rPr lang="en-US" altLang="en-US" sz="1600">
                <a:latin typeface="Times New Roman" panose="02020603050405020304" pitchFamily="18" charset="0"/>
              </a:rPr>
              <a:t>under one field to the next.  Side baffles also perform same function.  Baffles </a:t>
            </a:r>
            <a:br>
              <a:rPr lang="en-US" altLang="en-US" sz="1600">
                <a:latin typeface="Times New Roman" panose="02020603050405020304" pitchFamily="18" charset="0"/>
              </a:rPr>
            </a:br>
            <a:r>
              <a:rPr lang="en-US" altLang="en-US" sz="1600">
                <a:latin typeface="Times New Roman" panose="02020603050405020304" pitchFamily="18" charset="0"/>
              </a:rPr>
              <a:t>also prevent fast moving air from reentraining dust in hopper.</a:t>
            </a:r>
          </a:p>
        </p:txBody>
      </p:sp>
      <p:sp>
        <p:nvSpPr>
          <p:cNvPr id="168967" name="Rectangle 5">
            <a:extLst>
              <a:ext uri="{FF2B5EF4-FFF2-40B4-BE49-F238E27FC236}">
                <a16:creationId xmlns:a16="http://schemas.microsoft.com/office/drawing/2014/main" id="{3D9BEEA3-4697-C844-607A-B2B1DA3582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00" y="9147175"/>
            <a:ext cx="352425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38"/>
              </a:lnSpc>
            </a:pPr>
            <a:endParaRPr lang="en-US" altLang="en-US" sz="1400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4">
            <a:extLst>
              <a:ext uri="{FF2B5EF4-FFF2-40B4-BE49-F238E27FC236}">
                <a16:creationId xmlns:a16="http://schemas.microsoft.com/office/drawing/2014/main" id="{984EBDF2-7A1A-6B86-A92D-9D2DED625A48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02D98A3B-986C-4F17-8624-3940D2D6AB46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1011" name="Rectangle 5">
            <a:extLst>
              <a:ext uri="{FF2B5EF4-FFF2-40B4-BE49-F238E27FC236}">
                <a16:creationId xmlns:a16="http://schemas.microsoft.com/office/drawing/2014/main" id="{320C3480-861B-6C2D-7CCD-E458EA61582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41ADE5EB-042A-4E16-9FBA-617EAC118B6D}" type="slidenum">
              <a:rPr lang="en-US" altLang="en-US" smtClean="0">
                <a:solidFill>
                  <a:schemeClr val="tx1"/>
                </a:solidFill>
              </a:rPr>
              <a:pPr/>
              <a:t>82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171012" name="Rectangle 2">
            <a:extLst>
              <a:ext uri="{FF2B5EF4-FFF2-40B4-BE49-F238E27FC236}">
                <a16:creationId xmlns:a16="http://schemas.microsoft.com/office/drawing/2014/main" id="{F02DF42C-724C-C387-9F04-E9FAD13F1FE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1013" name="Rectangle 3">
            <a:extLst>
              <a:ext uri="{FF2B5EF4-FFF2-40B4-BE49-F238E27FC236}">
                <a16:creationId xmlns:a16="http://schemas.microsoft.com/office/drawing/2014/main" id="{FB311CB3-039D-E6E3-1824-4449E560B1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4">
            <a:extLst>
              <a:ext uri="{FF2B5EF4-FFF2-40B4-BE49-F238E27FC236}">
                <a16:creationId xmlns:a16="http://schemas.microsoft.com/office/drawing/2014/main" id="{55A8D66B-CCC5-D91E-811A-ECF1B66065C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4A31D763-C135-434B-8A25-CCE2C7579F5C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3059" name="Rectangle 5">
            <a:extLst>
              <a:ext uri="{FF2B5EF4-FFF2-40B4-BE49-F238E27FC236}">
                <a16:creationId xmlns:a16="http://schemas.microsoft.com/office/drawing/2014/main" id="{7319A1B0-3BF3-94D5-15EE-E0B8020B699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4F4759A1-B207-4068-9552-787FF1BF3702}" type="slidenum">
              <a:rPr lang="en-US" altLang="en-US" smtClean="0">
                <a:solidFill>
                  <a:schemeClr val="tx1"/>
                </a:solidFill>
              </a:rPr>
              <a:pPr/>
              <a:t>83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173060" name="Rectangle 2">
            <a:extLst>
              <a:ext uri="{FF2B5EF4-FFF2-40B4-BE49-F238E27FC236}">
                <a16:creationId xmlns:a16="http://schemas.microsoft.com/office/drawing/2014/main" id="{73A3F8F8-D30A-B3EC-50C8-0BA9BCF7504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3061" name="Rectangle 3">
            <a:extLst>
              <a:ext uri="{FF2B5EF4-FFF2-40B4-BE49-F238E27FC236}">
                <a16:creationId xmlns:a16="http://schemas.microsoft.com/office/drawing/2014/main" id="{D257C2DF-F709-A9EB-F231-15A6994B290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3062" name="Rectangle 4">
            <a:extLst>
              <a:ext uri="{FF2B5EF4-FFF2-40B4-BE49-F238E27FC236}">
                <a16:creationId xmlns:a16="http://schemas.microsoft.com/office/drawing/2014/main" id="{117F9C38-2E91-9707-175B-E0F34940D5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075" y="1428750"/>
            <a:ext cx="1204913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6313" tIns="48157" rIns="96313" bIns="48157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3000" b="1">
                <a:solidFill>
                  <a:srgbClr val="FF9933"/>
                </a:solidFill>
                <a:latin typeface="Times New Roman" panose="02020603050405020304" pitchFamily="18" charset="0"/>
              </a:rPr>
              <a:t>TQ 11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>
            <a:extLst>
              <a:ext uri="{FF2B5EF4-FFF2-40B4-BE49-F238E27FC236}">
                <a16:creationId xmlns:a16="http://schemas.microsoft.com/office/drawing/2014/main" id="{04CB2D63-AA60-460E-2BF9-9DCD3165D14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21041F06-1568-48C2-8188-417507466B66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55" name="Rectangle 5">
            <a:extLst>
              <a:ext uri="{FF2B5EF4-FFF2-40B4-BE49-F238E27FC236}">
                <a16:creationId xmlns:a16="http://schemas.microsoft.com/office/drawing/2014/main" id="{2337DDB4-8F9F-0DBF-0EF3-114E527B554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14C1D384-D3A4-424A-A8A2-B16011527E25}" type="slidenum">
              <a:rPr lang="en-US" altLang="en-US" smtClean="0">
                <a:solidFill>
                  <a:schemeClr val="tx1"/>
                </a:solidFill>
              </a:rPr>
              <a:pPr/>
              <a:t>11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23556" name="Rectangle 2">
            <a:extLst>
              <a:ext uri="{FF2B5EF4-FFF2-40B4-BE49-F238E27FC236}">
                <a16:creationId xmlns:a16="http://schemas.microsoft.com/office/drawing/2014/main" id="{C952C2D9-9FA8-D827-9B4F-10969F0D622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25575" y="307975"/>
            <a:ext cx="4113213" cy="2741613"/>
          </a:xfrm>
          <a:ln cap="flat"/>
        </p:spPr>
      </p:sp>
      <p:sp>
        <p:nvSpPr>
          <p:cNvPr id="23557" name="Rectangle 3">
            <a:extLst>
              <a:ext uri="{FF2B5EF4-FFF2-40B4-BE49-F238E27FC236}">
                <a16:creationId xmlns:a16="http://schemas.microsoft.com/office/drawing/2014/main" id="{72E6E6E9-C9D8-CD2E-6EA6-ECC3CDB00A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3259138"/>
            <a:ext cx="7315200" cy="63420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lvl="1"/>
            <a:endParaRPr lang="en-US" altLang="en-US"/>
          </a:p>
        </p:txBody>
      </p:sp>
      <p:sp>
        <p:nvSpPr>
          <p:cNvPr id="23558" name="Rectangle 4">
            <a:extLst>
              <a:ext uri="{FF2B5EF4-FFF2-40B4-BE49-F238E27FC236}">
                <a16:creationId xmlns:a16="http://schemas.microsoft.com/office/drawing/2014/main" id="{ADF32EF0-C96E-FD7E-6F5C-9B931FE985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6375" y="9147175"/>
            <a:ext cx="244475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38"/>
              </a:lnSpc>
            </a:pPr>
            <a:endParaRPr lang="en-US" altLang="en-US" sz="1400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4">
            <a:extLst>
              <a:ext uri="{FF2B5EF4-FFF2-40B4-BE49-F238E27FC236}">
                <a16:creationId xmlns:a16="http://schemas.microsoft.com/office/drawing/2014/main" id="{6A27025F-1D4C-75F6-68DD-0B7FE0BB0DE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E966EE31-1825-43CB-AD0A-7D024D86BC78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5107" name="Rectangle 5">
            <a:extLst>
              <a:ext uri="{FF2B5EF4-FFF2-40B4-BE49-F238E27FC236}">
                <a16:creationId xmlns:a16="http://schemas.microsoft.com/office/drawing/2014/main" id="{35A15183-35FA-3CEB-62C7-0DB6A7D8849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DEAB5CDD-2C3E-45F9-9D72-8FAB1F684191}" type="slidenum">
              <a:rPr lang="en-US" altLang="en-US" smtClean="0">
                <a:solidFill>
                  <a:schemeClr val="tx1"/>
                </a:solidFill>
              </a:rPr>
              <a:pPr/>
              <a:t>84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175108" name="Rectangle 2">
            <a:extLst>
              <a:ext uri="{FF2B5EF4-FFF2-40B4-BE49-F238E27FC236}">
                <a16:creationId xmlns:a16="http://schemas.microsoft.com/office/drawing/2014/main" id="{63D74452-6B72-1384-EA63-9519CF38904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75109" name="Rectangle 3">
            <a:extLst>
              <a:ext uri="{FF2B5EF4-FFF2-40B4-BE49-F238E27FC236}">
                <a16:creationId xmlns:a16="http://schemas.microsoft.com/office/drawing/2014/main" id="{C2AD3398-A484-C4D5-DB9C-6604FE0F88E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52563" y="193675"/>
            <a:ext cx="5362575" cy="3575050"/>
          </a:xfrm>
          <a:ln cap="flat"/>
        </p:spPr>
      </p:sp>
      <p:sp>
        <p:nvSpPr>
          <p:cNvPr id="175110" name="Rectangle 4">
            <a:extLst>
              <a:ext uri="{FF2B5EF4-FFF2-40B4-BE49-F238E27FC236}">
                <a16:creationId xmlns:a16="http://schemas.microsoft.com/office/drawing/2014/main" id="{93EE5686-FD3E-1A64-E4E3-658E4A0BE9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838" y="4483100"/>
            <a:ext cx="6156325" cy="1347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38"/>
              </a:lnSpc>
            </a:pPr>
            <a:r>
              <a:rPr lang="en-US" altLang="en-US"/>
              <a:t>Vibrator prevents buildup on sides of bin.  Bottom valves must be </a:t>
            </a:r>
            <a:br>
              <a:rPr lang="en-US" altLang="en-US"/>
            </a:br>
            <a:r>
              <a:rPr lang="en-US" altLang="en-US"/>
              <a:t>designed to permit downward movement of dust with minimal air </a:t>
            </a:r>
            <a:br>
              <a:rPr lang="en-US" altLang="en-US"/>
            </a:br>
            <a:r>
              <a:rPr lang="en-US" altLang="en-US"/>
              <a:t>infiltration.  Butterfly or rotary airlock valves common.</a:t>
            </a:r>
          </a:p>
          <a:p>
            <a:pPr>
              <a:lnSpc>
                <a:spcPts val="1638"/>
              </a:lnSpc>
            </a:pPr>
            <a:r>
              <a:rPr lang="en-US" altLang="en-US"/>
              <a:t>Dust must be removed quickly to prevent buildup and pluggage.  </a:t>
            </a:r>
          </a:p>
          <a:p>
            <a:pPr>
              <a:lnSpc>
                <a:spcPts val="1638"/>
              </a:lnSpc>
            </a:pPr>
            <a:r>
              <a:rPr lang="en-US" altLang="en-US"/>
              <a:t>Vibrators compact dust in hoppers. </a:t>
            </a:r>
          </a:p>
        </p:txBody>
      </p:sp>
      <p:sp>
        <p:nvSpPr>
          <p:cNvPr id="175111" name="Rectangle 5">
            <a:extLst>
              <a:ext uri="{FF2B5EF4-FFF2-40B4-BE49-F238E27FC236}">
                <a16:creationId xmlns:a16="http://schemas.microsoft.com/office/drawing/2014/main" id="{8957DFEA-DCF3-EDCB-909F-70812D4969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4375" y="5830888"/>
            <a:ext cx="2166938" cy="52228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2000"/>
              </a:lnSpc>
            </a:pPr>
            <a:r>
              <a:rPr lang="en-US" altLang="en-US" sz="1600" b="1"/>
              <a:t>Airlock and Bin </a:t>
            </a:r>
            <a:br>
              <a:rPr lang="en-US" altLang="en-US" sz="1600" b="1"/>
            </a:br>
            <a:r>
              <a:rPr lang="en-US" altLang="en-US" sz="1600" b="1"/>
              <a:t>Screw- photo</a:t>
            </a:r>
          </a:p>
          <a:p>
            <a:pPr algn="ctr" latinLnBrk="1">
              <a:lnSpc>
                <a:spcPts val="2000"/>
              </a:lnSpc>
            </a:pPr>
            <a:endParaRPr lang="en-US" altLang="en-US" sz="1600" b="1"/>
          </a:p>
        </p:txBody>
      </p:sp>
      <p:sp>
        <p:nvSpPr>
          <p:cNvPr id="175112" name="Rectangle 6">
            <a:extLst>
              <a:ext uri="{FF2B5EF4-FFF2-40B4-BE49-F238E27FC236}">
                <a16:creationId xmlns:a16="http://schemas.microsoft.com/office/drawing/2014/main" id="{D5C6CE97-3BDE-ACD3-0E38-7A9C9E1F67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0975" y="457200"/>
            <a:ext cx="4875213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950"/>
              </a:lnSpc>
            </a:pPr>
            <a:endParaRPr lang="en-US" altLang="en-US" sz="2600" b="1"/>
          </a:p>
        </p:txBody>
      </p:sp>
      <p:sp>
        <p:nvSpPr>
          <p:cNvPr id="175113" name="Rectangle 7">
            <a:extLst>
              <a:ext uri="{FF2B5EF4-FFF2-40B4-BE49-F238E27FC236}">
                <a16:creationId xmlns:a16="http://schemas.microsoft.com/office/drawing/2014/main" id="{ACB27DB6-8344-D484-5993-AFA640B2D1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413" y="6570663"/>
            <a:ext cx="6000750" cy="2274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38"/>
              </a:lnSpc>
            </a:pPr>
            <a:r>
              <a:rPr lang="en-US" altLang="en-US"/>
              <a:t>Airlock prevents inleakage.  </a:t>
            </a:r>
          </a:p>
          <a:p>
            <a:pPr>
              <a:lnSpc>
                <a:spcPts val="1638"/>
              </a:lnSpc>
            </a:pPr>
            <a:r>
              <a:rPr lang="en-US" altLang="en-US" i="1"/>
              <a:t>Q. Other places to look/listen for inleakage include ???</a:t>
            </a:r>
            <a:endParaRPr lang="en-US" altLang="en-US"/>
          </a:p>
          <a:p>
            <a:pPr lvl="1">
              <a:lnSpc>
                <a:spcPts val="1638"/>
              </a:lnSpc>
            </a:pPr>
            <a:r>
              <a:rPr lang="en-US" altLang="en-US"/>
              <a:t>Access doors, Ductwork, sample ports</a:t>
            </a:r>
          </a:p>
          <a:p>
            <a:pPr lvl="1">
              <a:lnSpc>
                <a:spcPts val="1638"/>
              </a:lnSpc>
            </a:pPr>
            <a:endParaRPr lang="en-US" altLang="en-US" sz="1400"/>
          </a:p>
          <a:p>
            <a:pPr lvl="1">
              <a:lnSpc>
                <a:spcPts val="1638"/>
              </a:lnSpc>
            </a:pPr>
            <a:endParaRPr lang="en-US" altLang="en-US" sz="1400"/>
          </a:p>
          <a:p>
            <a:pPr>
              <a:lnSpc>
                <a:spcPts val="1638"/>
              </a:lnSpc>
            </a:pPr>
            <a:r>
              <a:rPr lang="en-US" altLang="en-US" sz="1600"/>
              <a:t>Inleakage results in cooling and introduction of moisture.  Can result </a:t>
            </a:r>
            <a:br>
              <a:rPr lang="en-US" altLang="en-US" sz="1600"/>
            </a:br>
            <a:r>
              <a:rPr lang="en-US" altLang="en-US" sz="1600"/>
              <a:t>in agglomeration of dust in hopper = pluggage; also corrosion.</a:t>
            </a:r>
          </a:p>
          <a:p>
            <a:pPr>
              <a:lnSpc>
                <a:spcPts val="1638"/>
              </a:lnSpc>
            </a:pPr>
            <a:r>
              <a:rPr lang="en-US" altLang="en-US" sz="1600"/>
              <a:t>Inleaking air can also reentrain dust.</a:t>
            </a:r>
          </a:p>
        </p:txBody>
      </p:sp>
      <p:sp>
        <p:nvSpPr>
          <p:cNvPr id="175114" name="Rectangle 8">
            <a:extLst>
              <a:ext uri="{FF2B5EF4-FFF2-40B4-BE49-F238E27FC236}">
                <a16:creationId xmlns:a16="http://schemas.microsoft.com/office/drawing/2014/main" id="{BD41D336-8AE9-6545-CEC8-7DF35CF066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00" y="9147175"/>
            <a:ext cx="352425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38"/>
              </a:lnSpc>
            </a:pPr>
            <a:endParaRPr lang="en-US" altLang="en-US" sz="1400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4">
            <a:extLst>
              <a:ext uri="{FF2B5EF4-FFF2-40B4-BE49-F238E27FC236}">
                <a16:creationId xmlns:a16="http://schemas.microsoft.com/office/drawing/2014/main" id="{FD22E450-AC43-5970-AF96-4034C47D19A0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66B646D1-4582-4C31-B89D-B92BA6E440F5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7155" name="Rectangle 5">
            <a:extLst>
              <a:ext uri="{FF2B5EF4-FFF2-40B4-BE49-F238E27FC236}">
                <a16:creationId xmlns:a16="http://schemas.microsoft.com/office/drawing/2014/main" id="{E8A24E6E-DFE8-7505-F21E-D348639E654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7CE951B7-E9C3-46EC-B3B0-D8C6ECC7445F}" type="slidenum">
              <a:rPr lang="en-US" altLang="en-US" smtClean="0">
                <a:solidFill>
                  <a:schemeClr val="tx1"/>
                </a:solidFill>
              </a:rPr>
              <a:pPr/>
              <a:t>85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177156" name="Rectangle 2">
            <a:extLst>
              <a:ext uri="{FF2B5EF4-FFF2-40B4-BE49-F238E27FC236}">
                <a16:creationId xmlns:a16="http://schemas.microsoft.com/office/drawing/2014/main" id="{BFB7F5CE-BE13-CB2F-DAEE-92E37D4F8DC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77157" name="Rectangle 3">
            <a:extLst>
              <a:ext uri="{FF2B5EF4-FFF2-40B4-BE49-F238E27FC236}">
                <a16:creationId xmlns:a16="http://schemas.microsoft.com/office/drawing/2014/main" id="{CFA74F35-2218-3239-3614-BE99D24A25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0"/>
            <a:ext cx="5397500" cy="3598863"/>
          </a:xfrm>
          <a:ln cap="flat"/>
        </p:spPr>
      </p:sp>
      <p:sp>
        <p:nvSpPr>
          <p:cNvPr id="177158" name="Rectangle 4">
            <a:extLst>
              <a:ext uri="{FF2B5EF4-FFF2-40B4-BE49-F238E27FC236}">
                <a16:creationId xmlns:a16="http://schemas.microsoft.com/office/drawing/2014/main" id="{8EE136BF-6AD7-A71A-4B65-AD5D4BEA04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763" y="4378325"/>
            <a:ext cx="2398712" cy="74612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200"/>
              </a:lnSpc>
              <a:spcBef>
                <a:spcPts val="513"/>
              </a:spcBef>
            </a:pPr>
            <a:endParaRPr lang="en-US" altLang="en-US"/>
          </a:p>
          <a:p>
            <a:pPr latinLnBrk="1">
              <a:lnSpc>
                <a:spcPts val="2200"/>
              </a:lnSpc>
              <a:spcBef>
                <a:spcPts val="513"/>
              </a:spcBef>
            </a:pPr>
            <a:endParaRPr lang="en-US" altLang="en-US"/>
          </a:p>
        </p:txBody>
      </p:sp>
      <p:sp>
        <p:nvSpPr>
          <p:cNvPr id="177159" name="Rectangle 5">
            <a:extLst>
              <a:ext uri="{FF2B5EF4-FFF2-40B4-BE49-F238E27FC236}">
                <a16:creationId xmlns:a16="http://schemas.microsoft.com/office/drawing/2014/main" id="{70ABB488-00FF-FF78-1C3B-DF6F7B5A28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4088" y="2366963"/>
            <a:ext cx="1843087" cy="74612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200"/>
              </a:lnSpc>
              <a:spcBef>
                <a:spcPts val="513"/>
              </a:spcBef>
            </a:pPr>
            <a:endParaRPr lang="en-US" altLang="en-US"/>
          </a:p>
          <a:p>
            <a:pPr latinLnBrk="1">
              <a:lnSpc>
                <a:spcPts val="2200"/>
              </a:lnSpc>
              <a:spcBef>
                <a:spcPts val="513"/>
              </a:spcBef>
            </a:pPr>
            <a:endParaRPr lang="en-US" altLang="en-US"/>
          </a:p>
        </p:txBody>
      </p:sp>
      <p:sp>
        <p:nvSpPr>
          <p:cNvPr id="177160" name="Rectangle 6">
            <a:extLst>
              <a:ext uri="{FF2B5EF4-FFF2-40B4-BE49-F238E27FC236}">
                <a16:creationId xmlns:a16="http://schemas.microsoft.com/office/drawing/2014/main" id="{055E3FBA-15E9-9DDB-3208-5DA5E43E5D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9150" y="5270500"/>
            <a:ext cx="3170238" cy="1068388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200"/>
              </a:lnSpc>
              <a:spcBef>
                <a:spcPts val="513"/>
              </a:spcBef>
            </a:pPr>
            <a:r>
              <a:rPr lang="en-US" altLang="en-US"/>
              <a:t>Computer screen with </a:t>
            </a:r>
            <a:br>
              <a:rPr lang="en-US" altLang="en-US"/>
            </a:br>
            <a:r>
              <a:rPr lang="en-US" altLang="en-US"/>
              <a:t>continuous readings of </a:t>
            </a:r>
            <a:br>
              <a:rPr lang="en-US" altLang="en-US"/>
            </a:br>
            <a:r>
              <a:rPr lang="en-US" altLang="en-US"/>
              <a:t>voltage, current, spark rate</a:t>
            </a:r>
          </a:p>
        </p:txBody>
      </p:sp>
      <p:sp>
        <p:nvSpPr>
          <p:cNvPr id="177161" name="Rectangle 7">
            <a:extLst>
              <a:ext uri="{FF2B5EF4-FFF2-40B4-BE49-F238E27FC236}">
                <a16:creationId xmlns:a16="http://schemas.microsoft.com/office/drawing/2014/main" id="{E76DD539-A855-0052-1F99-2609FFD95C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7413" y="6629400"/>
            <a:ext cx="2505075" cy="54292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200"/>
              </a:lnSpc>
              <a:spcBef>
                <a:spcPts val="513"/>
              </a:spcBef>
            </a:pPr>
            <a:r>
              <a:rPr lang="en-US" altLang="en-US"/>
              <a:t>Rapper control panel</a:t>
            </a:r>
          </a:p>
          <a:p>
            <a:pPr latinLnBrk="1">
              <a:lnSpc>
                <a:spcPts val="2200"/>
              </a:lnSpc>
              <a:spcBef>
                <a:spcPts val="513"/>
              </a:spcBef>
            </a:pPr>
            <a:endParaRPr lang="en-US" altLang="en-US"/>
          </a:p>
        </p:txBody>
      </p:sp>
      <p:sp>
        <p:nvSpPr>
          <p:cNvPr id="177162" name="Rectangle 8">
            <a:extLst>
              <a:ext uri="{FF2B5EF4-FFF2-40B4-BE49-F238E27FC236}">
                <a16:creationId xmlns:a16="http://schemas.microsoft.com/office/drawing/2014/main" id="{66B99799-3991-00D8-3122-C1A4D75C50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3125" y="7461250"/>
            <a:ext cx="1666875" cy="5445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200"/>
              </a:lnSpc>
              <a:spcBef>
                <a:spcPts val="513"/>
              </a:spcBef>
            </a:pPr>
            <a:r>
              <a:rPr lang="en-US" altLang="en-US"/>
              <a:t>CEM gauges</a:t>
            </a:r>
          </a:p>
          <a:p>
            <a:pPr latinLnBrk="1">
              <a:lnSpc>
                <a:spcPts val="2200"/>
              </a:lnSpc>
              <a:spcBef>
                <a:spcPts val="513"/>
              </a:spcBef>
            </a:pPr>
            <a:endParaRPr lang="en-US" altLang="en-US"/>
          </a:p>
        </p:txBody>
      </p:sp>
      <p:sp>
        <p:nvSpPr>
          <p:cNvPr id="177163" name="Rectangle 9">
            <a:extLst>
              <a:ext uri="{FF2B5EF4-FFF2-40B4-BE49-F238E27FC236}">
                <a16:creationId xmlns:a16="http://schemas.microsoft.com/office/drawing/2014/main" id="{AF2E4452-16D7-3E9E-DD73-F19077FE1E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0425" y="8296275"/>
            <a:ext cx="2654300" cy="36512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200"/>
              </a:lnSpc>
              <a:spcBef>
                <a:spcPts val="513"/>
              </a:spcBef>
            </a:pPr>
            <a:r>
              <a:rPr lang="en-US" altLang="en-US"/>
              <a:t>Hopper Heater Switch</a:t>
            </a:r>
          </a:p>
          <a:p>
            <a:pPr latinLnBrk="1">
              <a:lnSpc>
                <a:spcPts val="2200"/>
              </a:lnSpc>
              <a:spcBef>
                <a:spcPts val="513"/>
              </a:spcBef>
            </a:pPr>
            <a:endParaRPr lang="en-US" altLang="en-US"/>
          </a:p>
        </p:txBody>
      </p:sp>
      <p:sp>
        <p:nvSpPr>
          <p:cNvPr id="177164" name="Rectangle 10">
            <a:extLst>
              <a:ext uri="{FF2B5EF4-FFF2-40B4-BE49-F238E27FC236}">
                <a16:creationId xmlns:a16="http://schemas.microsoft.com/office/drawing/2014/main" id="{8B8C3323-D99E-64BB-3539-4024F90EC0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89113" y="439738"/>
            <a:ext cx="404971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525"/>
              </a:lnSpc>
              <a:spcBef>
                <a:spcPts val="513"/>
              </a:spcBef>
            </a:pPr>
            <a:endParaRPr lang="en-US" altLang="en-US" sz="2200" b="1"/>
          </a:p>
        </p:txBody>
      </p:sp>
      <p:sp>
        <p:nvSpPr>
          <p:cNvPr id="177165" name="Rectangle 11">
            <a:extLst>
              <a:ext uri="{FF2B5EF4-FFF2-40B4-BE49-F238E27FC236}">
                <a16:creationId xmlns:a16="http://schemas.microsoft.com/office/drawing/2014/main" id="{CC8336E8-5AC7-F395-1F8E-197B197D4B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00" y="9147175"/>
            <a:ext cx="352425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38"/>
              </a:lnSpc>
            </a:pPr>
            <a:endParaRPr lang="en-US" altLang="en-US" sz="1400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4">
            <a:extLst>
              <a:ext uri="{FF2B5EF4-FFF2-40B4-BE49-F238E27FC236}">
                <a16:creationId xmlns:a16="http://schemas.microsoft.com/office/drawing/2014/main" id="{58CBFD96-6924-800F-CB7B-16AFE510B564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DE07A9E6-D79D-4CE0-8E95-5BC509DFC07F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9203" name="Rectangle 5">
            <a:extLst>
              <a:ext uri="{FF2B5EF4-FFF2-40B4-BE49-F238E27FC236}">
                <a16:creationId xmlns:a16="http://schemas.microsoft.com/office/drawing/2014/main" id="{FD40D056-CBBB-91A0-E85A-6E4C2726D5A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B4640945-1EE8-4012-A1A5-BF649AA96EFD}" type="slidenum">
              <a:rPr lang="en-US" altLang="en-US" smtClean="0">
                <a:solidFill>
                  <a:schemeClr val="tx1"/>
                </a:solidFill>
              </a:rPr>
              <a:pPr/>
              <a:t>86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179204" name="Rectangle 2">
            <a:extLst>
              <a:ext uri="{FF2B5EF4-FFF2-40B4-BE49-F238E27FC236}">
                <a16:creationId xmlns:a16="http://schemas.microsoft.com/office/drawing/2014/main" id="{6C2246F7-6556-5EA1-8C72-BF90BD750C6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3810000"/>
            <a:ext cx="7315200" cy="5927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9205" name="Rectangle 3">
            <a:extLst>
              <a:ext uri="{FF2B5EF4-FFF2-40B4-BE49-F238E27FC236}">
                <a16:creationId xmlns:a16="http://schemas.microsoft.com/office/drawing/2014/main" id="{607C9B66-C056-9AB0-EF72-F959160133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682750" y="104775"/>
            <a:ext cx="5400675" cy="3600450"/>
          </a:xfrm>
          <a:ln cap="flat"/>
        </p:spPr>
      </p:sp>
      <p:sp>
        <p:nvSpPr>
          <p:cNvPr id="179206" name="Rectangle 4">
            <a:extLst>
              <a:ext uri="{FF2B5EF4-FFF2-40B4-BE49-F238E27FC236}">
                <a16:creationId xmlns:a16="http://schemas.microsoft.com/office/drawing/2014/main" id="{6FBD7F27-C44F-BF8D-6987-1900D46F08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5038" y="962025"/>
            <a:ext cx="5878512" cy="985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38"/>
              </a:lnSpc>
            </a:pPr>
            <a:r>
              <a:rPr lang="en-US" altLang="en-US" sz="1400"/>
              <a:t>.  </a:t>
            </a:r>
          </a:p>
        </p:txBody>
      </p:sp>
      <p:sp>
        <p:nvSpPr>
          <p:cNvPr id="179207" name="Rectangle 5">
            <a:extLst>
              <a:ext uri="{FF2B5EF4-FFF2-40B4-BE49-F238E27FC236}">
                <a16:creationId xmlns:a16="http://schemas.microsoft.com/office/drawing/2014/main" id="{F09E70A7-C2FC-BD75-62DC-0CFF712184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0975" y="457200"/>
            <a:ext cx="4875213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950"/>
              </a:lnSpc>
            </a:pPr>
            <a:endParaRPr lang="en-US" altLang="en-US" sz="2600" b="1"/>
          </a:p>
        </p:txBody>
      </p:sp>
      <p:sp>
        <p:nvSpPr>
          <p:cNvPr id="179208" name="Rectangle 6">
            <a:extLst>
              <a:ext uri="{FF2B5EF4-FFF2-40B4-BE49-F238E27FC236}">
                <a16:creationId xmlns:a16="http://schemas.microsoft.com/office/drawing/2014/main" id="{70C0451C-1EB1-7E35-8CD5-98F204EDC7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2800" y="6276975"/>
            <a:ext cx="6000750" cy="817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 marL="342900" indent="-3429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lvl="1">
              <a:lnSpc>
                <a:spcPts val="1638"/>
              </a:lnSpc>
            </a:pPr>
            <a:endParaRPr lang="en-US" altLang="en-US" sz="1600"/>
          </a:p>
        </p:txBody>
      </p:sp>
      <p:sp>
        <p:nvSpPr>
          <p:cNvPr id="179209" name="Rectangle 7">
            <a:extLst>
              <a:ext uri="{FF2B5EF4-FFF2-40B4-BE49-F238E27FC236}">
                <a16:creationId xmlns:a16="http://schemas.microsoft.com/office/drawing/2014/main" id="{0E0F69DD-8FFD-1BFF-DC0C-7598FCCBBF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00" y="9147175"/>
            <a:ext cx="352425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38"/>
              </a:lnSpc>
            </a:pPr>
            <a:endParaRPr lang="en-US" altLang="en-US" sz="1400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4">
            <a:extLst>
              <a:ext uri="{FF2B5EF4-FFF2-40B4-BE49-F238E27FC236}">
                <a16:creationId xmlns:a16="http://schemas.microsoft.com/office/drawing/2014/main" id="{4C5E5C76-EBEE-BD92-E0B7-B5437A6A239D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7E11464D-8962-439A-B68F-3215FCC0E053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1251" name="Rectangle 5">
            <a:extLst>
              <a:ext uri="{FF2B5EF4-FFF2-40B4-BE49-F238E27FC236}">
                <a16:creationId xmlns:a16="http://schemas.microsoft.com/office/drawing/2014/main" id="{B853B7C3-8318-BCD9-031F-B888E1857D5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6C63591F-C419-453F-B21E-54DD991ADECB}" type="slidenum">
              <a:rPr lang="en-US" altLang="en-US" smtClean="0">
                <a:solidFill>
                  <a:schemeClr val="tx1"/>
                </a:solidFill>
              </a:rPr>
              <a:pPr/>
              <a:t>87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181252" name="Rectangle 2">
            <a:extLst>
              <a:ext uri="{FF2B5EF4-FFF2-40B4-BE49-F238E27FC236}">
                <a16:creationId xmlns:a16="http://schemas.microsoft.com/office/drawing/2014/main" id="{D98C41D0-BF89-061B-03D2-293D931CDBC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81253" name="Rectangle 3">
            <a:extLst>
              <a:ext uri="{FF2B5EF4-FFF2-40B4-BE49-F238E27FC236}">
                <a16:creationId xmlns:a16="http://schemas.microsoft.com/office/drawing/2014/main" id="{1CB80172-D4E6-614F-2CDC-F269C3EA22A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4">
            <a:extLst>
              <a:ext uri="{FF2B5EF4-FFF2-40B4-BE49-F238E27FC236}">
                <a16:creationId xmlns:a16="http://schemas.microsoft.com/office/drawing/2014/main" id="{76D30A3D-7C84-C13F-5A32-6F53DDB0992D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14CC1D5E-BC34-4461-A499-EEDED33AED5B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3299" name="Rectangle 5">
            <a:extLst>
              <a:ext uri="{FF2B5EF4-FFF2-40B4-BE49-F238E27FC236}">
                <a16:creationId xmlns:a16="http://schemas.microsoft.com/office/drawing/2014/main" id="{9FE54656-F9C5-EAC8-322B-30D3375B0D2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A65DBB07-C9A4-492C-AC1F-867D9D66B059}" type="slidenum">
              <a:rPr lang="en-US" altLang="en-US" smtClean="0">
                <a:solidFill>
                  <a:schemeClr val="tx1"/>
                </a:solidFill>
              </a:rPr>
              <a:pPr/>
              <a:t>88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183300" name="Rectangle 2">
            <a:extLst>
              <a:ext uri="{FF2B5EF4-FFF2-40B4-BE49-F238E27FC236}">
                <a16:creationId xmlns:a16="http://schemas.microsoft.com/office/drawing/2014/main" id="{B974E0C6-2D93-D997-C97A-F89507ECB6F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83301" name="Rectangle 3">
            <a:extLst>
              <a:ext uri="{FF2B5EF4-FFF2-40B4-BE49-F238E27FC236}">
                <a16:creationId xmlns:a16="http://schemas.microsoft.com/office/drawing/2014/main" id="{E280315A-5E04-4016-F87C-02DEAFEC037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25575" y="307975"/>
            <a:ext cx="4113213" cy="2741613"/>
          </a:xfrm>
          <a:ln cap="flat"/>
        </p:spPr>
      </p:sp>
      <p:sp>
        <p:nvSpPr>
          <p:cNvPr id="183302" name="Rectangle 4">
            <a:extLst>
              <a:ext uri="{FF2B5EF4-FFF2-40B4-BE49-F238E27FC236}">
                <a16:creationId xmlns:a16="http://schemas.microsoft.com/office/drawing/2014/main" id="{9EC6E940-02F3-DE70-229C-411C052C13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00" y="9147175"/>
            <a:ext cx="352425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38"/>
              </a:lnSpc>
            </a:pPr>
            <a:endParaRPr lang="en-US" altLang="en-US" sz="1400"/>
          </a:p>
        </p:txBody>
      </p:sp>
      <p:sp>
        <p:nvSpPr>
          <p:cNvPr id="183303" name="Rectangle 5">
            <a:extLst>
              <a:ext uri="{FF2B5EF4-FFF2-40B4-BE49-F238E27FC236}">
                <a16:creationId xmlns:a16="http://schemas.microsoft.com/office/drawing/2014/main" id="{F068F2F1-DC1C-8FB2-A83F-7655F0B9A1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04925"/>
            <a:ext cx="912813" cy="26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>
            <a:spAutoFit/>
          </a:bodyPr>
          <a:lstStyle>
            <a:lvl1pPr marL="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38"/>
              </a:lnSpc>
              <a:spcBef>
                <a:spcPts val="513"/>
              </a:spcBef>
            </a:pPr>
            <a:r>
              <a:rPr lang="en-US" altLang="en-US" b="1">
                <a:solidFill>
                  <a:srgbClr val="FF9933"/>
                </a:solidFill>
              </a:rPr>
              <a:t>TQ 24</a:t>
            </a:r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4">
            <a:extLst>
              <a:ext uri="{FF2B5EF4-FFF2-40B4-BE49-F238E27FC236}">
                <a16:creationId xmlns:a16="http://schemas.microsoft.com/office/drawing/2014/main" id="{E7FFE7CB-EBA5-C8AC-4DB0-9F0A0DBB6734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C3899EBC-58A1-4463-B85B-41B61D1AD667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5347" name="Rectangle 5">
            <a:extLst>
              <a:ext uri="{FF2B5EF4-FFF2-40B4-BE49-F238E27FC236}">
                <a16:creationId xmlns:a16="http://schemas.microsoft.com/office/drawing/2014/main" id="{A20FBAE3-E98B-F210-1DF1-244DDA5D79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11B1A3F8-9CD0-4175-810D-D8F6508E1361}" type="slidenum">
              <a:rPr lang="en-US" altLang="en-US" smtClean="0">
                <a:solidFill>
                  <a:schemeClr val="tx1"/>
                </a:solidFill>
              </a:rPr>
              <a:pPr/>
              <a:t>89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185348" name="Rectangle 2">
            <a:extLst>
              <a:ext uri="{FF2B5EF4-FFF2-40B4-BE49-F238E27FC236}">
                <a16:creationId xmlns:a16="http://schemas.microsoft.com/office/drawing/2014/main" id="{431623D2-093D-5B6A-6D68-6351FFE6E1B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85349" name="Rectangle 3">
            <a:extLst>
              <a:ext uri="{FF2B5EF4-FFF2-40B4-BE49-F238E27FC236}">
                <a16:creationId xmlns:a16="http://schemas.microsoft.com/office/drawing/2014/main" id="{2496A114-0284-21AF-8641-D8B34B2096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23988" y="306388"/>
            <a:ext cx="4116387" cy="2743200"/>
          </a:xfrm>
          <a:ln cap="flat"/>
        </p:spPr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4">
            <a:extLst>
              <a:ext uri="{FF2B5EF4-FFF2-40B4-BE49-F238E27FC236}">
                <a16:creationId xmlns:a16="http://schemas.microsoft.com/office/drawing/2014/main" id="{BBEE9FBA-11B2-9ACA-6724-74E346F9E4D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B331CB29-74D7-4D44-9216-BEB5D23FAA15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7395" name="Rectangle 5">
            <a:extLst>
              <a:ext uri="{FF2B5EF4-FFF2-40B4-BE49-F238E27FC236}">
                <a16:creationId xmlns:a16="http://schemas.microsoft.com/office/drawing/2014/main" id="{ECF40C1F-EFA8-E055-CCDB-AF14DDBBA0E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409EAF1D-B4AA-47A6-B6B0-FA14F47B36BB}" type="slidenum">
              <a:rPr lang="en-US" altLang="en-US" smtClean="0">
                <a:solidFill>
                  <a:schemeClr val="tx1"/>
                </a:solidFill>
              </a:rPr>
              <a:pPr/>
              <a:t>90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187396" name="Rectangle 2">
            <a:extLst>
              <a:ext uri="{FF2B5EF4-FFF2-40B4-BE49-F238E27FC236}">
                <a16:creationId xmlns:a16="http://schemas.microsoft.com/office/drawing/2014/main" id="{40F4975A-8A01-7699-9FD6-443A71F5D6D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3609975"/>
            <a:ext cx="7315200" cy="5454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87397" name="Rectangle 3">
            <a:extLst>
              <a:ext uri="{FF2B5EF4-FFF2-40B4-BE49-F238E27FC236}">
                <a16:creationId xmlns:a16="http://schemas.microsoft.com/office/drawing/2014/main" id="{6A5157A6-8632-9EDA-22FB-1766FAB2C92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42988" y="-138113"/>
            <a:ext cx="5394325" cy="3595688"/>
          </a:xfrm>
          <a:ln cap="flat"/>
        </p:spPr>
      </p:sp>
      <p:sp>
        <p:nvSpPr>
          <p:cNvPr id="187398" name="Rectangle 4">
            <a:extLst>
              <a:ext uri="{FF2B5EF4-FFF2-40B4-BE49-F238E27FC236}">
                <a16:creationId xmlns:a16="http://schemas.microsoft.com/office/drawing/2014/main" id="{15EC868A-5EEB-07F5-D5F1-5AA0FD7488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6088" y="4062413"/>
            <a:ext cx="6719887" cy="181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200"/>
              </a:lnSpc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87399" name="Rectangle 5">
            <a:extLst>
              <a:ext uri="{FF2B5EF4-FFF2-40B4-BE49-F238E27FC236}">
                <a16:creationId xmlns:a16="http://schemas.microsoft.com/office/drawing/2014/main" id="{9E06F8D3-2D60-7CA7-8F1D-A705441F5A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00" y="9147175"/>
            <a:ext cx="352425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38"/>
              </a:lnSpc>
            </a:pPr>
            <a:endParaRPr lang="en-US" altLang="en-US" sz="1400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4">
            <a:extLst>
              <a:ext uri="{FF2B5EF4-FFF2-40B4-BE49-F238E27FC236}">
                <a16:creationId xmlns:a16="http://schemas.microsoft.com/office/drawing/2014/main" id="{0246B9F7-9B38-E949-F8FE-7AE4062C0D3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8D3D9F22-69F4-478C-A9D9-584419932FE5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9443" name="Rectangle 5">
            <a:extLst>
              <a:ext uri="{FF2B5EF4-FFF2-40B4-BE49-F238E27FC236}">
                <a16:creationId xmlns:a16="http://schemas.microsoft.com/office/drawing/2014/main" id="{5A6CE3D9-471C-581D-6BC3-507D0A0FE50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A8C50DB0-BA93-4C2C-91A1-057C186C5D2D}" type="slidenum">
              <a:rPr lang="en-US" altLang="en-US" smtClean="0">
                <a:solidFill>
                  <a:schemeClr val="tx1"/>
                </a:solidFill>
              </a:rPr>
              <a:pPr/>
              <a:t>91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189444" name="Rectangle 2">
            <a:extLst>
              <a:ext uri="{FF2B5EF4-FFF2-40B4-BE49-F238E27FC236}">
                <a16:creationId xmlns:a16="http://schemas.microsoft.com/office/drawing/2014/main" id="{94F81DC8-E511-10E1-2572-1C0C7421D17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89445" name="Rectangle 3">
            <a:extLst>
              <a:ext uri="{FF2B5EF4-FFF2-40B4-BE49-F238E27FC236}">
                <a16:creationId xmlns:a16="http://schemas.microsoft.com/office/drawing/2014/main" id="{7C268025-1733-D9CC-4B81-E9351CE7C59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0"/>
            <a:ext cx="4919662" cy="3279775"/>
          </a:xfrm>
          <a:ln cap="flat"/>
        </p:spPr>
      </p:sp>
      <p:sp>
        <p:nvSpPr>
          <p:cNvPr id="189446" name="Rectangle 4">
            <a:extLst>
              <a:ext uri="{FF2B5EF4-FFF2-40B4-BE49-F238E27FC236}">
                <a16:creationId xmlns:a16="http://schemas.microsoft.com/office/drawing/2014/main" id="{A78235AF-F530-3D1F-3816-32B8D02362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605213"/>
            <a:ext cx="7315200" cy="599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200"/>
              </a:lnSpc>
            </a:pPr>
            <a:endParaRPr lang="en-US" altLang="en-US" sz="1400"/>
          </a:p>
        </p:txBody>
      </p:sp>
      <p:sp>
        <p:nvSpPr>
          <p:cNvPr id="189447" name="Rectangle 5">
            <a:extLst>
              <a:ext uri="{FF2B5EF4-FFF2-40B4-BE49-F238E27FC236}">
                <a16:creationId xmlns:a16="http://schemas.microsoft.com/office/drawing/2014/main" id="{EC4C449B-BF93-C423-D068-74ADFC2A92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00" y="9147175"/>
            <a:ext cx="352425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38"/>
              </a:lnSpc>
            </a:pPr>
            <a:endParaRPr lang="en-US" altLang="en-US" sz="1400"/>
          </a:p>
        </p:txBody>
      </p:sp>
      <p:sp>
        <p:nvSpPr>
          <p:cNvPr id="189448" name="Rectangle 6">
            <a:extLst>
              <a:ext uri="{FF2B5EF4-FFF2-40B4-BE49-F238E27FC236}">
                <a16:creationId xmlns:a16="http://schemas.microsoft.com/office/drawing/2014/main" id="{6CD7084A-5639-FEB6-D6F7-04497A0840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554163"/>
            <a:ext cx="912813" cy="26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>
            <a:spAutoFit/>
          </a:bodyPr>
          <a:lstStyle>
            <a:lvl1pPr marL="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38"/>
              </a:lnSpc>
              <a:spcBef>
                <a:spcPts val="513"/>
              </a:spcBef>
            </a:pPr>
            <a:r>
              <a:rPr lang="en-US" altLang="en-US" b="1">
                <a:solidFill>
                  <a:srgbClr val="FF9933"/>
                </a:solidFill>
              </a:rPr>
              <a:t>TQ 14</a:t>
            </a:r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4">
            <a:extLst>
              <a:ext uri="{FF2B5EF4-FFF2-40B4-BE49-F238E27FC236}">
                <a16:creationId xmlns:a16="http://schemas.microsoft.com/office/drawing/2014/main" id="{EF350C54-CDC5-A4F5-668B-61E033538FD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C392F6EC-0EB0-45F4-88CA-633A18CE73D7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1491" name="Rectangle 5">
            <a:extLst>
              <a:ext uri="{FF2B5EF4-FFF2-40B4-BE49-F238E27FC236}">
                <a16:creationId xmlns:a16="http://schemas.microsoft.com/office/drawing/2014/main" id="{BB6E1CB3-0810-6C61-E204-E2E98F0676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3E84E5FA-40ED-45B0-AF3A-B1063E559C12}" type="slidenum">
              <a:rPr lang="en-US" altLang="en-US" smtClean="0">
                <a:solidFill>
                  <a:schemeClr val="tx1"/>
                </a:solidFill>
              </a:rPr>
              <a:pPr/>
              <a:t>92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191492" name="Rectangle 2">
            <a:extLst>
              <a:ext uri="{FF2B5EF4-FFF2-40B4-BE49-F238E27FC236}">
                <a16:creationId xmlns:a16="http://schemas.microsoft.com/office/drawing/2014/main" id="{1427B183-3C67-FBD5-CA0B-E5DCC658CD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91493" name="Rectangle 3">
            <a:extLst>
              <a:ext uri="{FF2B5EF4-FFF2-40B4-BE49-F238E27FC236}">
                <a16:creationId xmlns:a16="http://schemas.microsoft.com/office/drawing/2014/main" id="{D0A67998-F606-A9B4-EDC2-EE49D4749AB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5225" y="31750"/>
            <a:ext cx="5397500" cy="3597275"/>
          </a:xfrm>
          <a:ln cap="flat"/>
        </p:spPr>
      </p:sp>
      <p:sp>
        <p:nvSpPr>
          <p:cNvPr id="191494" name="Rectangle 4">
            <a:extLst>
              <a:ext uri="{FF2B5EF4-FFF2-40B4-BE49-F238E27FC236}">
                <a16:creationId xmlns:a16="http://schemas.microsoft.com/office/drawing/2014/main" id="{0BD9D579-916F-4C52-6776-4E5E8EA113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9663" y="787400"/>
            <a:ext cx="5149850" cy="50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2950"/>
              </a:lnSpc>
            </a:pPr>
            <a:r>
              <a:rPr lang="en-US" altLang="en-US" sz="2600"/>
              <a:t>s</a:t>
            </a:r>
          </a:p>
        </p:txBody>
      </p:sp>
      <p:sp>
        <p:nvSpPr>
          <p:cNvPr id="191495" name="Rectangle 5">
            <a:extLst>
              <a:ext uri="{FF2B5EF4-FFF2-40B4-BE49-F238E27FC236}">
                <a16:creationId xmlns:a16="http://schemas.microsoft.com/office/drawing/2014/main" id="{454A02D7-C54B-50F6-1A92-E1E5CA19C015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493713" y="2800350"/>
            <a:ext cx="325437" cy="506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200"/>
              </a:lnSpc>
            </a:pPr>
            <a:endParaRPr lang="en-US" altLang="en-US"/>
          </a:p>
          <a:p>
            <a:pPr>
              <a:lnSpc>
                <a:spcPts val="2200"/>
              </a:lnSpc>
            </a:pPr>
            <a:r>
              <a:rPr lang="en-US" altLang="en-US"/>
              <a:t> </a:t>
            </a:r>
          </a:p>
        </p:txBody>
      </p:sp>
      <p:sp>
        <p:nvSpPr>
          <p:cNvPr id="191496" name="Rectangle 6">
            <a:extLst>
              <a:ext uri="{FF2B5EF4-FFF2-40B4-BE49-F238E27FC236}">
                <a16:creationId xmlns:a16="http://schemas.microsoft.com/office/drawing/2014/main" id="{3C48A151-8473-CA3B-299E-D21C2F4D4E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3125" y="6181725"/>
            <a:ext cx="2316163" cy="1671638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200"/>
              </a:lnSpc>
            </a:pPr>
            <a:r>
              <a:rPr lang="en-US" altLang="en-US"/>
              <a:t>GaugeTransformer Liquid </a:t>
            </a:r>
            <a:br>
              <a:rPr lang="en-US" altLang="en-US"/>
            </a:br>
            <a:r>
              <a:rPr lang="en-US" altLang="en-US"/>
              <a:t>Temperature </a:t>
            </a:r>
          </a:p>
        </p:txBody>
      </p:sp>
      <p:sp>
        <p:nvSpPr>
          <p:cNvPr id="191497" name="Rectangle 7">
            <a:extLst>
              <a:ext uri="{FF2B5EF4-FFF2-40B4-BE49-F238E27FC236}">
                <a16:creationId xmlns:a16="http://schemas.microsoft.com/office/drawing/2014/main" id="{7D69FEAD-ED7F-BE72-2171-5094CDA12F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9150" y="6181725"/>
            <a:ext cx="2316163" cy="1671638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200"/>
              </a:lnSpc>
            </a:pPr>
            <a:endParaRPr lang="en-US" altLang="en-US"/>
          </a:p>
        </p:txBody>
      </p:sp>
      <p:sp>
        <p:nvSpPr>
          <p:cNvPr id="191498" name="Rectangle 8">
            <a:extLst>
              <a:ext uri="{FF2B5EF4-FFF2-40B4-BE49-F238E27FC236}">
                <a16:creationId xmlns:a16="http://schemas.microsoft.com/office/drawing/2014/main" id="{F555EF27-85DC-BDFE-8B26-646177E2AF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4763" y="6056313"/>
            <a:ext cx="2168525" cy="80168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200"/>
              </a:lnSpc>
            </a:pPr>
            <a:r>
              <a:rPr lang="en-US" altLang="en-US"/>
              <a:t>T-R Specification </a:t>
            </a:r>
            <a:br>
              <a:rPr lang="en-US" altLang="en-US"/>
            </a:br>
            <a:r>
              <a:rPr lang="en-US" altLang="en-US"/>
              <a:t>Panel</a:t>
            </a:r>
          </a:p>
        </p:txBody>
      </p:sp>
      <p:sp>
        <p:nvSpPr>
          <p:cNvPr id="191499" name="Rectangle 9">
            <a:extLst>
              <a:ext uri="{FF2B5EF4-FFF2-40B4-BE49-F238E27FC236}">
                <a16:creationId xmlns:a16="http://schemas.microsoft.com/office/drawing/2014/main" id="{5809E7B0-F96B-063F-214E-596D3075D1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263" y="4089400"/>
            <a:ext cx="7038975" cy="1357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38"/>
              </a:lnSpc>
            </a:pPr>
            <a:r>
              <a:rPr lang="en-US" altLang="en-US">
                <a:latin typeface="Times New Roman" panose="02020603050405020304" pitchFamily="18" charset="0"/>
              </a:rPr>
              <a:t>Each T-R set may supply power to one or more </a:t>
            </a:r>
            <a:br>
              <a:rPr lang="en-US" altLang="en-US">
                <a:latin typeface="Times New Roman" panose="02020603050405020304" pitchFamily="18" charset="0"/>
              </a:rPr>
            </a:br>
            <a:r>
              <a:rPr lang="en-US" altLang="en-US">
                <a:latin typeface="Times New Roman" panose="02020603050405020304" pitchFamily="18" charset="0"/>
              </a:rPr>
              <a:t>sections of an ESP. </a:t>
            </a:r>
          </a:p>
          <a:p>
            <a:pPr>
              <a:lnSpc>
                <a:spcPts val="1638"/>
              </a:lnSpc>
            </a:pPr>
            <a:r>
              <a:rPr lang="en-US" altLang="en-US">
                <a:latin typeface="Times New Roman" panose="02020603050405020304" pitchFamily="18" charset="0"/>
              </a:rPr>
              <a:t>Q. Each of these is called what?   (Bus Section)</a:t>
            </a:r>
          </a:p>
        </p:txBody>
      </p:sp>
      <p:sp>
        <p:nvSpPr>
          <p:cNvPr id="191500" name="Rectangle 10">
            <a:extLst>
              <a:ext uri="{FF2B5EF4-FFF2-40B4-BE49-F238E27FC236}">
                <a16:creationId xmlns:a16="http://schemas.microsoft.com/office/drawing/2014/main" id="{9ED88444-CCBE-A68F-5AB1-89159C3BF4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00" y="9147175"/>
            <a:ext cx="352425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38"/>
              </a:lnSpc>
            </a:pPr>
            <a:endParaRPr lang="en-US" altLang="en-US" sz="1400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4">
            <a:extLst>
              <a:ext uri="{FF2B5EF4-FFF2-40B4-BE49-F238E27FC236}">
                <a16:creationId xmlns:a16="http://schemas.microsoft.com/office/drawing/2014/main" id="{C6E08582-C262-2E5D-26EB-851FC6F1CF58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F6B38A48-3E4F-4CCF-B276-2BAE88D75E13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3539" name="Rectangle 5">
            <a:extLst>
              <a:ext uri="{FF2B5EF4-FFF2-40B4-BE49-F238E27FC236}">
                <a16:creationId xmlns:a16="http://schemas.microsoft.com/office/drawing/2014/main" id="{B9AD619E-6950-5B5E-4575-6B3853C387B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9E12D10D-DCDC-46AD-9C2A-87213CFB4D4C}" type="slidenum">
              <a:rPr lang="en-US" altLang="en-US" smtClean="0">
                <a:solidFill>
                  <a:schemeClr val="tx1"/>
                </a:solidFill>
              </a:rPr>
              <a:pPr/>
              <a:t>93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193540" name="Rectangle 2">
            <a:extLst>
              <a:ext uri="{FF2B5EF4-FFF2-40B4-BE49-F238E27FC236}">
                <a16:creationId xmlns:a16="http://schemas.microsoft.com/office/drawing/2014/main" id="{C83A7929-BC23-C876-7FB7-810A5B1703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93541" name="Rectangle 3">
            <a:extLst>
              <a:ext uri="{FF2B5EF4-FFF2-40B4-BE49-F238E27FC236}">
                <a16:creationId xmlns:a16="http://schemas.microsoft.com/office/drawing/2014/main" id="{0CBC5865-D6F9-6D56-32AA-9C30AF8683C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858963" y="104775"/>
            <a:ext cx="5397500" cy="3598863"/>
          </a:xfrm>
          <a:ln cap="flat"/>
        </p:spPr>
      </p:sp>
      <p:sp>
        <p:nvSpPr>
          <p:cNvPr id="193542" name="Rectangle 4">
            <a:extLst>
              <a:ext uri="{FF2B5EF4-FFF2-40B4-BE49-F238E27FC236}">
                <a16:creationId xmlns:a16="http://schemas.microsoft.com/office/drawing/2014/main" id="{A3EAF35F-92FB-F9EF-A51A-79B94EC485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9663" y="787400"/>
            <a:ext cx="5149850" cy="50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2950"/>
              </a:lnSpc>
            </a:pPr>
            <a:r>
              <a:rPr lang="en-US" altLang="en-US" sz="2600"/>
              <a:t>T-R Photo Series</a:t>
            </a:r>
          </a:p>
        </p:txBody>
      </p:sp>
      <p:sp>
        <p:nvSpPr>
          <p:cNvPr id="193543" name="Rectangle 5">
            <a:extLst>
              <a:ext uri="{FF2B5EF4-FFF2-40B4-BE49-F238E27FC236}">
                <a16:creationId xmlns:a16="http://schemas.microsoft.com/office/drawing/2014/main" id="{DE148838-FA71-9ECA-5472-563547CA94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05263" y="5492750"/>
            <a:ext cx="2849562" cy="401638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200"/>
              </a:lnSpc>
            </a:pPr>
            <a:r>
              <a:rPr lang="en-US" altLang="en-US"/>
              <a:t> </a:t>
            </a:r>
          </a:p>
        </p:txBody>
      </p:sp>
      <p:sp>
        <p:nvSpPr>
          <p:cNvPr id="193544" name="Rectangle 6">
            <a:extLst>
              <a:ext uri="{FF2B5EF4-FFF2-40B4-BE49-F238E27FC236}">
                <a16:creationId xmlns:a16="http://schemas.microsoft.com/office/drawing/2014/main" id="{EAAA82E0-161A-A04D-A11E-A33F6057A6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0488" y="6059488"/>
            <a:ext cx="3186112" cy="67945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200"/>
              </a:lnSpc>
            </a:pPr>
            <a:endParaRPr lang="en-US" altLang="en-US"/>
          </a:p>
        </p:txBody>
      </p:sp>
      <p:sp>
        <p:nvSpPr>
          <p:cNvPr id="193545" name="Rectangle 7">
            <a:extLst>
              <a:ext uri="{FF2B5EF4-FFF2-40B4-BE49-F238E27FC236}">
                <a16:creationId xmlns:a16="http://schemas.microsoft.com/office/drawing/2014/main" id="{B092EBA1-08F3-8FD0-9E2A-50B66707B8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9150" y="6181725"/>
            <a:ext cx="2316163" cy="67945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200"/>
              </a:lnSpc>
            </a:pPr>
            <a:endParaRPr lang="en-US" altLang="en-US"/>
          </a:p>
        </p:txBody>
      </p:sp>
      <p:sp>
        <p:nvSpPr>
          <p:cNvPr id="193546" name="Rectangle 8">
            <a:extLst>
              <a:ext uri="{FF2B5EF4-FFF2-40B4-BE49-F238E27FC236}">
                <a16:creationId xmlns:a16="http://schemas.microsoft.com/office/drawing/2014/main" id="{938006BC-EF8D-4446-1724-1BEDF2A27D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1700" y="5227638"/>
            <a:ext cx="2166938" cy="67945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200"/>
              </a:lnSpc>
            </a:pPr>
            <a:endParaRPr lang="en-US" altLang="en-US"/>
          </a:p>
        </p:txBody>
      </p:sp>
      <p:sp>
        <p:nvSpPr>
          <p:cNvPr id="193547" name="Rectangle 9">
            <a:extLst>
              <a:ext uri="{FF2B5EF4-FFF2-40B4-BE49-F238E27FC236}">
                <a16:creationId xmlns:a16="http://schemas.microsoft.com/office/drawing/2014/main" id="{7CCD3AAC-5DAF-A5DE-0990-F32E6CFA4A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5338" y="5214938"/>
            <a:ext cx="4010025" cy="679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38"/>
              </a:lnSpc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  <p:sp>
        <p:nvSpPr>
          <p:cNvPr id="193548" name="Rectangle 10">
            <a:extLst>
              <a:ext uri="{FF2B5EF4-FFF2-40B4-BE49-F238E27FC236}">
                <a16:creationId xmlns:a16="http://schemas.microsoft.com/office/drawing/2014/main" id="{3B513B78-777C-EA03-2F1B-55C0F3C18D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00" y="9147175"/>
            <a:ext cx="352425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38"/>
              </a:lnSpc>
            </a:pPr>
            <a:endParaRPr lang="en-US" altLang="en-US" sz="14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4">
            <a:extLst>
              <a:ext uri="{FF2B5EF4-FFF2-40B4-BE49-F238E27FC236}">
                <a16:creationId xmlns:a16="http://schemas.microsoft.com/office/drawing/2014/main" id="{470FF1C6-EB2F-C89C-AA6C-22DC886108C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544A0F73-F98D-4EA7-8310-BC007EE86D71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03" name="Rectangle 5">
            <a:extLst>
              <a:ext uri="{FF2B5EF4-FFF2-40B4-BE49-F238E27FC236}">
                <a16:creationId xmlns:a16="http://schemas.microsoft.com/office/drawing/2014/main" id="{46926309-C97A-23F6-B5BF-413D3704AA2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E417157A-8958-435E-9821-2D232972924E}" type="slidenum">
              <a:rPr lang="en-US" altLang="en-US" smtClean="0">
                <a:solidFill>
                  <a:schemeClr val="tx1"/>
                </a:solidFill>
              </a:rPr>
              <a:pPr/>
              <a:t>12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25604" name="Rectangle 2">
            <a:extLst>
              <a:ext uri="{FF2B5EF4-FFF2-40B4-BE49-F238E27FC236}">
                <a16:creationId xmlns:a16="http://schemas.microsoft.com/office/drawing/2014/main" id="{7158659F-911E-E045-9C51-A7F4358B9B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3259138"/>
            <a:ext cx="7315200" cy="63420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lvl="1">
              <a:lnSpc>
                <a:spcPct val="90000"/>
              </a:lnSpc>
            </a:pPr>
            <a:endParaRPr lang="en-US" altLang="en-US"/>
          </a:p>
        </p:txBody>
      </p:sp>
      <p:sp>
        <p:nvSpPr>
          <p:cNvPr id="25605" name="Rectangle 3">
            <a:extLst>
              <a:ext uri="{FF2B5EF4-FFF2-40B4-BE49-F238E27FC236}">
                <a16:creationId xmlns:a16="http://schemas.microsoft.com/office/drawing/2014/main" id="{C0D559DF-DE83-0A2A-FA0D-7371BDD3326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39925" y="517525"/>
            <a:ext cx="3914775" cy="2609850"/>
          </a:xfrm>
          <a:ln cap="flat"/>
        </p:spPr>
      </p:sp>
      <p:sp>
        <p:nvSpPr>
          <p:cNvPr id="25606" name="Rectangle 4">
            <a:extLst>
              <a:ext uri="{FF2B5EF4-FFF2-40B4-BE49-F238E27FC236}">
                <a16:creationId xmlns:a16="http://schemas.microsoft.com/office/drawing/2014/main" id="{5630385B-0FB4-CFCB-6C39-A01153C9B9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363" y="1912938"/>
            <a:ext cx="6827837" cy="854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200"/>
              </a:lnSpc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4">
            <a:extLst>
              <a:ext uri="{FF2B5EF4-FFF2-40B4-BE49-F238E27FC236}">
                <a16:creationId xmlns:a16="http://schemas.microsoft.com/office/drawing/2014/main" id="{19B6076D-2801-61E5-A5EB-A8C9F423EFC8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6C0DA35E-2BF6-40AB-B9E3-378E5F033F03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5587" name="Rectangle 5">
            <a:extLst>
              <a:ext uri="{FF2B5EF4-FFF2-40B4-BE49-F238E27FC236}">
                <a16:creationId xmlns:a16="http://schemas.microsoft.com/office/drawing/2014/main" id="{2982A537-4A2E-E972-3C7B-B66DC7A54D6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0222C113-7836-417E-B486-84A34AE934A1}" type="slidenum">
              <a:rPr lang="en-US" altLang="en-US" smtClean="0">
                <a:solidFill>
                  <a:schemeClr val="tx1"/>
                </a:solidFill>
              </a:rPr>
              <a:pPr/>
              <a:t>94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195588" name="Rectangle 6">
            <a:extLst>
              <a:ext uri="{FF2B5EF4-FFF2-40B4-BE49-F238E27FC236}">
                <a16:creationId xmlns:a16="http://schemas.microsoft.com/office/drawing/2014/main" id="{F11555A7-B000-BFEC-93FB-4A77AF4E5AD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5589" name="Rectangle 7">
            <a:extLst>
              <a:ext uri="{FF2B5EF4-FFF2-40B4-BE49-F238E27FC236}">
                <a16:creationId xmlns:a16="http://schemas.microsoft.com/office/drawing/2014/main" id="{371872C2-9DC0-D8A3-E29A-0D45DD4A652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3684588"/>
            <a:ext cx="7315200" cy="45085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95590" name="Rectangle 5">
            <a:extLst>
              <a:ext uri="{FF2B5EF4-FFF2-40B4-BE49-F238E27FC236}">
                <a16:creationId xmlns:a16="http://schemas.microsoft.com/office/drawing/2014/main" id="{2CA90E96-B62C-8314-A95E-742BAFE3C6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00" y="9147175"/>
            <a:ext cx="352425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38"/>
              </a:lnSpc>
            </a:pPr>
            <a:endParaRPr lang="en-US" altLang="en-US" sz="1400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4">
            <a:extLst>
              <a:ext uri="{FF2B5EF4-FFF2-40B4-BE49-F238E27FC236}">
                <a16:creationId xmlns:a16="http://schemas.microsoft.com/office/drawing/2014/main" id="{5FF6930E-EAD0-A96C-3756-2BA996BC66C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4998E239-18BC-4954-9418-04A8D7F29A85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7635" name="Rectangle 5">
            <a:extLst>
              <a:ext uri="{FF2B5EF4-FFF2-40B4-BE49-F238E27FC236}">
                <a16:creationId xmlns:a16="http://schemas.microsoft.com/office/drawing/2014/main" id="{9BCE7B36-9676-884B-76B0-456DBE37BDF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BF1F2ADD-9041-4DAC-B3D4-A70279A06EE4}" type="slidenum">
              <a:rPr lang="en-US" altLang="en-US" smtClean="0">
                <a:solidFill>
                  <a:schemeClr val="tx1"/>
                </a:solidFill>
              </a:rPr>
              <a:pPr/>
              <a:t>95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197636" name="Rectangle 8">
            <a:extLst>
              <a:ext uri="{FF2B5EF4-FFF2-40B4-BE49-F238E27FC236}">
                <a16:creationId xmlns:a16="http://schemas.microsoft.com/office/drawing/2014/main" id="{73F6E018-DA97-19F4-EE39-5D48ADC7C1F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824038" y="398463"/>
            <a:ext cx="3516312" cy="2344737"/>
          </a:xfrm>
          <a:ln/>
        </p:spPr>
      </p:sp>
      <p:sp>
        <p:nvSpPr>
          <p:cNvPr id="197637" name="Rectangle 9">
            <a:extLst>
              <a:ext uri="{FF2B5EF4-FFF2-40B4-BE49-F238E27FC236}">
                <a16:creationId xmlns:a16="http://schemas.microsoft.com/office/drawing/2014/main" id="{DF9979DE-B37F-BA3E-6727-575AFCCD116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2887663"/>
            <a:ext cx="7315200" cy="67135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endParaRPr lang="en-US" altLang="en-US"/>
          </a:p>
        </p:txBody>
      </p:sp>
      <p:sp>
        <p:nvSpPr>
          <p:cNvPr id="197638" name="Rectangle 5">
            <a:extLst>
              <a:ext uri="{FF2B5EF4-FFF2-40B4-BE49-F238E27FC236}">
                <a16:creationId xmlns:a16="http://schemas.microsoft.com/office/drawing/2014/main" id="{34A9961F-466F-6671-A563-586D2AD08E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00" y="9147175"/>
            <a:ext cx="352425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38"/>
              </a:lnSpc>
            </a:pPr>
            <a:endParaRPr lang="en-US" altLang="en-US" sz="1400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4">
            <a:extLst>
              <a:ext uri="{FF2B5EF4-FFF2-40B4-BE49-F238E27FC236}">
                <a16:creationId xmlns:a16="http://schemas.microsoft.com/office/drawing/2014/main" id="{6C173566-80A9-C4F0-F80C-BBB9D067C58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6C8535AF-395B-4BF6-988E-4C68FF999C38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9683" name="Rectangle 5">
            <a:extLst>
              <a:ext uri="{FF2B5EF4-FFF2-40B4-BE49-F238E27FC236}">
                <a16:creationId xmlns:a16="http://schemas.microsoft.com/office/drawing/2014/main" id="{559D652E-498C-D639-5DED-620D42519BB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7BCC3D8D-CCA4-469D-A49D-C2F9A98FD29E}" type="slidenum">
              <a:rPr lang="en-US" altLang="en-US" smtClean="0">
                <a:solidFill>
                  <a:schemeClr val="tx1"/>
                </a:solidFill>
              </a:rPr>
              <a:pPr/>
              <a:t>96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199684" name="Rectangle 2">
            <a:extLst>
              <a:ext uri="{FF2B5EF4-FFF2-40B4-BE49-F238E27FC236}">
                <a16:creationId xmlns:a16="http://schemas.microsoft.com/office/drawing/2014/main" id="{6EB866A7-94D3-1ACC-435E-65E2CE2FECD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8575" y="4106863"/>
            <a:ext cx="7315200" cy="58023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99685" name="Rectangle 3">
            <a:extLst>
              <a:ext uri="{FF2B5EF4-FFF2-40B4-BE49-F238E27FC236}">
                <a16:creationId xmlns:a16="http://schemas.microsoft.com/office/drawing/2014/main" id="{98A4928E-259B-5EA8-3083-8CF2351685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76325" y="22225"/>
            <a:ext cx="5872163" cy="3914775"/>
          </a:xfrm>
          <a:ln cap="flat"/>
        </p:spPr>
      </p:sp>
      <p:sp>
        <p:nvSpPr>
          <p:cNvPr id="199686" name="Rectangle 4">
            <a:extLst>
              <a:ext uri="{FF2B5EF4-FFF2-40B4-BE49-F238E27FC236}">
                <a16:creationId xmlns:a16="http://schemas.microsoft.com/office/drawing/2014/main" id="{9F4BD337-9A44-35E6-27A2-37DB977864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9663" y="787400"/>
            <a:ext cx="5149850" cy="50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2950"/>
              </a:lnSpc>
            </a:pPr>
            <a:endParaRPr lang="en-US" altLang="en-US" sz="2600"/>
          </a:p>
        </p:txBody>
      </p:sp>
      <p:sp>
        <p:nvSpPr>
          <p:cNvPr id="199687" name="Rectangle 5">
            <a:extLst>
              <a:ext uri="{FF2B5EF4-FFF2-40B4-BE49-F238E27FC236}">
                <a16:creationId xmlns:a16="http://schemas.microsoft.com/office/drawing/2014/main" id="{D177730F-AC2E-6328-5CF5-F5F7F4BCC6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0" y="5888038"/>
            <a:ext cx="3197225" cy="41592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200"/>
              </a:lnSpc>
            </a:pPr>
            <a:endParaRPr lang="en-US" altLang="en-US"/>
          </a:p>
          <a:p>
            <a:pPr>
              <a:lnSpc>
                <a:spcPts val="2200"/>
              </a:lnSpc>
            </a:pPr>
            <a:r>
              <a:rPr lang="en-US" altLang="en-US"/>
              <a:t> </a:t>
            </a:r>
          </a:p>
        </p:txBody>
      </p:sp>
      <p:sp>
        <p:nvSpPr>
          <p:cNvPr id="199688" name="Rectangle 6">
            <a:extLst>
              <a:ext uri="{FF2B5EF4-FFF2-40B4-BE49-F238E27FC236}">
                <a16:creationId xmlns:a16="http://schemas.microsoft.com/office/drawing/2014/main" id="{1AC6C57F-E945-AED4-9AD6-477D7FB5BA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3125" y="5595938"/>
            <a:ext cx="2316163" cy="41592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200"/>
              </a:lnSpc>
            </a:pPr>
            <a:endParaRPr lang="en-US" altLang="en-US"/>
          </a:p>
        </p:txBody>
      </p:sp>
      <p:sp>
        <p:nvSpPr>
          <p:cNvPr id="199689" name="Rectangle 7">
            <a:extLst>
              <a:ext uri="{FF2B5EF4-FFF2-40B4-BE49-F238E27FC236}">
                <a16:creationId xmlns:a16="http://schemas.microsoft.com/office/drawing/2014/main" id="{7B2CF5F3-9313-D68C-D1E9-B87FE8F276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9150" y="8207375"/>
            <a:ext cx="2316163" cy="32702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200"/>
              </a:lnSpc>
            </a:pPr>
            <a:endParaRPr lang="en-US" altLang="en-US"/>
          </a:p>
        </p:txBody>
      </p:sp>
      <p:sp>
        <p:nvSpPr>
          <p:cNvPr id="199690" name="Rectangle 8">
            <a:extLst>
              <a:ext uri="{FF2B5EF4-FFF2-40B4-BE49-F238E27FC236}">
                <a16:creationId xmlns:a16="http://schemas.microsoft.com/office/drawing/2014/main" id="{DFDA7F93-3191-B015-B7A1-59B76C0276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9013" y="7985125"/>
            <a:ext cx="3325812" cy="41592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200"/>
              </a:lnSpc>
            </a:pPr>
            <a:br>
              <a:rPr lang="en-US" altLang="en-US"/>
            </a:br>
            <a:endParaRPr lang="en-US" altLang="en-US"/>
          </a:p>
        </p:txBody>
      </p:sp>
      <p:sp>
        <p:nvSpPr>
          <p:cNvPr id="199691" name="Rectangle 9">
            <a:extLst>
              <a:ext uri="{FF2B5EF4-FFF2-40B4-BE49-F238E27FC236}">
                <a16:creationId xmlns:a16="http://schemas.microsoft.com/office/drawing/2014/main" id="{15149835-4639-4A6A-8B23-8D340DE8DB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9663" y="4697413"/>
            <a:ext cx="4930775" cy="728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38"/>
              </a:lnSpc>
            </a:pPr>
            <a:r>
              <a:rPr lang="en-US" altLang="en-US">
                <a:latin typeface="Times New Roman" panose="02020603050405020304" pitchFamily="18" charset="0"/>
              </a:rPr>
              <a:t>Each T-R set may supply power to one or more </a:t>
            </a:r>
            <a:br>
              <a:rPr lang="en-US" altLang="en-US">
                <a:latin typeface="Times New Roman" panose="02020603050405020304" pitchFamily="18" charset="0"/>
              </a:rPr>
            </a:br>
            <a:r>
              <a:rPr lang="en-US" altLang="en-US">
                <a:latin typeface="Times New Roman" panose="02020603050405020304" pitchFamily="18" charset="0"/>
              </a:rPr>
              <a:t>sections of an ESP. </a:t>
            </a:r>
          </a:p>
          <a:p>
            <a:pPr>
              <a:lnSpc>
                <a:spcPts val="1638"/>
              </a:lnSpc>
            </a:pPr>
            <a:r>
              <a:rPr lang="en-US" altLang="en-US">
                <a:latin typeface="Times New Roman" panose="02020603050405020304" pitchFamily="18" charset="0"/>
              </a:rPr>
              <a:t>Q. Each of these is called what?   (Bus Section)</a:t>
            </a:r>
          </a:p>
        </p:txBody>
      </p:sp>
      <p:sp>
        <p:nvSpPr>
          <p:cNvPr id="199692" name="Rectangle 10">
            <a:extLst>
              <a:ext uri="{FF2B5EF4-FFF2-40B4-BE49-F238E27FC236}">
                <a16:creationId xmlns:a16="http://schemas.microsoft.com/office/drawing/2014/main" id="{3C30DD18-0FBA-26D4-2426-C43868BD1C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00" y="9147175"/>
            <a:ext cx="352425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38"/>
              </a:lnSpc>
            </a:pPr>
            <a:endParaRPr lang="en-US" altLang="en-US" sz="1400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4">
            <a:extLst>
              <a:ext uri="{FF2B5EF4-FFF2-40B4-BE49-F238E27FC236}">
                <a16:creationId xmlns:a16="http://schemas.microsoft.com/office/drawing/2014/main" id="{C7AF34B8-6F47-13DB-270F-55A61BE6EFBB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BB976C98-27FE-47D1-8D72-3ED87C4A920C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1731" name="Rectangle 5">
            <a:extLst>
              <a:ext uri="{FF2B5EF4-FFF2-40B4-BE49-F238E27FC236}">
                <a16:creationId xmlns:a16="http://schemas.microsoft.com/office/drawing/2014/main" id="{C78DBD8F-B7F0-2E2C-12AC-A0F9777E9A4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D5B33162-A8E7-4D77-96D4-DEDAFD94E841}" type="slidenum">
              <a:rPr lang="en-US" altLang="en-US" smtClean="0">
                <a:solidFill>
                  <a:schemeClr val="tx1"/>
                </a:solidFill>
              </a:rPr>
              <a:pPr/>
              <a:t>97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201732" name="Rectangle 2">
            <a:extLst>
              <a:ext uri="{FF2B5EF4-FFF2-40B4-BE49-F238E27FC236}">
                <a16:creationId xmlns:a16="http://schemas.microsoft.com/office/drawing/2014/main" id="{FD70042E-B5A7-F093-A60B-42B9074897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9063" y="5233988"/>
            <a:ext cx="7315200" cy="58039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01733" name="Rectangle 3">
            <a:extLst>
              <a:ext uri="{FF2B5EF4-FFF2-40B4-BE49-F238E27FC236}">
                <a16:creationId xmlns:a16="http://schemas.microsoft.com/office/drawing/2014/main" id="{BC1BAD33-0DBE-4805-9A19-D2D5672F476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2338" y="361950"/>
            <a:ext cx="6267450" cy="4179888"/>
          </a:xfrm>
          <a:ln cap="flat"/>
        </p:spPr>
      </p:sp>
      <p:sp>
        <p:nvSpPr>
          <p:cNvPr id="201734" name="Rectangle 4">
            <a:extLst>
              <a:ext uri="{FF2B5EF4-FFF2-40B4-BE49-F238E27FC236}">
                <a16:creationId xmlns:a16="http://schemas.microsoft.com/office/drawing/2014/main" id="{5227D4DC-1BCF-FB5F-FD75-BC4CE6EC18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0338" y="485775"/>
            <a:ext cx="4049712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525"/>
              </a:lnSpc>
              <a:spcBef>
                <a:spcPts val="513"/>
              </a:spcBef>
            </a:pPr>
            <a:endParaRPr lang="en-US" altLang="en-US" sz="2200" b="1"/>
          </a:p>
        </p:txBody>
      </p:sp>
      <p:sp>
        <p:nvSpPr>
          <p:cNvPr id="201735" name="Rectangle 5">
            <a:extLst>
              <a:ext uri="{FF2B5EF4-FFF2-40B4-BE49-F238E27FC236}">
                <a16:creationId xmlns:a16="http://schemas.microsoft.com/office/drawing/2014/main" id="{48DF3EF0-2FBD-F0B9-B9A4-EBE986DD59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00" y="9147175"/>
            <a:ext cx="352425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065" tIns="28426" rIns="20065" bIns="28426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38"/>
              </a:lnSpc>
            </a:pPr>
            <a:endParaRPr lang="en-US" altLang="en-US" sz="1400"/>
          </a:p>
        </p:txBody>
      </p:sp>
      <p:pic>
        <p:nvPicPr>
          <p:cNvPr id="201736" name="Picture 6">
            <a:extLst>
              <a:ext uri="{FF2B5EF4-FFF2-40B4-BE49-F238E27FC236}">
                <a16:creationId xmlns:a16="http://schemas.microsoft.com/office/drawing/2014/main" id="{3CF6EF6E-84E0-CBD5-E924-CF91E76D0E5F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600" y="8564563"/>
            <a:ext cx="5588000" cy="7461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4">
            <a:extLst>
              <a:ext uri="{FF2B5EF4-FFF2-40B4-BE49-F238E27FC236}">
                <a16:creationId xmlns:a16="http://schemas.microsoft.com/office/drawing/2014/main" id="{58EE6D35-7490-0D87-E6AF-15A34C85D11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51FAD833-4C9E-464B-9BB5-9BC25BB7AB00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3779" name="Rectangle 5">
            <a:extLst>
              <a:ext uri="{FF2B5EF4-FFF2-40B4-BE49-F238E27FC236}">
                <a16:creationId xmlns:a16="http://schemas.microsoft.com/office/drawing/2014/main" id="{2A8C2886-37B5-3035-3654-DA87560E997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1FF5C13F-5E9B-478A-BDB7-77DEEA3D474E}" type="slidenum">
              <a:rPr lang="en-US" altLang="en-US" smtClean="0">
                <a:solidFill>
                  <a:schemeClr val="tx1"/>
                </a:solidFill>
              </a:rPr>
              <a:pPr/>
              <a:t>98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203780" name="Rectangle 2">
            <a:extLst>
              <a:ext uri="{FF2B5EF4-FFF2-40B4-BE49-F238E27FC236}">
                <a16:creationId xmlns:a16="http://schemas.microsoft.com/office/drawing/2014/main" id="{607EF342-CAF3-BB93-6D35-D393C797AA2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2663" y="307975"/>
            <a:ext cx="5792787" cy="3862388"/>
          </a:xfrm>
          <a:ln cap="flat"/>
        </p:spPr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4">
            <a:extLst>
              <a:ext uri="{FF2B5EF4-FFF2-40B4-BE49-F238E27FC236}">
                <a16:creationId xmlns:a16="http://schemas.microsoft.com/office/drawing/2014/main" id="{7FAE6636-30E6-7542-A3C0-1AE00FA5935B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387E350A-E35B-467F-A965-B72194C7A661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5827" name="Rectangle 5">
            <a:extLst>
              <a:ext uri="{FF2B5EF4-FFF2-40B4-BE49-F238E27FC236}">
                <a16:creationId xmlns:a16="http://schemas.microsoft.com/office/drawing/2014/main" id="{AB7355EA-A529-BA39-0811-B199EF39FA7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ED1116F5-60FE-4489-B32D-90133C65636E}" type="slidenum">
              <a:rPr lang="en-US" altLang="en-US" smtClean="0">
                <a:solidFill>
                  <a:schemeClr val="tx1"/>
                </a:solidFill>
              </a:rPr>
              <a:pPr/>
              <a:t>99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205828" name="Rectangle 2">
            <a:extLst>
              <a:ext uri="{FF2B5EF4-FFF2-40B4-BE49-F238E27FC236}">
                <a16:creationId xmlns:a16="http://schemas.microsoft.com/office/drawing/2014/main" id="{7AB09566-33E5-A42E-E21D-1A9E73EA8E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05829" name="Rectangle 3">
            <a:extLst>
              <a:ext uri="{FF2B5EF4-FFF2-40B4-BE49-F238E27FC236}">
                <a16:creationId xmlns:a16="http://schemas.microsoft.com/office/drawing/2014/main" id="{DD7B7BA9-6AA1-9898-9E26-5498545D6E2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25575" y="307975"/>
            <a:ext cx="4113213" cy="2741613"/>
          </a:xfrm>
          <a:ln cap="flat"/>
        </p:spPr>
      </p:sp>
      <p:sp>
        <p:nvSpPr>
          <p:cNvPr id="205830" name="Rectangle 4">
            <a:extLst>
              <a:ext uri="{FF2B5EF4-FFF2-40B4-BE49-F238E27FC236}">
                <a16:creationId xmlns:a16="http://schemas.microsoft.com/office/drawing/2014/main" id="{DC9DC7FA-4912-B1A6-03C0-C8ECABEB4E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5224463"/>
            <a:ext cx="4713288" cy="135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6313" tIns="48157" rIns="96313" bIns="48157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38"/>
              </a:lnSpc>
              <a:spcBef>
                <a:spcPts val="513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4">
            <a:extLst>
              <a:ext uri="{FF2B5EF4-FFF2-40B4-BE49-F238E27FC236}">
                <a16:creationId xmlns:a16="http://schemas.microsoft.com/office/drawing/2014/main" id="{31462BB4-D7C6-B5C2-4045-54D3ACD0046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B8953BE7-AD98-4A77-80E3-2005E1861843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7875" name="Rectangle 5">
            <a:extLst>
              <a:ext uri="{FF2B5EF4-FFF2-40B4-BE49-F238E27FC236}">
                <a16:creationId xmlns:a16="http://schemas.microsoft.com/office/drawing/2014/main" id="{EE3B874D-04B9-B380-E2D5-CEBDD2955A6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D39665A5-684C-4CDB-90FB-3D729A6773DA}" type="slidenum">
              <a:rPr lang="en-US" altLang="en-US" smtClean="0">
                <a:solidFill>
                  <a:schemeClr val="tx1"/>
                </a:solidFill>
              </a:rPr>
              <a:pPr/>
              <a:t>100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207876" name="Rectangle 2">
            <a:extLst>
              <a:ext uri="{FF2B5EF4-FFF2-40B4-BE49-F238E27FC236}">
                <a16:creationId xmlns:a16="http://schemas.microsoft.com/office/drawing/2014/main" id="{E03C413F-956E-F32C-1925-17A34F6FF6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4518025"/>
            <a:ext cx="7315200" cy="4546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endParaRPr lang="en-US" altLang="en-US"/>
          </a:p>
        </p:txBody>
      </p:sp>
      <p:sp>
        <p:nvSpPr>
          <p:cNvPr id="207877" name="Rectangle 3">
            <a:extLst>
              <a:ext uri="{FF2B5EF4-FFF2-40B4-BE49-F238E27FC236}">
                <a16:creationId xmlns:a16="http://schemas.microsoft.com/office/drawing/2014/main" id="{5C2DFD44-F429-F840-6198-515405E5435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44563" y="695325"/>
            <a:ext cx="5411787" cy="3608388"/>
          </a:xfrm>
          <a:ln cap="flat"/>
        </p:spPr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4">
            <a:extLst>
              <a:ext uri="{FF2B5EF4-FFF2-40B4-BE49-F238E27FC236}">
                <a16:creationId xmlns:a16="http://schemas.microsoft.com/office/drawing/2014/main" id="{54BDD648-0134-61B0-08B9-483197F9DAD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D60CF890-A328-4144-A0FE-31D69ABC94AD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9923" name="Rectangle 5">
            <a:extLst>
              <a:ext uri="{FF2B5EF4-FFF2-40B4-BE49-F238E27FC236}">
                <a16:creationId xmlns:a16="http://schemas.microsoft.com/office/drawing/2014/main" id="{4A337A01-7079-CF92-5A87-B9169298AF9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C0BDD2FD-0F87-4FB0-89F3-0C8AF45C9B9A}" type="slidenum">
              <a:rPr lang="en-US" altLang="en-US" smtClean="0">
                <a:solidFill>
                  <a:schemeClr val="tx1"/>
                </a:solidFill>
              </a:rPr>
              <a:pPr/>
              <a:t>101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209924" name="Rectangle 2">
            <a:extLst>
              <a:ext uri="{FF2B5EF4-FFF2-40B4-BE49-F238E27FC236}">
                <a16:creationId xmlns:a16="http://schemas.microsoft.com/office/drawing/2014/main" id="{67A91410-4442-1B92-48DA-309FD63F698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3195638"/>
            <a:ext cx="7315200" cy="61515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09925" name="Rectangle 3">
            <a:extLst>
              <a:ext uri="{FF2B5EF4-FFF2-40B4-BE49-F238E27FC236}">
                <a16:creationId xmlns:a16="http://schemas.microsoft.com/office/drawing/2014/main" id="{84898058-0FDD-995C-61A0-9FF30AEC2CA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25575" y="307975"/>
            <a:ext cx="4113213" cy="2741613"/>
          </a:xfrm>
          <a:ln cap="flat"/>
        </p:spPr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4">
            <a:extLst>
              <a:ext uri="{FF2B5EF4-FFF2-40B4-BE49-F238E27FC236}">
                <a16:creationId xmlns:a16="http://schemas.microsoft.com/office/drawing/2014/main" id="{F2014A0F-B5F1-AA4D-26A5-822336B670A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A2819998-17D0-4DDF-9EFB-E7D099C0FF99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1971" name="Rectangle 5">
            <a:extLst>
              <a:ext uri="{FF2B5EF4-FFF2-40B4-BE49-F238E27FC236}">
                <a16:creationId xmlns:a16="http://schemas.microsoft.com/office/drawing/2014/main" id="{40D52766-126E-8D74-DB7B-2515A3674E9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7AE7BB75-12F6-4CF5-BCA2-5447E078025E}" type="slidenum">
              <a:rPr lang="en-US" altLang="en-US" smtClean="0">
                <a:solidFill>
                  <a:schemeClr val="tx1"/>
                </a:solidFill>
              </a:rPr>
              <a:pPr/>
              <a:t>102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211972" name="Rectangle 2">
            <a:extLst>
              <a:ext uri="{FF2B5EF4-FFF2-40B4-BE49-F238E27FC236}">
                <a16:creationId xmlns:a16="http://schemas.microsoft.com/office/drawing/2014/main" id="{015E7082-4332-3C48-4C99-45ADE94653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11973" name="Rectangle 3">
            <a:extLst>
              <a:ext uri="{FF2B5EF4-FFF2-40B4-BE49-F238E27FC236}">
                <a16:creationId xmlns:a16="http://schemas.microsoft.com/office/drawing/2014/main" id="{C1C5FB8C-4439-BF65-0156-29091C22484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25575" y="307975"/>
            <a:ext cx="4113213" cy="2741613"/>
          </a:xfrm>
          <a:ln cap="flat"/>
        </p:spPr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4">
            <a:extLst>
              <a:ext uri="{FF2B5EF4-FFF2-40B4-BE49-F238E27FC236}">
                <a16:creationId xmlns:a16="http://schemas.microsoft.com/office/drawing/2014/main" id="{9A66DCCE-5509-D234-5BD0-91936C6FEB3B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</a:rPr>
              <a:t>ESPs  </a:t>
            </a:r>
            <a:fld id="{4D8E4A26-010D-4A7D-B81D-2CF3FD85E21B}" type="datetime1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5/11/2025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4019" name="Rectangle 5">
            <a:extLst>
              <a:ext uri="{FF2B5EF4-FFF2-40B4-BE49-F238E27FC236}">
                <a16:creationId xmlns:a16="http://schemas.microsoft.com/office/drawing/2014/main" id="{0EC78E88-B5FF-4173-3209-EBBB503B7BD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81050" indent="-2984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017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84338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165350" indent="-238125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6225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30797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5369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994150" indent="-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fld id="{5C185A40-07C1-4CF1-A452-5116D452D900}" type="slidenum">
              <a:rPr lang="en-US" altLang="en-US" smtClean="0">
                <a:solidFill>
                  <a:schemeClr val="tx1"/>
                </a:solidFill>
              </a:rPr>
              <a:pPr/>
              <a:t>103</a:t>
            </a:fld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214020" name="Rectangle 2">
            <a:extLst>
              <a:ext uri="{FF2B5EF4-FFF2-40B4-BE49-F238E27FC236}">
                <a16:creationId xmlns:a16="http://schemas.microsoft.com/office/drawing/2014/main" id="{CFA55CE6-A0B0-3621-D031-D26EF673ECD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14021" name="Rectangle 3">
            <a:extLst>
              <a:ext uri="{FF2B5EF4-FFF2-40B4-BE49-F238E27FC236}">
                <a16:creationId xmlns:a16="http://schemas.microsoft.com/office/drawing/2014/main" id="{ACD9F058-CA3A-3F39-94C1-EC99B8D5EF3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25575" y="307975"/>
            <a:ext cx="4113213" cy="2741613"/>
          </a:xfrm>
          <a:ln cap="flat"/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667784-B80D-DE31-5F06-BF9E876E6C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85875" y="1122363"/>
            <a:ext cx="7715250" cy="2387600"/>
          </a:xfrm>
        </p:spPr>
        <p:txBody>
          <a:bodyPr anchor="b"/>
          <a:lstStyle>
            <a:lvl1pPr algn="ctr">
              <a:defRPr sz="5063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B132F4C-99EC-4BAA-8A49-FAF53D61CA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5875" y="3602038"/>
            <a:ext cx="7715250" cy="1655762"/>
          </a:xfrm>
        </p:spPr>
        <p:txBody>
          <a:bodyPr/>
          <a:lstStyle>
            <a:lvl1pPr marL="0" indent="0" algn="ctr">
              <a:buNone/>
              <a:defRPr sz="2025"/>
            </a:lvl1pPr>
            <a:lvl2pPr marL="385785" indent="0" algn="ctr">
              <a:buNone/>
              <a:defRPr sz="1688"/>
            </a:lvl2pPr>
            <a:lvl3pPr marL="771571" indent="0" algn="ctr">
              <a:buNone/>
              <a:defRPr sz="1519"/>
            </a:lvl3pPr>
            <a:lvl4pPr marL="1157356" indent="0" algn="ctr">
              <a:buNone/>
              <a:defRPr sz="1350"/>
            </a:lvl4pPr>
            <a:lvl5pPr marL="1543141" indent="0" algn="ctr">
              <a:buNone/>
              <a:defRPr sz="1350"/>
            </a:lvl5pPr>
            <a:lvl6pPr marL="1928927" indent="0" algn="ctr">
              <a:buNone/>
              <a:defRPr sz="1350"/>
            </a:lvl6pPr>
            <a:lvl7pPr marL="2314712" indent="0" algn="ctr">
              <a:buNone/>
              <a:defRPr sz="1350"/>
            </a:lvl7pPr>
            <a:lvl8pPr marL="2700498" indent="0" algn="ctr">
              <a:buNone/>
              <a:defRPr sz="1350"/>
            </a:lvl8pPr>
            <a:lvl9pPr marL="3086283" indent="0" algn="ctr">
              <a:buNone/>
              <a:defRPr sz="135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0572C2-6D9C-B1D8-6BD3-7A433C7706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10C8E-6085-4F30-B243-397931C81C49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C4D4D0-BCE9-4666-9E12-5780E82337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ADD89F-849E-570C-41B7-900B99DF2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6F605-1E7F-469C-8FD3-3440250E8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3636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8C8EE-F475-D59C-D617-909FCBBAED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C343F8-DAEC-CF2B-D114-DB240A7654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055527-895F-FBA5-892D-D611974FB4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10C8E-6085-4F30-B243-397931C81C49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5CFB51-452E-04F6-5F2C-C0B185A8A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00739D-0D4E-4663-778E-6C16C22A4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6F605-1E7F-469C-8FD3-3440250E8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117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E501C13-E536-0E1C-5A74-153709221A6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361635" y="365125"/>
            <a:ext cx="2218134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3906A8-C0EF-0B96-33C0-29B7B07ABB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07231" y="365125"/>
            <a:ext cx="6525816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22C145-0FE7-3AB7-C03E-5559A83C8F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10C8E-6085-4F30-B243-397931C81C49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7DF60-46EB-A71D-24C4-C13E662CC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58F86B-8F80-8998-0483-5564DA3318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6F605-1E7F-469C-8FD3-3440250E8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203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50BF44-99C1-AE17-B171-24110AF0B3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2AB723-1E0E-7132-F57D-CAFB450450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EB0983-06CF-D790-CD16-3EC430AB8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10C8E-6085-4F30-B243-397931C81C49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46CCD3-2125-EC5C-CA96-52128E4B53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9893F-30A0-771B-E187-447BCC49F3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6F605-1E7F-469C-8FD3-3440250E8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120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0DE934-0A01-6A02-257D-F1DDD75A4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1873" y="1709739"/>
            <a:ext cx="8872538" cy="2852737"/>
          </a:xfrm>
        </p:spPr>
        <p:txBody>
          <a:bodyPr anchor="b"/>
          <a:lstStyle>
            <a:lvl1pPr>
              <a:defRPr sz="5063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D6C2FA-FE23-DC11-CA7C-0493627C9B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1873" y="4589464"/>
            <a:ext cx="8872538" cy="1500187"/>
          </a:xfrm>
        </p:spPr>
        <p:txBody>
          <a:bodyPr/>
          <a:lstStyle>
            <a:lvl1pPr marL="0" indent="0">
              <a:buNone/>
              <a:defRPr sz="2025">
                <a:solidFill>
                  <a:schemeClr val="tx1">
                    <a:tint val="82000"/>
                  </a:schemeClr>
                </a:solidFill>
              </a:defRPr>
            </a:lvl1pPr>
            <a:lvl2pPr marL="385785" indent="0">
              <a:buNone/>
              <a:defRPr sz="1688">
                <a:solidFill>
                  <a:schemeClr val="tx1">
                    <a:tint val="82000"/>
                  </a:schemeClr>
                </a:solidFill>
              </a:defRPr>
            </a:lvl2pPr>
            <a:lvl3pPr marL="771571" indent="0">
              <a:buNone/>
              <a:defRPr sz="1519">
                <a:solidFill>
                  <a:schemeClr val="tx1">
                    <a:tint val="82000"/>
                  </a:schemeClr>
                </a:solidFill>
              </a:defRPr>
            </a:lvl3pPr>
            <a:lvl4pPr marL="1157356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4pPr>
            <a:lvl5pPr marL="1543141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5pPr>
            <a:lvl6pPr marL="1928927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6pPr>
            <a:lvl7pPr marL="2314712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7pPr>
            <a:lvl8pPr marL="2700498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8pPr>
            <a:lvl9pPr marL="3086283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9EDAE7-443B-84FC-91F1-1EDBBA9653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10C8E-6085-4F30-B243-397931C81C49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E87009-1A95-3588-CE17-0A17D49F5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23869B-2A35-7FC4-9D0E-8400EC8D8D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6F605-1E7F-469C-8FD3-3440250E8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021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76FD59-285A-1089-8272-FDD401F465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2205B9-3691-B596-9450-FBAF54B1D6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07231" y="1825625"/>
            <a:ext cx="4371975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371DE0-4A12-A714-3285-EBC1FF0DB9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07794" y="1825625"/>
            <a:ext cx="4371975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B83C68-2A2D-4A0A-BF38-A44602EEF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10C8E-6085-4F30-B243-397931C81C49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89FBDE-BC2E-A058-A318-5EBD9DD7BA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067C9B-C8B6-CA83-01BD-EAE32CC4BA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6F605-1E7F-469C-8FD3-3440250E8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09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E1A8E-62FB-C347-0BA4-445D179A6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8571" y="365126"/>
            <a:ext cx="8872538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A6F855-C0BB-F2DF-6B07-75215F265F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8571" y="1681163"/>
            <a:ext cx="4351883" cy="823912"/>
          </a:xfrm>
        </p:spPr>
        <p:txBody>
          <a:bodyPr anchor="b"/>
          <a:lstStyle>
            <a:lvl1pPr marL="0" indent="0">
              <a:buNone/>
              <a:defRPr sz="2025" b="1"/>
            </a:lvl1pPr>
            <a:lvl2pPr marL="385785" indent="0">
              <a:buNone/>
              <a:defRPr sz="1688" b="1"/>
            </a:lvl2pPr>
            <a:lvl3pPr marL="771571" indent="0">
              <a:buNone/>
              <a:defRPr sz="1519" b="1"/>
            </a:lvl3pPr>
            <a:lvl4pPr marL="1157356" indent="0">
              <a:buNone/>
              <a:defRPr sz="1350" b="1"/>
            </a:lvl4pPr>
            <a:lvl5pPr marL="1543141" indent="0">
              <a:buNone/>
              <a:defRPr sz="1350" b="1"/>
            </a:lvl5pPr>
            <a:lvl6pPr marL="1928927" indent="0">
              <a:buNone/>
              <a:defRPr sz="1350" b="1"/>
            </a:lvl6pPr>
            <a:lvl7pPr marL="2314712" indent="0">
              <a:buNone/>
              <a:defRPr sz="1350" b="1"/>
            </a:lvl7pPr>
            <a:lvl8pPr marL="2700498" indent="0">
              <a:buNone/>
              <a:defRPr sz="1350" b="1"/>
            </a:lvl8pPr>
            <a:lvl9pPr marL="3086283" indent="0">
              <a:buNone/>
              <a:defRPr sz="13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9F63B5A-BA4A-0CF6-2859-619F66580D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08571" y="2505075"/>
            <a:ext cx="4351883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F04CDBD-FDC5-DAE3-ED06-DEF06C4918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207794" y="1681163"/>
            <a:ext cx="4373315" cy="823912"/>
          </a:xfrm>
        </p:spPr>
        <p:txBody>
          <a:bodyPr anchor="b"/>
          <a:lstStyle>
            <a:lvl1pPr marL="0" indent="0">
              <a:buNone/>
              <a:defRPr sz="2025" b="1"/>
            </a:lvl1pPr>
            <a:lvl2pPr marL="385785" indent="0">
              <a:buNone/>
              <a:defRPr sz="1688" b="1"/>
            </a:lvl2pPr>
            <a:lvl3pPr marL="771571" indent="0">
              <a:buNone/>
              <a:defRPr sz="1519" b="1"/>
            </a:lvl3pPr>
            <a:lvl4pPr marL="1157356" indent="0">
              <a:buNone/>
              <a:defRPr sz="1350" b="1"/>
            </a:lvl4pPr>
            <a:lvl5pPr marL="1543141" indent="0">
              <a:buNone/>
              <a:defRPr sz="1350" b="1"/>
            </a:lvl5pPr>
            <a:lvl6pPr marL="1928927" indent="0">
              <a:buNone/>
              <a:defRPr sz="1350" b="1"/>
            </a:lvl6pPr>
            <a:lvl7pPr marL="2314712" indent="0">
              <a:buNone/>
              <a:defRPr sz="1350" b="1"/>
            </a:lvl7pPr>
            <a:lvl8pPr marL="2700498" indent="0">
              <a:buNone/>
              <a:defRPr sz="1350" b="1"/>
            </a:lvl8pPr>
            <a:lvl9pPr marL="3086283" indent="0">
              <a:buNone/>
              <a:defRPr sz="13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AFF3C50-BC5E-39E5-615C-26CF73E4BEE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207794" y="2505075"/>
            <a:ext cx="4373315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DADD442-FDC3-FB2D-67E3-47C9B51C38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10C8E-6085-4F30-B243-397931C81C49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71062E1-28FA-CEF5-02BB-2C4D380998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B95D532-FD55-E017-4DD3-5220B86EC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6F605-1E7F-469C-8FD3-3440250E8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957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FC9B3D-5340-0FC9-6F67-221CC243AE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89CB63-3710-8C81-FEF8-DA28FE425B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10C8E-6085-4F30-B243-397931C81C49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0A7A6D-7BAC-0FFE-88EF-30363A15D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D632C1-9C3A-AF48-77CD-7E3CCBF18D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6F605-1E7F-469C-8FD3-3440250E8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426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3EB11C-61AF-774E-D739-7EB330B13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10C8E-6085-4F30-B243-397931C81C49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55D405-D136-30A9-1BBF-D4308242B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6FFC23-565B-599C-CCD3-1C6AC2C43F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6F605-1E7F-469C-8FD3-3440250E8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185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487222-9202-4280-AD24-BFA13473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8572" y="457200"/>
            <a:ext cx="3317825" cy="1600200"/>
          </a:xfrm>
        </p:spPr>
        <p:txBody>
          <a:bodyPr anchor="b"/>
          <a:lstStyle>
            <a:lvl1pPr>
              <a:defRPr sz="27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3EDA04-1E21-531E-FDE0-ED74FA87B7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73315" y="987426"/>
            <a:ext cx="5207794" cy="4873625"/>
          </a:xfrm>
        </p:spPr>
        <p:txBody>
          <a:bodyPr/>
          <a:lstStyle>
            <a:lvl1pPr>
              <a:defRPr sz="2700"/>
            </a:lvl1pPr>
            <a:lvl2pPr>
              <a:defRPr sz="2363"/>
            </a:lvl2pPr>
            <a:lvl3pPr>
              <a:defRPr sz="2025"/>
            </a:lvl3pPr>
            <a:lvl4pPr>
              <a:defRPr sz="1688"/>
            </a:lvl4pPr>
            <a:lvl5pPr>
              <a:defRPr sz="1688"/>
            </a:lvl5pPr>
            <a:lvl6pPr>
              <a:defRPr sz="1688"/>
            </a:lvl6pPr>
            <a:lvl7pPr>
              <a:defRPr sz="1688"/>
            </a:lvl7pPr>
            <a:lvl8pPr>
              <a:defRPr sz="1688"/>
            </a:lvl8pPr>
            <a:lvl9pPr>
              <a:defRPr sz="168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1CC61D-5175-7CB5-CA6A-EB76C2B9B7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8572" y="2057400"/>
            <a:ext cx="3317825" cy="3811588"/>
          </a:xfrm>
        </p:spPr>
        <p:txBody>
          <a:bodyPr/>
          <a:lstStyle>
            <a:lvl1pPr marL="0" indent="0">
              <a:buNone/>
              <a:defRPr sz="1350"/>
            </a:lvl1pPr>
            <a:lvl2pPr marL="385785" indent="0">
              <a:buNone/>
              <a:defRPr sz="1181"/>
            </a:lvl2pPr>
            <a:lvl3pPr marL="771571" indent="0">
              <a:buNone/>
              <a:defRPr sz="1013"/>
            </a:lvl3pPr>
            <a:lvl4pPr marL="1157356" indent="0">
              <a:buNone/>
              <a:defRPr sz="844"/>
            </a:lvl4pPr>
            <a:lvl5pPr marL="1543141" indent="0">
              <a:buNone/>
              <a:defRPr sz="844"/>
            </a:lvl5pPr>
            <a:lvl6pPr marL="1928927" indent="0">
              <a:buNone/>
              <a:defRPr sz="844"/>
            </a:lvl6pPr>
            <a:lvl7pPr marL="2314712" indent="0">
              <a:buNone/>
              <a:defRPr sz="844"/>
            </a:lvl7pPr>
            <a:lvl8pPr marL="2700498" indent="0">
              <a:buNone/>
              <a:defRPr sz="844"/>
            </a:lvl8pPr>
            <a:lvl9pPr marL="3086283" indent="0">
              <a:buNone/>
              <a:defRPr sz="84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D4094A-E071-5DB1-C401-8AF50F9704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10C8E-6085-4F30-B243-397931C81C49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5670BC-260E-D4A2-CEEE-851C2B835F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EF0D27-A3E2-C27C-D258-CBABBC842F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6F605-1E7F-469C-8FD3-3440250E8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814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6F5C8C-3CA3-CEDB-4849-7D732FF9BB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8572" y="457200"/>
            <a:ext cx="3317825" cy="1600200"/>
          </a:xfrm>
        </p:spPr>
        <p:txBody>
          <a:bodyPr anchor="b"/>
          <a:lstStyle>
            <a:lvl1pPr>
              <a:defRPr sz="27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7049DFC-E47A-8E3C-BFCA-BC795F7B03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373315" y="987426"/>
            <a:ext cx="5207794" cy="4873625"/>
          </a:xfrm>
        </p:spPr>
        <p:txBody>
          <a:bodyPr/>
          <a:lstStyle>
            <a:lvl1pPr marL="0" indent="0">
              <a:buNone/>
              <a:defRPr sz="2700"/>
            </a:lvl1pPr>
            <a:lvl2pPr marL="385785" indent="0">
              <a:buNone/>
              <a:defRPr sz="2363"/>
            </a:lvl2pPr>
            <a:lvl3pPr marL="771571" indent="0">
              <a:buNone/>
              <a:defRPr sz="2025"/>
            </a:lvl3pPr>
            <a:lvl4pPr marL="1157356" indent="0">
              <a:buNone/>
              <a:defRPr sz="1688"/>
            </a:lvl4pPr>
            <a:lvl5pPr marL="1543141" indent="0">
              <a:buNone/>
              <a:defRPr sz="1688"/>
            </a:lvl5pPr>
            <a:lvl6pPr marL="1928927" indent="0">
              <a:buNone/>
              <a:defRPr sz="1688"/>
            </a:lvl6pPr>
            <a:lvl7pPr marL="2314712" indent="0">
              <a:buNone/>
              <a:defRPr sz="1688"/>
            </a:lvl7pPr>
            <a:lvl8pPr marL="2700498" indent="0">
              <a:buNone/>
              <a:defRPr sz="1688"/>
            </a:lvl8pPr>
            <a:lvl9pPr marL="3086283" indent="0">
              <a:buNone/>
              <a:defRPr sz="1688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9CDA4D-5F72-B87D-E204-B2D05CB817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8572" y="2057400"/>
            <a:ext cx="3317825" cy="3811588"/>
          </a:xfrm>
        </p:spPr>
        <p:txBody>
          <a:bodyPr/>
          <a:lstStyle>
            <a:lvl1pPr marL="0" indent="0">
              <a:buNone/>
              <a:defRPr sz="1350"/>
            </a:lvl1pPr>
            <a:lvl2pPr marL="385785" indent="0">
              <a:buNone/>
              <a:defRPr sz="1181"/>
            </a:lvl2pPr>
            <a:lvl3pPr marL="771571" indent="0">
              <a:buNone/>
              <a:defRPr sz="1013"/>
            </a:lvl3pPr>
            <a:lvl4pPr marL="1157356" indent="0">
              <a:buNone/>
              <a:defRPr sz="844"/>
            </a:lvl4pPr>
            <a:lvl5pPr marL="1543141" indent="0">
              <a:buNone/>
              <a:defRPr sz="844"/>
            </a:lvl5pPr>
            <a:lvl6pPr marL="1928927" indent="0">
              <a:buNone/>
              <a:defRPr sz="844"/>
            </a:lvl6pPr>
            <a:lvl7pPr marL="2314712" indent="0">
              <a:buNone/>
              <a:defRPr sz="844"/>
            </a:lvl7pPr>
            <a:lvl8pPr marL="2700498" indent="0">
              <a:buNone/>
              <a:defRPr sz="844"/>
            </a:lvl8pPr>
            <a:lvl9pPr marL="3086283" indent="0">
              <a:buNone/>
              <a:defRPr sz="84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3C063B-1468-85A7-9E0A-C020ED780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10C8E-6085-4F30-B243-397931C81C49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3691D6-8D10-EF5C-7A7A-4EECFBA17A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5C4DB3-7739-E233-FCD4-8AAFFDD4E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6F605-1E7F-469C-8FD3-3440250E8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449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1C0D987-B66B-CED7-2934-3F36E2B18F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231" y="365126"/>
            <a:ext cx="887253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1CC5B4-A996-1D31-D918-573DA1EF7B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7231" y="1825625"/>
            <a:ext cx="887253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736C41-7239-260F-0834-77BC64F199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07231" y="6356351"/>
            <a:ext cx="23145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1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AF10C8E-6085-4F30-B243-397931C81C49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B8CC1D-3320-9632-BCA6-F813C5E272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07569" y="6356351"/>
            <a:ext cx="34718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1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AD02F0-69FE-EE64-E872-35A577BDF3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265194" y="6356351"/>
            <a:ext cx="23145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1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6B6F605-1E7F-469C-8FD3-3440250E8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586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1571" rtl="0" eaLnBrk="1" latinLnBrk="0" hangingPunct="1">
        <a:lnSpc>
          <a:spcPct val="90000"/>
        </a:lnSpc>
        <a:spcBef>
          <a:spcPct val="0"/>
        </a:spcBef>
        <a:buNone/>
        <a:defRPr sz="371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2893" indent="-192893" algn="l" defTabSz="771571" rtl="0" eaLnBrk="1" latinLnBrk="0" hangingPunct="1">
        <a:lnSpc>
          <a:spcPct val="90000"/>
        </a:lnSpc>
        <a:spcBef>
          <a:spcPts val="844"/>
        </a:spcBef>
        <a:buFont typeface="Arial" panose="020B0604020202020204" pitchFamily="34" charset="0"/>
        <a:buChar char="•"/>
        <a:defRPr sz="2363" kern="1200">
          <a:solidFill>
            <a:schemeClr val="tx1"/>
          </a:solidFill>
          <a:latin typeface="+mn-lt"/>
          <a:ea typeface="+mn-ea"/>
          <a:cs typeface="+mn-cs"/>
        </a:defRPr>
      </a:lvl1pPr>
      <a:lvl2pPr marL="578678" indent="-192893" algn="l" defTabSz="771571" rtl="0" eaLnBrk="1" latinLnBrk="0" hangingPunct="1">
        <a:lnSpc>
          <a:spcPct val="90000"/>
        </a:lnSpc>
        <a:spcBef>
          <a:spcPts val="422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964463" indent="-192893" algn="l" defTabSz="771571" rtl="0" eaLnBrk="1" latinLnBrk="0" hangingPunct="1">
        <a:lnSpc>
          <a:spcPct val="90000"/>
        </a:lnSpc>
        <a:spcBef>
          <a:spcPts val="422"/>
        </a:spcBef>
        <a:buFont typeface="Arial" panose="020B0604020202020204" pitchFamily="34" charset="0"/>
        <a:buChar char="•"/>
        <a:defRPr sz="1688" kern="1200">
          <a:solidFill>
            <a:schemeClr val="tx1"/>
          </a:solidFill>
          <a:latin typeface="+mn-lt"/>
          <a:ea typeface="+mn-ea"/>
          <a:cs typeface="+mn-cs"/>
        </a:defRPr>
      </a:lvl3pPr>
      <a:lvl4pPr marL="1350249" indent="-192893" algn="l" defTabSz="771571" rtl="0" eaLnBrk="1" latinLnBrk="0" hangingPunct="1">
        <a:lnSpc>
          <a:spcPct val="90000"/>
        </a:lnSpc>
        <a:spcBef>
          <a:spcPts val="422"/>
        </a:spcBef>
        <a:buFont typeface="Arial" panose="020B0604020202020204" pitchFamily="34" charset="0"/>
        <a:buChar char="•"/>
        <a:defRPr sz="1519" kern="1200">
          <a:solidFill>
            <a:schemeClr val="tx1"/>
          </a:solidFill>
          <a:latin typeface="+mn-lt"/>
          <a:ea typeface="+mn-ea"/>
          <a:cs typeface="+mn-cs"/>
        </a:defRPr>
      </a:lvl4pPr>
      <a:lvl5pPr marL="1736034" indent="-192893" algn="l" defTabSz="771571" rtl="0" eaLnBrk="1" latinLnBrk="0" hangingPunct="1">
        <a:lnSpc>
          <a:spcPct val="90000"/>
        </a:lnSpc>
        <a:spcBef>
          <a:spcPts val="422"/>
        </a:spcBef>
        <a:buFont typeface="Arial" panose="020B0604020202020204" pitchFamily="34" charset="0"/>
        <a:buChar char="•"/>
        <a:defRPr sz="1519" kern="1200">
          <a:solidFill>
            <a:schemeClr val="tx1"/>
          </a:solidFill>
          <a:latin typeface="+mn-lt"/>
          <a:ea typeface="+mn-ea"/>
          <a:cs typeface="+mn-cs"/>
        </a:defRPr>
      </a:lvl5pPr>
      <a:lvl6pPr marL="2121819" indent="-192893" algn="l" defTabSz="771571" rtl="0" eaLnBrk="1" latinLnBrk="0" hangingPunct="1">
        <a:lnSpc>
          <a:spcPct val="90000"/>
        </a:lnSpc>
        <a:spcBef>
          <a:spcPts val="422"/>
        </a:spcBef>
        <a:buFont typeface="Arial" panose="020B0604020202020204" pitchFamily="34" charset="0"/>
        <a:buChar char="•"/>
        <a:defRPr sz="1519" kern="1200">
          <a:solidFill>
            <a:schemeClr val="tx1"/>
          </a:solidFill>
          <a:latin typeface="+mn-lt"/>
          <a:ea typeface="+mn-ea"/>
          <a:cs typeface="+mn-cs"/>
        </a:defRPr>
      </a:lvl6pPr>
      <a:lvl7pPr marL="2507605" indent="-192893" algn="l" defTabSz="771571" rtl="0" eaLnBrk="1" latinLnBrk="0" hangingPunct="1">
        <a:lnSpc>
          <a:spcPct val="90000"/>
        </a:lnSpc>
        <a:spcBef>
          <a:spcPts val="422"/>
        </a:spcBef>
        <a:buFont typeface="Arial" panose="020B0604020202020204" pitchFamily="34" charset="0"/>
        <a:buChar char="•"/>
        <a:defRPr sz="1519" kern="1200">
          <a:solidFill>
            <a:schemeClr val="tx1"/>
          </a:solidFill>
          <a:latin typeface="+mn-lt"/>
          <a:ea typeface="+mn-ea"/>
          <a:cs typeface="+mn-cs"/>
        </a:defRPr>
      </a:lvl7pPr>
      <a:lvl8pPr marL="2893390" indent="-192893" algn="l" defTabSz="771571" rtl="0" eaLnBrk="1" latinLnBrk="0" hangingPunct="1">
        <a:lnSpc>
          <a:spcPct val="90000"/>
        </a:lnSpc>
        <a:spcBef>
          <a:spcPts val="422"/>
        </a:spcBef>
        <a:buFont typeface="Arial" panose="020B0604020202020204" pitchFamily="34" charset="0"/>
        <a:buChar char="•"/>
        <a:defRPr sz="1519" kern="1200">
          <a:solidFill>
            <a:schemeClr val="tx1"/>
          </a:solidFill>
          <a:latin typeface="+mn-lt"/>
          <a:ea typeface="+mn-ea"/>
          <a:cs typeface="+mn-cs"/>
        </a:defRPr>
      </a:lvl8pPr>
      <a:lvl9pPr marL="3279176" indent="-192893" algn="l" defTabSz="771571" rtl="0" eaLnBrk="1" latinLnBrk="0" hangingPunct="1">
        <a:lnSpc>
          <a:spcPct val="90000"/>
        </a:lnSpc>
        <a:spcBef>
          <a:spcPts val="422"/>
        </a:spcBef>
        <a:buFont typeface="Arial" panose="020B0604020202020204" pitchFamily="34" charset="0"/>
        <a:buChar char="•"/>
        <a:defRPr sz="151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1571" rtl="0" eaLnBrk="1" latinLnBrk="0" hangingPunct="1">
        <a:defRPr sz="1519" kern="1200">
          <a:solidFill>
            <a:schemeClr val="tx1"/>
          </a:solidFill>
          <a:latin typeface="+mn-lt"/>
          <a:ea typeface="+mn-ea"/>
          <a:cs typeface="+mn-cs"/>
        </a:defRPr>
      </a:lvl1pPr>
      <a:lvl2pPr marL="385785" algn="l" defTabSz="771571" rtl="0" eaLnBrk="1" latinLnBrk="0" hangingPunct="1">
        <a:defRPr sz="1519" kern="1200">
          <a:solidFill>
            <a:schemeClr val="tx1"/>
          </a:solidFill>
          <a:latin typeface="+mn-lt"/>
          <a:ea typeface="+mn-ea"/>
          <a:cs typeface="+mn-cs"/>
        </a:defRPr>
      </a:lvl2pPr>
      <a:lvl3pPr marL="771571" algn="l" defTabSz="771571" rtl="0" eaLnBrk="1" latinLnBrk="0" hangingPunct="1">
        <a:defRPr sz="1519" kern="1200">
          <a:solidFill>
            <a:schemeClr val="tx1"/>
          </a:solidFill>
          <a:latin typeface="+mn-lt"/>
          <a:ea typeface="+mn-ea"/>
          <a:cs typeface="+mn-cs"/>
        </a:defRPr>
      </a:lvl3pPr>
      <a:lvl4pPr marL="1157356" algn="l" defTabSz="771571" rtl="0" eaLnBrk="1" latinLnBrk="0" hangingPunct="1">
        <a:defRPr sz="1519" kern="1200">
          <a:solidFill>
            <a:schemeClr val="tx1"/>
          </a:solidFill>
          <a:latin typeface="+mn-lt"/>
          <a:ea typeface="+mn-ea"/>
          <a:cs typeface="+mn-cs"/>
        </a:defRPr>
      </a:lvl4pPr>
      <a:lvl5pPr marL="1543141" algn="l" defTabSz="771571" rtl="0" eaLnBrk="1" latinLnBrk="0" hangingPunct="1">
        <a:defRPr sz="1519" kern="1200">
          <a:solidFill>
            <a:schemeClr val="tx1"/>
          </a:solidFill>
          <a:latin typeface="+mn-lt"/>
          <a:ea typeface="+mn-ea"/>
          <a:cs typeface="+mn-cs"/>
        </a:defRPr>
      </a:lvl5pPr>
      <a:lvl6pPr marL="1928927" algn="l" defTabSz="771571" rtl="0" eaLnBrk="1" latinLnBrk="0" hangingPunct="1">
        <a:defRPr sz="1519" kern="1200">
          <a:solidFill>
            <a:schemeClr val="tx1"/>
          </a:solidFill>
          <a:latin typeface="+mn-lt"/>
          <a:ea typeface="+mn-ea"/>
          <a:cs typeface="+mn-cs"/>
        </a:defRPr>
      </a:lvl6pPr>
      <a:lvl7pPr marL="2314712" algn="l" defTabSz="771571" rtl="0" eaLnBrk="1" latinLnBrk="0" hangingPunct="1">
        <a:defRPr sz="1519" kern="1200">
          <a:solidFill>
            <a:schemeClr val="tx1"/>
          </a:solidFill>
          <a:latin typeface="+mn-lt"/>
          <a:ea typeface="+mn-ea"/>
          <a:cs typeface="+mn-cs"/>
        </a:defRPr>
      </a:lvl7pPr>
      <a:lvl8pPr marL="2700498" algn="l" defTabSz="771571" rtl="0" eaLnBrk="1" latinLnBrk="0" hangingPunct="1">
        <a:defRPr sz="1519" kern="1200">
          <a:solidFill>
            <a:schemeClr val="tx1"/>
          </a:solidFill>
          <a:latin typeface="+mn-lt"/>
          <a:ea typeface="+mn-ea"/>
          <a:cs typeface="+mn-cs"/>
        </a:defRPr>
      </a:lvl8pPr>
      <a:lvl9pPr marL="3086283" algn="l" defTabSz="771571" rtl="0" eaLnBrk="1" latinLnBrk="0" hangingPunct="1">
        <a:defRPr sz="151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wmf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png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wmf"/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w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w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0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wmf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wmf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5F74941-333D-6FC0-89CC-7E762250BE3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36203" y="960699"/>
            <a:ext cx="7422528" cy="3818078"/>
          </a:xfrm>
        </p:spPr>
        <p:txBody>
          <a:bodyPr wrap="none" lIns="20638" tIns="28575" rIns="20638" bIns="28575"/>
          <a:lstStyle/>
          <a:p>
            <a:pPr algn="ctr">
              <a:lnSpc>
                <a:spcPct val="70000"/>
              </a:lnSpc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/>
            </a:pP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Electrostatic </a:t>
            </a:r>
            <a:b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9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Precipitators</a:t>
            </a:r>
            <a:br>
              <a:rPr lang="en-US" sz="9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9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PERM 281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03733D-8DEC-6C27-1C2F-8FDEA40A5A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20483" name="Picture 2" descr="C:\Users\HP PAVILION\Desktop\particle-size-chart.jpg">
            <a:extLst>
              <a:ext uri="{FF2B5EF4-FFF2-40B4-BE49-F238E27FC236}">
                <a16:creationId xmlns:a16="http://schemas.microsoft.com/office/drawing/2014/main" id="{D51383FD-73D6-4C81-49DC-68A1E3D1DBE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0287000" cy="68024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>
            <a:extLst>
              <a:ext uri="{FF2B5EF4-FFF2-40B4-BE49-F238E27FC236}">
                <a16:creationId xmlns:a16="http://schemas.microsoft.com/office/drawing/2014/main" id="{DFF1E65B-1A31-8445-CE11-142A42377A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06500" y="200025"/>
            <a:ext cx="8188325" cy="1143000"/>
          </a:xfrm>
        </p:spPr>
        <p:txBody>
          <a:bodyPr lIns="79375" tIns="39688" rIns="79375" bIns="39688"/>
          <a:lstStyle/>
          <a:p>
            <a:pPr defTabSz="795338">
              <a:defRPr/>
            </a:pPr>
            <a:r>
              <a:rPr lang="en-US" sz="4000" dirty="0">
                <a:solidFill>
                  <a:schemeClr val="bg1"/>
                </a:solidFill>
              </a:rPr>
              <a:t>Voltage-Current (V-I) Curve</a:t>
            </a:r>
          </a:p>
        </p:txBody>
      </p:sp>
      <p:sp>
        <p:nvSpPr>
          <p:cNvPr id="206851" name="Rectangle 3">
            <a:extLst>
              <a:ext uri="{FF2B5EF4-FFF2-40B4-BE49-F238E27FC236}">
                <a16:creationId xmlns:a16="http://schemas.microsoft.com/office/drawing/2014/main" id="{A82AAA32-34DB-F25E-F235-EF399D524FD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698875" y="5992813"/>
            <a:ext cx="3678238" cy="528637"/>
          </a:xfrm>
          <a:noFill/>
        </p:spPr>
        <p:txBody>
          <a:bodyPr/>
          <a:lstStyle/>
          <a:p>
            <a:pPr>
              <a:buFont typeface="Monotype Sorts" pitchFamily="2" charset="2"/>
              <a:buNone/>
            </a:pPr>
            <a:r>
              <a:rPr lang="en-US" altLang="en-US" sz="2500">
                <a:solidFill>
                  <a:srgbClr val="FFFFFF"/>
                </a:solidFill>
              </a:rPr>
              <a:t>Secondary voltage, kV</a:t>
            </a:r>
          </a:p>
        </p:txBody>
      </p:sp>
      <p:sp>
        <p:nvSpPr>
          <p:cNvPr id="206852" name="Rectangle 4">
            <a:extLst>
              <a:ext uri="{FF2B5EF4-FFF2-40B4-BE49-F238E27FC236}">
                <a16:creationId xmlns:a16="http://schemas.microsoft.com/office/drawing/2014/main" id="{C3F5C036-0B7D-334D-C589-F859A85568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0300" y="1303338"/>
            <a:ext cx="6305550" cy="4152900"/>
          </a:xfrm>
          <a:prstGeom prst="rect">
            <a:avLst/>
          </a:prstGeom>
          <a:noFill/>
          <a:ln w="25400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206853" name="Line 5">
            <a:extLst>
              <a:ext uri="{FF2B5EF4-FFF2-40B4-BE49-F238E27FC236}">
                <a16:creationId xmlns:a16="http://schemas.microsoft.com/office/drawing/2014/main" id="{86DBBCB5-4883-56BE-5B04-8404A963748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589338" y="5221288"/>
            <a:ext cx="0" cy="26035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854" name="Line 6">
            <a:extLst>
              <a:ext uri="{FF2B5EF4-FFF2-40B4-BE49-F238E27FC236}">
                <a16:creationId xmlns:a16="http://schemas.microsoft.com/office/drawing/2014/main" id="{B8B059AB-411B-7B60-F21F-B86164DC68E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794250" y="5224463"/>
            <a:ext cx="0" cy="26035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855" name="Line 7">
            <a:extLst>
              <a:ext uri="{FF2B5EF4-FFF2-40B4-BE49-F238E27FC236}">
                <a16:creationId xmlns:a16="http://schemas.microsoft.com/office/drawing/2014/main" id="{E3656ABB-0029-41A9-F068-045AB0F640C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111875" y="5211763"/>
            <a:ext cx="0" cy="26035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856" name="Line 8">
            <a:extLst>
              <a:ext uri="{FF2B5EF4-FFF2-40B4-BE49-F238E27FC236}">
                <a16:creationId xmlns:a16="http://schemas.microsoft.com/office/drawing/2014/main" id="{6089673A-6EB5-275D-43A8-98958F60710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473950" y="5211763"/>
            <a:ext cx="0" cy="26035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857" name="Line 9">
            <a:extLst>
              <a:ext uri="{FF2B5EF4-FFF2-40B4-BE49-F238E27FC236}">
                <a16:creationId xmlns:a16="http://schemas.microsoft.com/office/drawing/2014/main" id="{27F99870-DD6D-9D77-885A-918E7EBA9132}"/>
              </a:ext>
            </a:extLst>
          </p:cNvPr>
          <p:cNvSpPr>
            <a:spLocks noChangeShapeType="1"/>
          </p:cNvSpPr>
          <p:nvPr/>
        </p:nvSpPr>
        <p:spPr bwMode="auto">
          <a:xfrm>
            <a:off x="2400300" y="2273300"/>
            <a:ext cx="239713" cy="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858" name="Line 10">
            <a:extLst>
              <a:ext uri="{FF2B5EF4-FFF2-40B4-BE49-F238E27FC236}">
                <a16:creationId xmlns:a16="http://schemas.microsoft.com/office/drawing/2014/main" id="{6CFA55B8-9F1C-5FE2-07C1-73C32D0BA362}"/>
              </a:ext>
            </a:extLst>
          </p:cNvPr>
          <p:cNvSpPr>
            <a:spLocks noChangeShapeType="1"/>
          </p:cNvSpPr>
          <p:nvPr/>
        </p:nvSpPr>
        <p:spPr bwMode="auto">
          <a:xfrm>
            <a:off x="2400300" y="3268663"/>
            <a:ext cx="241300" cy="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859" name="Line 11">
            <a:extLst>
              <a:ext uri="{FF2B5EF4-FFF2-40B4-BE49-F238E27FC236}">
                <a16:creationId xmlns:a16="http://schemas.microsoft.com/office/drawing/2014/main" id="{88449914-E1AF-CDD0-972D-D90EB5827ABE}"/>
              </a:ext>
            </a:extLst>
          </p:cNvPr>
          <p:cNvSpPr>
            <a:spLocks noChangeShapeType="1"/>
          </p:cNvSpPr>
          <p:nvPr/>
        </p:nvSpPr>
        <p:spPr bwMode="auto">
          <a:xfrm>
            <a:off x="2401888" y="4340225"/>
            <a:ext cx="241300" cy="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860" name="Rectangle 12">
            <a:extLst>
              <a:ext uri="{FF2B5EF4-FFF2-40B4-BE49-F238E27FC236}">
                <a16:creationId xmlns:a16="http://schemas.microsoft.com/office/drawing/2014/main" id="{3B9A0EB5-E4DC-15A9-23C1-1FF38522DF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7875" y="5435600"/>
            <a:ext cx="520700" cy="490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20000"/>
              </a:spcBef>
            </a:pPr>
            <a:r>
              <a:rPr lang="en-US" altLang="en-US" sz="2400" b="1">
                <a:solidFill>
                  <a:srgbClr val="FFFFFF"/>
                </a:solidFill>
              </a:rPr>
              <a:t>10</a:t>
            </a:r>
          </a:p>
        </p:txBody>
      </p:sp>
      <p:sp>
        <p:nvSpPr>
          <p:cNvPr id="206861" name="Rectangle 13">
            <a:extLst>
              <a:ext uri="{FF2B5EF4-FFF2-40B4-BE49-F238E27FC236}">
                <a16:creationId xmlns:a16="http://schemas.microsoft.com/office/drawing/2014/main" id="{55015AE8-3BBC-C7A6-FA6B-6E37AC6364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79913" y="5435600"/>
            <a:ext cx="844550" cy="490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20000"/>
              </a:spcBef>
            </a:pPr>
            <a:r>
              <a:rPr lang="en-US" altLang="en-US" sz="2400" b="1">
                <a:solidFill>
                  <a:srgbClr val="FFFFFF"/>
                </a:solidFill>
              </a:rPr>
              <a:t>20</a:t>
            </a:r>
          </a:p>
        </p:txBody>
      </p:sp>
      <p:sp>
        <p:nvSpPr>
          <p:cNvPr id="206862" name="Rectangle 14">
            <a:extLst>
              <a:ext uri="{FF2B5EF4-FFF2-40B4-BE49-F238E27FC236}">
                <a16:creationId xmlns:a16="http://schemas.microsoft.com/office/drawing/2014/main" id="{88AD46DF-10EE-44A6-10CA-5B56A31489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7063" y="5435600"/>
            <a:ext cx="784225" cy="490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20000"/>
              </a:spcBef>
            </a:pPr>
            <a:r>
              <a:rPr lang="en-US" altLang="en-US" sz="2400" b="1">
                <a:solidFill>
                  <a:srgbClr val="FFFFFF"/>
                </a:solidFill>
              </a:rPr>
              <a:t>30</a:t>
            </a:r>
          </a:p>
        </p:txBody>
      </p:sp>
      <p:sp>
        <p:nvSpPr>
          <p:cNvPr id="206863" name="Rectangle 15">
            <a:extLst>
              <a:ext uri="{FF2B5EF4-FFF2-40B4-BE49-F238E27FC236}">
                <a16:creationId xmlns:a16="http://schemas.microsoft.com/office/drawing/2014/main" id="{C921ED85-F316-1212-C3A4-D26B1BEE0A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83425" y="5435600"/>
            <a:ext cx="784225" cy="490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20000"/>
              </a:spcBef>
            </a:pPr>
            <a:r>
              <a:rPr lang="en-US" altLang="en-US" sz="2400" b="1">
                <a:solidFill>
                  <a:srgbClr val="FFFFFF"/>
                </a:solidFill>
              </a:rPr>
              <a:t>40</a:t>
            </a:r>
          </a:p>
        </p:txBody>
      </p:sp>
      <p:sp>
        <p:nvSpPr>
          <p:cNvPr id="206864" name="Rectangle 16">
            <a:extLst>
              <a:ext uri="{FF2B5EF4-FFF2-40B4-BE49-F238E27FC236}">
                <a16:creationId xmlns:a16="http://schemas.microsoft.com/office/drawing/2014/main" id="{FEA37643-62A7-CD59-0A30-83AF782BE3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7538" y="5435600"/>
            <a:ext cx="801687" cy="490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20000"/>
              </a:spcBef>
            </a:pPr>
            <a:r>
              <a:rPr lang="en-US" altLang="en-US" sz="2400" b="1">
                <a:solidFill>
                  <a:srgbClr val="FFFFFF"/>
                </a:solidFill>
              </a:rPr>
              <a:t>50</a:t>
            </a:r>
          </a:p>
        </p:txBody>
      </p:sp>
      <p:sp>
        <p:nvSpPr>
          <p:cNvPr id="206865" name="Rectangle 17">
            <a:extLst>
              <a:ext uri="{FF2B5EF4-FFF2-40B4-BE49-F238E27FC236}">
                <a16:creationId xmlns:a16="http://schemas.microsoft.com/office/drawing/2014/main" id="{63A44BB0-3A7F-FAE8-546E-0C9802A899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9325" y="5435600"/>
            <a:ext cx="350838" cy="490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20000"/>
              </a:spcBef>
            </a:pPr>
            <a:r>
              <a:rPr lang="en-US" altLang="en-US" sz="2400" b="1">
                <a:solidFill>
                  <a:srgbClr val="FFFFFF"/>
                </a:solidFill>
              </a:rPr>
              <a:t>0</a:t>
            </a:r>
          </a:p>
        </p:txBody>
      </p:sp>
      <p:sp>
        <p:nvSpPr>
          <p:cNvPr id="206866" name="Rectangle 18">
            <a:extLst>
              <a:ext uri="{FF2B5EF4-FFF2-40B4-BE49-F238E27FC236}">
                <a16:creationId xmlns:a16="http://schemas.microsoft.com/office/drawing/2014/main" id="{CB43B5FB-0354-15E4-A848-C4555041F0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5588" y="3559175"/>
            <a:ext cx="812800" cy="490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20000"/>
              </a:spcBef>
            </a:pPr>
            <a:r>
              <a:rPr lang="en-US" altLang="en-US" sz="2400" b="1">
                <a:solidFill>
                  <a:srgbClr val="FFFFFF"/>
                </a:solidFill>
              </a:rPr>
              <a:t>300</a:t>
            </a:r>
          </a:p>
        </p:txBody>
      </p:sp>
      <p:sp>
        <p:nvSpPr>
          <p:cNvPr id="206867" name="Rectangle 19">
            <a:extLst>
              <a:ext uri="{FF2B5EF4-FFF2-40B4-BE49-F238E27FC236}">
                <a16:creationId xmlns:a16="http://schemas.microsoft.com/office/drawing/2014/main" id="{437AB798-0BDE-B6F0-2440-6474063122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0" y="3070225"/>
            <a:ext cx="839788" cy="490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20000"/>
              </a:spcBef>
            </a:pPr>
            <a:r>
              <a:rPr lang="en-US" altLang="en-US" sz="2400" b="1">
                <a:solidFill>
                  <a:srgbClr val="FFFFFF"/>
                </a:solidFill>
              </a:rPr>
              <a:t>400</a:t>
            </a:r>
          </a:p>
        </p:txBody>
      </p:sp>
      <p:sp>
        <p:nvSpPr>
          <p:cNvPr id="206868" name="Rectangle 20">
            <a:extLst>
              <a:ext uri="{FF2B5EF4-FFF2-40B4-BE49-F238E27FC236}">
                <a16:creationId xmlns:a16="http://schemas.microsoft.com/office/drawing/2014/main" id="{4D2D4A89-EA0F-9CF4-33F5-34DB186085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1600" y="2028825"/>
            <a:ext cx="966788" cy="490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20000"/>
              </a:spcBef>
            </a:pPr>
            <a:r>
              <a:rPr lang="en-US" altLang="en-US" sz="2400" b="1">
                <a:solidFill>
                  <a:srgbClr val="FFFFFF"/>
                </a:solidFill>
              </a:rPr>
              <a:t>600</a:t>
            </a:r>
          </a:p>
        </p:txBody>
      </p:sp>
      <p:sp>
        <p:nvSpPr>
          <p:cNvPr id="206869" name="Rectangle 21">
            <a:extLst>
              <a:ext uri="{FF2B5EF4-FFF2-40B4-BE49-F238E27FC236}">
                <a16:creationId xmlns:a16="http://schemas.microsoft.com/office/drawing/2014/main" id="{1E8915C0-51D3-09C3-5561-64832736C1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7450" y="1527175"/>
            <a:ext cx="1150938" cy="490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20000"/>
              </a:spcBef>
            </a:pPr>
            <a:r>
              <a:rPr lang="en-US" altLang="en-US" sz="2400" b="1">
                <a:solidFill>
                  <a:srgbClr val="FFFFFF"/>
                </a:solidFill>
              </a:rPr>
              <a:t>700</a:t>
            </a:r>
          </a:p>
        </p:txBody>
      </p:sp>
      <p:sp>
        <p:nvSpPr>
          <p:cNvPr id="206870" name="Line 22">
            <a:extLst>
              <a:ext uri="{FF2B5EF4-FFF2-40B4-BE49-F238E27FC236}">
                <a16:creationId xmlns:a16="http://schemas.microsoft.com/office/drawing/2014/main" id="{8F1EBD2F-E4F2-1818-06EC-3A4575DDFCB6}"/>
              </a:ext>
            </a:extLst>
          </p:cNvPr>
          <p:cNvSpPr>
            <a:spLocks noChangeShapeType="1"/>
          </p:cNvSpPr>
          <p:nvPr/>
        </p:nvSpPr>
        <p:spPr bwMode="auto">
          <a:xfrm>
            <a:off x="2400300" y="2762250"/>
            <a:ext cx="239713" cy="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871" name="Line 23">
            <a:extLst>
              <a:ext uri="{FF2B5EF4-FFF2-40B4-BE49-F238E27FC236}">
                <a16:creationId xmlns:a16="http://schemas.microsoft.com/office/drawing/2014/main" id="{0543091D-2B0B-A9CF-9289-28550A8FDC2A}"/>
              </a:ext>
            </a:extLst>
          </p:cNvPr>
          <p:cNvSpPr>
            <a:spLocks noChangeShapeType="1"/>
          </p:cNvSpPr>
          <p:nvPr/>
        </p:nvSpPr>
        <p:spPr bwMode="auto">
          <a:xfrm>
            <a:off x="2400300" y="3813175"/>
            <a:ext cx="239713" cy="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872" name="Line 24">
            <a:extLst>
              <a:ext uri="{FF2B5EF4-FFF2-40B4-BE49-F238E27FC236}">
                <a16:creationId xmlns:a16="http://schemas.microsoft.com/office/drawing/2014/main" id="{FE48A597-2BEB-571B-0873-7BE169B1F6EC}"/>
              </a:ext>
            </a:extLst>
          </p:cNvPr>
          <p:cNvSpPr>
            <a:spLocks noChangeShapeType="1"/>
          </p:cNvSpPr>
          <p:nvPr/>
        </p:nvSpPr>
        <p:spPr bwMode="auto">
          <a:xfrm>
            <a:off x="2400300" y="4911725"/>
            <a:ext cx="239713" cy="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873" name="Rectangle 25">
            <a:extLst>
              <a:ext uri="{FF2B5EF4-FFF2-40B4-BE49-F238E27FC236}">
                <a16:creationId xmlns:a16="http://schemas.microsoft.com/office/drawing/2014/main" id="{F0172372-06C1-D1A6-3B5A-1C63013385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1313" y="5203825"/>
            <a:ext cx="727075" cy="490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20000"/>
              </a:spcBef>
            </a:pPr>
            <a:r>
              <a:rPr lang="en-US" altLang="en-US" sz="2400" b="1">
                <a:solidFill>
                  <a:srgbClr val="FFFFFF"/>
                </a:solidFill>
              </a:rPr>
              <a:t>0</a:t>
            </a:r>
          </a:p>
        </p:txBody>
      </p:sp>
      <p:sp>
        <p:nvSpPr>
          <p:cNvPr id="206874" name="Rectangle 26">
            <a:extLst>
              <a:ext uri="{FF2B5EF4-FFF2-40B4-BE49-F238E27FC236}">
                <a16:creationId xmlns:a16="http://schemas.microsoft.com/office/drawing/2014/main" id="{7AFE3B0C-58D9-2427-1492-CDCC519875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60513" y="4686300"/>
            <a:ext cx="812800" cy="490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20000"/>
              </a:spcBef>
            </a:pPr>
            <a:r>
              <a:rPr lang="en-US" altLang="en-US" sz="2400" b="1">
                <a:solidFill>
                  <a:srgbClr val="FFFFFF"/>
                </a:solidFill>
              </a:rPr>
              <a:t>100</a:t>
            </a:r>
          </a:p>
        </p:txBody>
      </p:sp>
      <p:sp>
        <p:nvSpPr>
          <p:cNvPr id="206875" name="Line 27">
            <a:extLst>
              <a:ext uri="{FF2B5EF4-FFF2-40B4-BE49-F238E27FC236}">
                <a16:creationId xmlns:a16="http://schemas.microsoft.com/office/drawing/2014/main" id="{288D2C6D-6D04-3A44-9813-A3F647C42A99}"/>
              </a:ext>
            </a:extLst>
          </p:cNvPr>
          <p:cNvSpPr>
            <a:spLocks noChangeShapeType="1"/>
          </p:cNvSpPr>
          <p:nvPr/>
        </p:nvSpPr>
        <p:spPr bwMode="auto">
          <a:xfrm>
            <a:off x="2400300" y="1771650"/>
            <a:ext cx="239713" cy="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876" name="Rectangle 28">
            <a:extLst>
              <a:ext uri="{FF2B5EF4-FFF2-40B4-BE49-F238E27FC236}">
                <a16:creationId xmlns:a16="http://schemas.microsoft.com/office/drawing/2014/main" id="{AE9B29A6-C629-7904-869E-DF07066106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5588" y="4083050"/>
            <a:ext cx="812800" cy="490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20000"/>
              </a:spcBef>
            </a:pPr>
            <a:r>
              <a:rPr lang="en-US" altLang="en-US" sz="2400" b="1">
                <a:solidFill>
                  <a:srgbClr val="FFFFFF"/>
                </a:solidFill>
              </a:rPr>
              <a:t>200</a:t>
            </a:r>
          </a:p>
        </p:txBody>
      </p:sp>
      <p:sp>
        <p:nvSpPr>
          <p:cNvPr id="206877" name="Rectangle 29">
            <a:extLst>
              <a:ext uri="{FF2B5EF4-FFF2-40B4-BE49-F238E27FC236}">
                <a16:creationId xmlns:a16="http://schemas.microsoft.com/office/drawing/2014/main" id="{8E12461B-7F91-4C9D-EE36-1C64D78433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0" y="2535238"/>
            <a:ext cx="839788" cy="49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20000"/>
              </a:spcBef>
            </a:pPr>
            <a:r>
              <a:rPr lang="en-US" altLang="en-US" sz="2400" b="1">
                <a:solidFill>
                  <a:srgbClr val="FFFFFF"/>
                </a:solidFill>
              </a:rPr>
              <a:t>500</a:t>
            </a:r>
          </a:p>
        </p:txBody>
      </p:sp>
      <p:sp>
        <p:nvSpPr>
          <p:cNvPr id="206878" name="Rectangle 30">
            <a:extLst>
              <a:ext uri="{FF2B5EF4-FFF2-40B4-BE49-F238E27FC236}">
                <a16:creationId xmlns:a16="http://schemas.microsoft.com/office/drawing/2014/main" id="{A89233A9-0090-D0C1-560E-2CC184C301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7450" y="1103313"/>
            <a:ext cx="1150938" cy="49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20000"/>
              </a:spcBef>
            </a:pPr>
            <a:r>
              <a:rPr lang="en-US" altLang="en-US" sz="2400" b="1">
                <a:solidFill>
                  <a:srgbClr val="FFFFFF"/>
                </a:solidFill>
              </a:rPr>
              <a:t>800</a:t>
            </a:r>
          </a:p>
        </p:txBody>
      </p:sp>
      <p:sp>
        <p:nvSpPr>
          <p:cNvPr id="206879" name="Freeform 31">
            <a:extLst>
              <a:ext uri="{FF2B5EF4-FFF2-40B4-BE49-F238E27FC236}">
                <a16:creationId xmlns:a16="http://schemas.microsoft.com/office/drawing/2014/main" id="{EC0EF332-1A6B-6EE4-0090-849D3A96CB1E}"/>
              </a:ext>
            </a:extLst>
          </p:cNvPr>
          <p:cNvSpPr>
            <a:spLocks/>
          </p:cNvSpPr>
          <p:nvPr/>
        </p:nvSpPr>
        <p:spPr bwMode="auto">
          <a:xfrm>
            <a:off x="4802188" y="1649413"/>
            <a:ext cx="1493837" cy="3841750"/>
          </a:xfrm>
          <a:custGeom>
            <a:avLst/>
            <a:gdLst>
              <a:gd name="T0" fmla="*/ 0 w 941"/>
              <a:gd name="T1" fmla="*/ 2147483646 h 2420"/>
              <a:gd name="T2" fmla="*/ 2147483646 w 941"/>
              <a:gd name="T3" fmla="*/ 2147483646 h 2420"/>
              <a:gd name="T4" fmla="*/ 2147483646 w 941"/>
              <a:gd name="T5" fmla="*/ 2147483646 h 2420"/>
              <a:gd name="T6" fmla="*/ 2147483646 w 941"/>
              <a:gd name="T7" fmla="*/ 2147483646 h 2420"/>
              <a:gd name="T8" fmla="*/ 2147483646 w 941"/>
              <a:gd name="T9" fmla="*/ 2147483646 h 2420"/>
              <a:gd name="T10" fmla="*/ 2147483646 w 941"/>
              <a:gd name="T11" fmla="*/ 2147483646 h 2420"/>
              <a:gd name="T12" fmla="*/ 2147483646 w 941"/>
              <a:gd name="T13" fmla="*/ 2147483646 h 2420"/>
              <a:gd name="T14" fmla="*/ 2147483646 w 941"/>
              <a:gd name="T15" fmla="*/ 2147483646 h 2420"/>
              <a:gd name="T16" fmla="*/ 2147483646 w 941"/>
              <a:gd name="T17" fmla="*/ 2147483646 h 2420"/>
              <a:gd name="T18" fmla="*/ 2147483646 w 941"/>
              <a:gd name="T19" fmla="*/ 2147483646 h 2420"/>
              <a:gd name="T20" fmla="*/ 2147483646 w 941"/>
              <a:gd name="T21" fmla="*/ 2147483646 h 2420"/>
              <a:gd name="T22" fmla="*/ 2147483646 w 941"/>
              <a:gd name="T23" fmla="*/ 2147483646 h 2420"/>
              <a:gd name="T24" fmla="*/ 2147483646 w 941"/>
              <a:gd name="T25" fmla="*/ 2147483646 h 2420"/>
              <a:gd name="T26" fmla="*/ 2147483646 w 941"/>
              <a:gd name="T27" fmla="*/ 2147483646 h 2420"/>
              <a:gd name="T28" fmla="*/ 2147483646 w 941"/>
              <a:gd name="T29" fmla="*/ 2147483646 h 2420"/>
              <a:gd name="T30" fmla="*/ 2147483646 w 941"/>
              <a:gd name="T31" fmla="*/ 2147483646 h 2420"/>
              <a:gd name="T32" fmla="*/ 2147483646 w 941"/>
              <a:gd name="T33" fmla="*/ 2147483646 h 2420"/>
              <a:gd name="T34" fmla="*/ 2147483646 w 941"/>
              <a:gd name="T35" fmla="*/ 2147483646 h 2420"/>
              <a:gd name="T36" fmla="*/ 2147483646 w 941"/>
              <a:gd name="T37" fmla="*/ 2147483646 h 2420"/>
              <a:gd name="T38" fmla="*/ 2147483646 w 941"/>
              <a:gd name="T39" fmla="*/ 2147483646 h 2420"/>
              <a:gd name="T40" fmla="*/ 2147483646 w 941"/>
              <a:gd name="T41" fmla="*/ 2147483646 h 2420"/>
              <a:gd name="T42" fmla="*/ 2147483646 w 941"/>
              <a:gd name="T43" fmla="*/ 2147483646 h 2420"/>
              <a:gd name="T44" fmla="*/ 2147483646 w 941"/>
              <a:gd name="T45" fmla="*/ 2147483646 h 2420"/>
              <a:gd name="T46" fmla="*/ 2147483646 w 941"/>
              <a:gd name="T47" fmla="*/ 2147483646 h 2420"/>
              <a:gd name="T48" fmla="*/ 2147483646 w 941"/>
              <a:gd name="T49" fmla="*/ 2147483646 h 2420"/>
              <a:gd name="T50" fmla="*/ 2147483646 w 941"/>
              <a:gd name="T51" fmla="*/ 2147483646 h 2420"/>
              <a:gd name="T52" fmla="*/ 2147483646 w 941"/>
              <a:gd name="T53" fmla="*/ 2147483646 h 2420"/>
              <a:gd name="T54" fmla="*/ 2147483646 w 941"/>
              <a:gd name="T55" fmla="*/ 2147483646 h 2420"/>
              <a:gd name="T56" fmla="*/ 2147483646 w 941"/>
              <a:gd name="T57" fmla="*/ 2147483646 h 2420"/>
              <a:gd name="T58" fmla="*/ 2147483646 w 941"/>
              <a:gd name="T59" fmla="*/ 2147483646 h 2420"/>
              <a:gd name="T60" fmla="*/ 2147483646 w 941"/>
              <a:gd name="T61" fmla="*/ 2147483646 h 2420"/>
              <a:gd name="T62" fmla="*/ 2147483646 w 941"/>
              <a:gd name="T63" fmla="*/ 2147483646 h 2420"/>
              <a:gd name="T64" fmla="*/ 2147483646 w 941"/>
              <a:gd name="T65" fmla="*/ 2147483646 h 2420"/>
              <a:gd name="T66" fmla="*/ 2147483646 w 941"/>
              <a:gd name="T67" fmla="*/ 2147483646 h 2420"/>
              <a:gd name="T68" fmla="*/ 2147483646 w 941"/>
              <a:gd name="T69" fmla="*/ 2147483646 h 2420"/>
              <a:gd name="T70" fmla="*/ 2147483646 w 941"/>
              <a:gd name="T71" fmla="*/ 2147483646 h 2420"/>
              <a:gd name="T72" fmla="*/ 2147483646 w 941"/>
              <a:gd name="T73" fmla="*/ 2147483646 h 2420"/>
              <a:gd name="T74" fmla="*/ 2147483646 w 941"/>
              <a:gd name="T75" fmla="*/ 2147483646 h 2420"/>
              <a:gd name="T76" fmla="*/ 2147483646 w 941"/>
              <a:gd name="T77" fmla="*/ 2147483646 h 2420"/>
              <a:gd name="T78" fmla="*/ 2147483646 w 941"/>
              <a:gd name="T79" fmla="*/ 2147483646 h 2420"/>
              <a:gd name="T80" fmla="*/ 2147483646 w 941"/>
              <a:gd name="T81" fmla="*/ 2147483646 h 2420"/>
              <a:gd name="T82" fmla="*/ 2147483646 w 941"/>
              <a:gd name="T83" fmla="*/ 2147483646 h 2420"/>
              <a:gd name="T84" fmla="*/ 2147483646 w 941"/>
              <a:gd name="T85" fmla="*/ 2147483646 h 2420"/>
              <a:gd name="T86" fmla="*/ 2147483646 w 941"/>
              <a:gd name="T87" fmla="*/ 2147483646 h 2420"/>
              <a:gd name="T88" fmla="*/ 2147483646 w 941"/>
              <a:gd name="T89" fmla="*/ 2147483646 h 2420"/>
              <a:gd name="T90" fmla="*/ 2147483646 w 941"/>
              <a:gd name="T91" fmla="*/ 2147483646 h 2420"/>
              <a:gd name="T92" fmla="*/ 2147483646 w 941"/>
              <a:gd name="T93" fmla="*/ 2147483646 h 2420"/>
              <a:gd name="T94" fmla="*/ 2147483646 w 941"/>
              <a:gd name="T95" fmla="*/ 2147483646 h 2420"/>
              <a:gd name="T96" fmla="*/ 2147483646 w 941"/>
              <a:gd name="T97" fmla="*/ 2147483646 h 2420"/>
              <a:gd name="T98" fmla="*/ 2147483646 w 941"/>
              <a:gd name="T99" fmla="*/ 2147483646 h 2420"/>
              <a:gd name="T100" fmla="*/ 2147483646 w 941"/>
              <a:gd name="T101" fmla="*/ 2147483646 h 2420"/>
              <a:gd name="T102" fmla="*/ 2147483646 w 941"/>
              <a:gd name="T103" fmla="*/ 2147483646 h 2420"/>
              <a:gd name="T104" fmla="*/ 2147483646 w 941"/>
              <a:gd name="T105" fmla="*/ 2147483646 h 2420"/>
              <a:gd name="T106" fmla="*/ 2147483646 w 941"/>
              <a:gd name="T107" fmla="*/ 2147483646 h 2420"/>
              <a:gd name="T108" fmla="*/ 2147483646 w 941"/>
              <a:gd name="T109" fmla="*/ 2147483646 h 2420"/>
              <a:gd name="T110" fmla="*/ 2147483646 w 941"/>
              <a:gd name="T111" fmla="*/ 2147483646 h 2420"/>
              <a:gd name="T112" fmla="*/ 2147483646 w 941"/>
              <a:gd name="T113" fmla="*/ 2147483646 h 2420"/>
              <a:gd name="T114" fmla="*/ 2147483646 w 941"/>
              <a:gd name="T115" fmla="*/ 2147483646 h 2420"/>
              <a:gd name="T116" fmla="*/ 2147483646 w 941"/>
              <a:gd name="T117" fmla="*/ 2147483646 h 2420"/>
              <a:gd name="T118" fmla="*/ 2147483646 w 941"/>
              <a:gd name="T119" fmla="*/ 2147483646 h 2420"/>
              <a:gd name="T120" fmla="*/ 2147483646 w 941"/>
              <a:gd name="T121" fmla="*/ 0 h 242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941" h="2420">
                <a:moveTo>
                  <a:pt x="0" y="2419"/>
                </a:moveTo>
                <a:lnTo>
                  <a:pt x="22" y="2380"/>
                </a:lnTo>
                <a:lnTo>
                  <a:pt x="44" y="2341"/>
                </a:lnTo>
                <a:lnTo>
                  <a:pt x="55" y="2311"/>
                </a:lnTo>
                <a:lnTo>
                  <a:pt x="89" y="2291"/>
                </a:lnTo>
                <a:lnTo>
                  <a:pt x="110" y="2252"/>
                </a:lnTo>
                <a:lnTo>
                  <a:pt x="144" y="2242"/>
                </a:lnTo>
                <a:lnTo>
                  <a:pt x="165" y="2203"/>
                </a:lnTo>
                <a:lnTo>
                  <a:pt x="199" y="2183"/>
                </a:lnTo>
                <a:lnTo>
                  <a:pt x="222" y="2144"/>
                </a:lnTo>
                <a:lnTo>
                  <a:pt x="254" y="2105"/>
                </a:lnTo>
                <a:lnTo>
                  <a:pt x="299" y="2065"/>
                </a:lnTo>
                <a:lnTo>
                  <a:pt x="309" y="2016"/>
                </a:lnTo>
                <a:lnTo>
                  <a:pt x="332" y="1967"/>
                </a:lnTo>
                <a:lnTo>
                  <a:pt x="365" y="1937"/>
                </a:lnTo>
                <a:lnTo>
                  <a:pt x="376" y="1898"/>
                </a:lnTo>
                <a:lnTo>
                  <a:pt x="387" y="1849"/>
                </a:lnTo>
                <a:lnTo>
                  <a:pt x="421" y="1810"/>
                </a:lnTo>
                <a:lnTo>
                  <a:pt x="432" y="1770"/>
                </a:lnTo>
                <a:lnTo>
                  <a:pt x="442" y="1721"/>
                </a:lnTo>
                <a:lnTo>
                  <a:pt x="476" y="1701"/>
                </a:lnTo>
                <a:lnTo>
                  <a:pt x="487" y="1662"/>
                </a:lnTo>
                <a:lnTo>
                  <a:pt x="519" y="1613"/>
                </a:lnTo>
                <a:lnTo>
                  <a:pt x="531" y="1573"/>
                </a:lnTo>
                <a:lnTo>
                  <a:pt x="553" y="1514"/>
                </a:lnTo>
                <a:lnTo>
                  <a:pt x="575" y="1475"/>
                </a:lnTo>
                <a:lnTo>
                  <a:pt x="586" y="1426"/>
                </a:lnTo>
                <a:lnTo>
                  <a:pt x="597" y="1396"/>
                </a:lnTo>
                <a:lnTo>
                  <a:pt x="631" y="1328"/>
                </a:lnTo>
                <a:lnTo>
                  <a:pt x="641" y="1298"/>
                </a:lnTo>
                <a:lnTo>
                  <a:pt x="663" y="1249"/>
                </a:lnTo>
                <a:lnTo>
                  <a:pt x="663" y="1219"/>
                </a:lnTo>
                <a:lnTo>
                  <a:pt x="686" y="1180"/>
                </a:lnTo>
                <a:lnTo>
                  <a:pt x="697" y="1131"/>
                </a:lnTo>
                <a:lnTo>
                  <a:pt x="707" y="1082"/>
                </a:lnTo>
                <a:lnTo>
                  <a:pt x="718" y="1032"/>
                </a:lnTo>
                <a:lnTo>
                  <a:pt x="741" y="973"/>
                </a:lnTo>
                <a:lnTo>
                  <a:pt x="752" y="934"/>
                </a:lnTo>
                <a:lnTo>
                  <a:pt x="763" y="885"/>
                </a:lnTo>
                <a:lnTo>
                  <a:pt x="774" y="836"/>
                </a:lnTo>
                <a:lnTo>
                  <a:pt x="774" y="806"/>
                </a:lnTo>
                <a:lnTo>
                  <a:pt x="796" y="767"/>
                </a:lnTo>
                <a:lnTo>
                  <a:pt x="807" y="737"/>
                </a:lnTo>
                <a:lnTo>
                  <a:pt x="807" y="688"/>
                </a:lnTo>
                <a:lnTo>
                  <a:pt x="819" y="639"/>
                </a:lnTo>
                <a:lnTo>
                  <a:pt x="830" y="590"/>
                </a:lnTo>
                <a:lnTo>
                  <a:pt x="851" y="560"/>
                </a:lnTo>
                <a:lnTo>
                  <a:pt x="862" y="511"/>
                </a:lnTo>
                <a:lnTo>
                  <a:pt x="862" y="472"/>
                </a:lnTo>
                <a:lnTo>
                  <a:pt x="862" y="442"/>
                </a:lnTo>
                <a:lnTo>
                  <a:pt x="874" y="393"/>
                </a:lnTo>
                <a:lnTo>
                  <a:pt x="885" y="344"/>
                </a:lnTo>
                <a:lnTo>
                  <a:pt x="906" y="295"/>
                </a:lnTo>
                <a:lnTo>
                  <a:pt x="906" y="265"/>
                </a:lnTo>
                <a:lnTo>
                  <a:pt x="918" y="226"/>
                </a:lnTo>
                <a:lnTo>
                  <a:pt x="918" y="196"/>
                </a:lnTo>
                <a:lnTo>
                  <a:pt x="929" y="147"/>
                </a:lnTo>
                <a:lnTo>
                  <a:pt x="929" y="98"/>
                </a:lnTo>
                <a:lnTo>
                  <a:pt x="929" y="49"/>
                </a:lnTo>
                <a:lnTo>
                  <a:pt x="940" y="19"/>
                </a:lnTo>
                <a:lnTo>
                  <a:pt x="940" y="0"/>
                </a:lnTo>
              </a:path>
            </a:pathLst>
          </a:custGeom>
          <a:noFill/>
          <a:ln w="50800" cap="rnd" cmpd="sng">
            <a:solidFill>
              <a:srgbClr val="FAFD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206880" name="Object 32">
            <a:hlinkClick r:id="" action="ppaction://ole?verb=0"/>
            <a:extLst>
              <a:ext uri="{FF2B5EF4-FFF2-40B4-BE49-F238E27FC236}">
                <a16:creationId xmlns:a16="http://schemas.microsoft.com/office/drawing/2014/main" id="{2D37D60B-C48E-B587-0C00-7C3DF43249F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73640888"/>
              </p:ext>
            </p:extLst>
          </p:nvPr>
        </p:nvGraphicFramePr>
        <p:xfrm>
          <a:off x="971552" y="1585913"/>
          <a:ext cx="430212" cy="3433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dArt" r:id="rId3" imgW="856306" imgH="9297368" progId="MSWordArt.2">
                  <p:embed/>
                </p:oleObj>
              </mc:Choice>
              <mc:Fallback>
                <p:oleObj name="WordArt" r:id="rId3" imgW="856306" imgH="9297368" progId="MSWordArt.2">
                  <p:embed/>
                  <p:pic>
                    <p:nvPicPr>
                      <p:cNvPr id="206880" name="Object 32">
                        <a:hlinkClick r:id="" action="ppaction://ole?verb=0"/>
                        <a:extLst>
                          <a:ext uri="{FF2B5EF4-FFF2-40B4-BE49-F238E27FC236}">
                            <a16:creationId xmlns:a16="http://schemas.microsoft.com/office/drawing/2014/main" id="{2D37D60B-C48E-B587-0C00-7C3DF43249F5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2" y="1585913"/>
                        <a:ext cx="430212" cy="3433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881" name="Rectangle 33">
            <a:extLst>
              <a:ext uri="{FF2B5EF4-FFF2-40B4-BE49-F238E27FC236}">
                <a16:creationId xmlns:a16="http://schemas.microsoft.com/office/drawing/2014/main" id="{399AF99C-09C9-3F7F-70C1-EE8FEB15D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21375" y="4592638"/>
            <a:ext cx="2195513" cy="4540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2"/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24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Onset voltage</a:t>
            </a:r>
          </a:p>
        </p:txBody>
      </p:sp>
      <p:sp>
        <p:nvSpPr>
          <p:cNvPr id="206882" name="Rectangle 34">
            <a:extLst>
              <a:ext uri="{FF2B5EF4-FFF2-40B4-BE49-F238E27FC236}">
                <a16:creationId xmlns:a16="http://schemas.microsoft.com/office/drawing/2014/main" id="{0602786C-CB7E-B62B-53F3-5C862A6D27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62750" y="1892300"/>
            <a:ext cx="1673225" cy="4540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2"/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Sparkover</a:t>
            </a:r>
          </a:p>
        </p:txBody>
      </p:sp>
      <p:sp>
        <p:nvSpPr>
          <p:cNvPr id="206883" name="Line 35">
            <a:extLst>
              <a:ext uri="{FF2B5EF4-FFF2-40B4-BE49-F238E27FC236}">
                <a16:creationId xmlns:a16="http://schemas.microsoft.com/office/drawing/2014/main" id="{06BF3579-C3AC-564A-9555-D69B1AB9AFA1}"/>
              </a:ext>
            </a:extLst>
          </p:cNvPr>
          <p:cNvSpPr>
            <a:spLocks noChangeShapeType="1"/>
          </p:cNvSpPr>
          <p:nvPr/>
        </p:nvSpPr>
        <p:spPr bwMode="auto">
          <a:xfrm>
            <a:off x="6111875" y="1520825"/>
            <a:ext cx="363538" cy="255588"/>
          </a:xfrm>
          <a:prstGeom prst="line">
            <a:avLst/>
          </a:prstGeom>
          <a:noFill/>
          <a:ln w="25400">
            <a:solidFill>
              <a:srgbClr val="FAFD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884" name="Line 36">
            <a:extLst>
              <a:ext uri="{FF2B5EF4-FFF2-40B4-BE49-F238E27FC236}">
                <a16:creationId xmlns:a16="http://schemas.microsoft.com/office/drawing/2014/main" id="{F792A39D-0AD8-25EC-8BBF-7BC5A20D0BF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086475" y="1504950"/>
            <a:ext cx="325438" cy="288925"/>
          </a:xfrm>
          <a:prstGeom prst="line">
            <a:avLst/>
          </a:prstGeom>
          <a:noFill/>
          <a:ln w="25400">
            <a:solidFill>
              <a:srgbClr val="FAFD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885" name="Line 37">
            <a:extLst>
              <a:ext uri="{FF2B5EF4-FFF2-40B4-BE49-F238E27FC236}">
                <a16:creationId xmlns:a16="http://schemas.microsoft.com/office/drawing/2014/main" id="{AE5C7846-541C-A68B-435F-A465E936958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021263" y="4919663"/>
            <a:ext cx="822325" cy="471487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886" name="Line 38">
            <a:extLst>
              <a:ext uri="{FF2B5EF4-FFF2-40B4-BE49-F238E27FC236}">
                <a16:creationId xmlns:a16="http://schemas.microsoft.com/office/drawing/2014/main" id="{1473993D-A578-7878-BCCD-D41803284CA7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421438" y="1625600"/>
            <a:ext cx="565150" cy="233363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>
            <a:extLst>
              <a:ext uri="{FF2B5EF4-FFF2-40B4-BE49-F238E27FC236}">
                <a16:creationId xmlns:a16="http://schemas.microsoft.com/office/drawing/2014/main" id="{FA2E900E-624E-E0F3-835B-148C2304F4E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25513" y="60325"/>
            <a:ext cx="8813800" cy="869950"/>
          </a:xfrm>
        </p:spPr>
        <p:txBody>
          <a:bodyPr lIns="79375" tIns="39688" rIns="79375" bIns="39688"/>
          <a:lstStyle/>
          <a:p>
            <a:pPr defTabSz="795338">
              <a:defRPr/>
            </a:pPr>
            <a:r>
              <a:rPr lang="en-US" sz="2400" dirty="0"/>
              <a:t>Corona Power versus Collection Efficiency </a:t>
            </a:r>
            <a:br>
              <a:rPr lang="en-US" sz="2400" dirty="0"/>
            </a:br>
            <a:r>
              <a:rPr lang="en-US" sz="2400" dirty="0"/>
              <a:t>for Coal-Fired Utility Boiler</a:t>
            </a:r>
          </a:p>
        </p:txBody>
      </p:sp>
      <p:grpSp>
        <p:nvGrpSpPr>
          <p:cNvPr id="208899" name="Group 16">
            <a:extLst>
              <a:ext uri="{FF2B5EF4-FFF2-40B4-BE49-F238E27FC236}">
                <a16:creationId xmlns:a16="http://schemas.microsoft.com/office/drawing/2014/main" id="{AA9F118D-2C87-7324-1DAE-6C0B3CCCDA97}"/>
              </a:ext>
            </a:extLst>
          </p:cNvPr>
          <p:cNvGrpSpPr>
            <a:grpSpLocks/>
          </p:cNvGrpSpPr>
          <p:nvPr/>
        </p:nvGrpSpPr>
        <p:grpSpPr bwMode="auto">
          <a:xfrm>
            <a:off x="1164482" y="1111169"/>
            <a:ext cx="7502524" cy="5537221"/>
            <a:chOff x="1171" y="522"/>
            <a:chExt cx="4138" cy="3717"/>
          </a:xfrm>
        </p:grpSpPr>
        <p:graphicFrame>
          <p:nvGraphicFramePr>
            <p:cNvPr id="208900" name="Object 3">
              <a:hlinkClick r:id="" action="ppaction://ole?verb=0"/>
              <a:extLst>
                <a:ext uri="{FF2B5EF4-FFF2-40B4-BE49-F238E27FC236}">
                  <a16:creationId xmlns:a16="http://schemas.microsoft.com/office/drawing/2014/main" id="{DB8434FD-F5CE-FEE4-D49A-9BE292CBAEA4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054451150"/>
                </p:ext>
              </p:extLst>
            </p:nvPr>
          </p:nvGraphicFramePr>
          <p:xfrm>
            <a:off x="1789" y="638"/>
            <a:ext cx="3520" cy="313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aintbrush Picture" r:id="rId3" imgW="2428571" imgH="2331483" progId="PBrush">
                    <p:embed/>
                  </p:oleObj>
                </mc:Choice>
                <mc:Fallback>
                  <p:oleObj name="Paintbrush Picture" r:id="rId3" imgW="2428571" imgH="2331483" progId="PBrush">
                    <p:embed/>
                    <p:pic>
                      <p:nvPicPr>
                        <p:cNvPr id="208900" name="Object 3">
                          <a:hlinkClick r:id="" action="ppaction://ole?verb=0"/>
                          <a:extLst>
                            <a:ext uri="{FF2B5EF4-FFF2-40B4-BE49-F238E27FC236}">
                              <a16:creationId xmlns:a16="http://schemas.microsoft.com/office/drawing/2014/main" id="{DB8434FD-F5CE-FEE4-D49A-9BE292CBAEA4}"/>
                            </a:ext>
                          </a:extLst>
                        </p:cNvPr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89" y="638"/>
                          <a:ext cx="3520" cy="313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8901" name="Rectangle 4">
              <a:extLst>
                <a:ext uri="{FF2B5EF4-FFF2-40B4-BE49-F238E27FC236}">
                  <a16:creationId xmlns:a16="http://schemas.microsoft.com/office/drawing/2014/main" id="{A3DEBCC0-C5C5-DAA4-E7B5-7AC53CB844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4" y="628"/>
              <a:ext cx="3183" cy="3136"/>
            </a:xfrm>
            <a:prstGeom prst="rect">
              <a:avLst/>
            </a:prstGeom>
            <a:noFill/>
            <a:ln w="254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215045" name="Rectangle 5">
              <a:extLst>
                <a:ext uri="{FF2B5EF4-FFF2-40B4-BE49-F238E27FC236}">
                  <a16:creationId xmlns:a16="http://schemas.microsoft.com/office/drawing/2014/main" id="{FC7C5F90-9D8D-085B-FE96-337DD25BC0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1" y="3771"/>
              <a:ext cx="205" cy="25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defRPr/>
              </a:pPr>
              <a:r>
                <a:rPr lang="en-US" sz="2000" b="1" dirty="0">
                  <a:latin typeface="Arial" charset="0"/>
                </a:rPr>
                <a:t>0</a:t>
              </a:r>
            </a:p>
          </p:txBody>
        </p:sp>
        <p:sp>
          <p:nvSpPr>
            <p:cNvPr id="215046" name="Rectangle 6">
              <a:extLst>
                <a:ext uri="{FF2B5EF4-FFF2-40B4-BE49-F238E27FC236}">
                  <a16:creationId xmlns:a16="http://schemas.microsoft.com/office/drawing/2014/main" id="{E21653E8-B942-E762-D13E-0D6627D940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0" y="3771"/>
              <a:ext cx="388" cy="24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>
                <a:defRPr/>
              </a:pPr>
              <a:r>
                <a:rPr lang="en-US" sz="2000" b="1" dirty="0">
                  <a:latin typeface="Arial" charset="0"/>
                </a:rPr>
                <a:t>100</a:t>
              </a:r>
            </a:p>
          </p:txBody>
        </p:sp>
        <p:sp>
          <p:nvSpPr>
            <p:cNvPr id="215047" name="Rectangle 7">
              <a:extLst>
                <a:ext uri="{FF2B5EF4-FFF2-40B4-BE49-F238E27FC236}">
                  <a16:creationId xmlns:a16="http://schemas.microsoft.com/office/drawing/2014/main" id="{8BAAF220-A887-59ED-5A0A-6579D9AA87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2" y="3771"/>
              <a:ext cx="388" cy="24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>
                <a:defRPr/>
              </a:pPr>
              <a:r>
                <a:rPr lang="en-US" sz="2000" b="1" dirty="0">
                  <a:latin typeface="Arial" charset="0"/>
                </a:rPr>
                <a:t>200</a:t>
              </a:r>
            </a:p>
          </p:txBody>
        </p:sp>
        <p:sp>
          <p:nvSpPr>
            <p:cNvPr id="215048" name="Rectangle 8">
              <a:extLst>
                <a:ext uri="{FF2B5EF4-FFF2-40B4-BE49-F238E27FC236}">
                  <a16:creationId xmlns:a16="http://schemas.microsoft.com/office/drawing/2014/main" id="{68685A63-7AD5-3235-0F30-CD8B368184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9" y="3771"/>
              <a:ext cx="388" cy="24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>
                <a:defRPr/>
              </a:pPr>
              <a:r>
                <a:rPr lang="en-US" sz="2000" b="1" dirty="0">
                  <a:latin typeface="Arial" charset="0"/>
                </a:rPr>
                <a:t>300</a:t>
              </a:r>
            </a:p>
          </p:txBody>
        </p:sp>
        <p:sp>
          <p:nvSpPr>
            <p:cNvPr id="215049" name="Rectangle 9">
              <a:extLst>
                <a:ext uri="{FF2B5EF4-FFF2-40B4-BE49-F238E27FC236}">
                  <a16:creationId xmlns:a16="http://schemas.microsoft.com/office/drawing/2014/main" id="{FDE79BEE-A06B-712F-F186-A1044EA576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3" y="3771"/>
              <a:ext cx="388" cy="24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>
                <a:defRPr/>
              </a:pPr>
              <a:r>
                <a:rPr lang="en-US" sz="2000" b="1" dirty="0">
                  <a:latin typeface="Arial" charset="0"/>
                </a:rPr>
                <a:t>400</a:t>
              </a:r>
            </a:p>
          </p:txBody>
        </p:sp>
        <p:sp>
          <p:nvSpPr>
            <p:cNvPr id="215050" name="Rectangle 10">
              <a:extLst>
                <a:ext uri="{FF2B5EF4-FFF2-40B4-BE49-F238E27FC236}">
                  <a16:creationId xmlns:a16="http://schemas.microsoft.com/office/drawing/2014/main" id="{50F07642-A123-4D87-5161-B2127B4560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9" y="3991"/>
              <a:ext cx="2512" cy="24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defRPr/>
              </a:pPr>
              <a:r>
                <a:rPr lang="en-US" sz="2000" b="1" dirty="0">
                  <a:latin typeface="Arial" charset="0"/>
                </a:rPr>
                <a:t>Corona Power, watts/1000 </a:t>
              </a:r>
              <a:r>
                <a:rPr lang="en-US" sz="2000" b="1" dirty="0" err="1">
                  <a:latin typeface="Arial" charset="0"/>
                </a:rPr>
                <a:t>acfm</a:t>
              </a:r>
              <a:endParaRPr lang="en-US" sz="2000" b="1" dirty="0">
                <a:latin typeface="Arial" charset="0"/>
              </a:endParaRPr>
            </a:p>
          </p:txBody>
        </p:sp>
        <p:sp>
          <p:nvSpPr>
            <p:cNvPr id="215051" name="Rectangle 11">
              <a:extLst>
                <a:ext uri="{FF2B5EF4-FFF2-40B4-BE49-F238E27FC236}">
                  <a16:creationId xmlns:a16="http://schemas.microsoft.com/office/drawing/2014/main" id="{04003479-41AE-1ECD-E1D9-5D02E397ECE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337" y="2028"/>
              <a:ext cx="1916" cy="248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wrap="none" lIns="90488" tIns="44450" rIns="90488" bIns="44450">
              <a:spAutoFit/>
            </a:bodyPr>
            <a:lstStyle/>
            <a:p>
              <a:pPr>
                <a:defRPr/>
              </a:pPr>
              <a:r>
                <a:rPr lang="en-US" sz="2000" b="1" dirty="0">
                  <a:latin typeface="Arial" charset="0"/>
                </a:rPr>
                <a:t>Collection Efficiency, %</a:t>
              </a:r>
            </a:p>
          </p:txBody>
        </p:sp>
        <p:sp>
          <p:nvSpPr>
            <p:cNvPr id="215052" name="Rectangle 12">
              <a:extLst>
                <a:ext uri="{FF2B5EF4-FFF2-40B4-BE49-F238E27FC236}">
                  <a16:creationId xmlns:a16="http://schemas.microsoft.com/office/drawing/2014/main" id="{95AEEADA-0935-B8CA-22C3-D0775FF799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3" y="3672"/>
              <a:ext cx="205" cy="25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defRPr/>
              </a:pPr>
              <a:r>
                <a:rPr lang="en-US" sz="2000" b="1" dirty="0">
                  <a:latin typeface="Arial" charset="0"/>
                </a:rPr>
                <a:t>0</a:t>
              </a:r>
            </a:p>
          </p:txBody>
        </p:sp>
        <p:sp>
          <p:nvSpPr>
            <p:cNvPr id="215053" name="Rectangle 13">
              <a:extLst>
                <a:ext uri="{FF2B5EF4-FFF2-40B4-BE49-F238E27FC236}">
                  <a16:creationId xmlns:a16="http://schemas.microsoft.com/office/drawing/2014/main" id="{6C4EA567-8527-9A27-786F-9E4DFA694F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4" y="2056"/>
              <a:ext cx="429" cy="25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defRPr/>
              </a:pPr>
              <a:r>
                <a:rPr lang="en-US" sz="2000" b="1" dirty="0">
                  <a:latin typeface="Arial" charset="0"/>
                </a:rPr>
                <a:t>90.0</a:t>
              </a:r>
            </a:p>
          </p:txBody>
        </p:sp>
        <p:sp>
          <p:nvSpPr>
            <p:cNvPr id="215054" name="Rectangle 14">
              <a:extLst>
                <a:ext uri="{FF2B5EF4-FFF2-40B4-BE49-F238E27FC236}">
                  <a16:creationId xmlns:a16="http://schemas.microsoft.com/office/drawing/2014/main" id="{E27D6C8A-ABF8-BF33-0518-26AA48A04D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5" y="522"/>
              <a:ext cx="429" cy="25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defRPr/>
              </a:pPr>
              <a:r>
                <a:rPr lang="en-US" sz="2000" b="1" dirty="0">
                  <a:latin typeface="Arial" charset="0"/>
                </a:rPr>
                <a:t>99.0</a:t>
              </a: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2">
            <a:extLst>
              <a:ext uri="{FF2B5EF4-FFF2-40B4-BE49-F238E27FC236}">
                <a16:creationId xmlns:a16="http://schemas.microsoft.com/office/drawing/2014/main" id="{440C7646-ADAC-DDE9-AE6A-E5CB8349A1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398588" y="187325"/>
            <a:ext cx="8188325" cy="782638"/>
          </a:xfrm>
        </p:spPr>
        <p:txBody>
          <a:bodyPr lIns="79375" tIns="39688" rIns="79375" bIns="39688"/>
          <a:lstStyle/>
          <a:p>
            <a:pPr defTabSz="795338">
              <a:defRPr/>
            </a:pPr>
            <a:r>
              <a:rPr lang="en-US" sz="4000" dirty="0">
                <a:solidFill>
                  <a:schemeClr val="bg1"/>
                </a:solidFill>
              </a:rPr>
              <a:t>Baseline Conditions</a:t>
            </a:r>
          </a:p>
        </p:txBody>
      </p:sp>
      <p:sp>
        <p:nvSpPr>
          <p:cNvPr id="210947" name="Rectangle 3">
            <a:extLst>
              <a:ext uri="{FF2B5EF4-FFF2-40B4-BE49-F238E27FC236}">
                <a16:creationId xmlns:a16="http://schemas.microsoft.com/office/drawing/2014/main" id="{13E134BE-281D-EABF-9866-D90BBA24624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 rot="16200000">
            <a:off x="-1300956" y="2909094"/>
            <a:ext cx="4075112" cy="552450"/>
          </a:xfrm>
          <a:noFill/>
        </p:spPr>
        <p:txBody>
          <a:bodyPr/>
          <a:lstStyle/>
          <a:p>
            <a:pPr>
              <a:buFont typeface="Monotype Sorts" pitchFamily="2" charset="2"/>
              <a:buNone/>
            </a:pPr>
            <a:r>
              <a:rPr lang="en-US" altLang="en-US" sz="2400" b="1" dirty="0">
                <a:solidFill>
                  <a:srgbClr val="FFFF00"/>
                </a:solidFill>
              </a:rPr>
              <a:t>Secondary current, mA</a:t>
            </a:r>
          </a:p>
        </p:txBody>
      </p:sp>
      <p:sp>
        <p:nvSpPr>
          <p:cNvPr id="210948" name="Line 4">
            <a:extLst>
              <a:ext uri="{FF2B5EF4-FFF2-40B4-BE49-F238E27FC236}">
                <a16:creationId xmlns:a16="http://schemas.microsoft.com/office/drawing/2014/main" id="{138C85DE-CCEB-4B0E-0CA8-B42D677D1109}"/>
              </a:ext>
            </a:extLst>
          </p:cNvPr>
          <p:cNvSpPr>
            <a:spLocks noChangeShapeType="1"/>
          </p:cNvSpPr>
          <p:nvPr/>
        </p:nvSpPr>
        <p:spPr bwMode="auto">
          <a:xfrm>
            <a:off x="2638425" y="3924300"/>
            <a:ext cx="239713" cy="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0949" name="Rectangle 5">
            <a:extLst>
              <a:ext uri="{FF2B5EF4-FFF2-40B4-BE49-F238E27FC236}">
                <a16:creationId xmlns:a16="http://schemas.microsoft.com/office/drawing/2014/main" id="{585574ED-88EF-4434-A1D3-FCE88F148B89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-131762" y="2859088"/>
            <a:ext cx="3678237" cy="528637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6838" tIns="47625" rIns="96838" bIns="47625"/>
          <a:lstStyle>
            <a:lvl1pPr marL="360363" indent="-360363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9pPr>
          </a:lstStyle>
          <a:p>
            <a:pPr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F76681"/>
                </a:solidFill>
              </a:rPr>
              <a:t>Sparks per minute</a:t>
            </a:r>
          </a:p>
        </p:txBody>
      </p:sp>
      <p:sp>
        <p:nvSpPr>
          <p:cNvPr id="210950" name="Rectangle 6">
            <a:extLst>
              <a:ext uri="{FF2B5EF4-FFF2-40B4-BE49-F238E27FC236}">
                <a16:creationId xmlns:a16="http://schemas.microsoft.com/office/drawing/2014/main" id="{03F413F1-E1D9-C9AB-879B-AA3B80E68D2D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-587375" y="3049588"/>
            <a:ext cx="3678237" cy="528638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6838" tIns="47625" rIns="96838" bIns="47625"/>
          <a:lstStyle>
            <a:lvl1pPr marL="360363" indent="-360363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9pPr>
          </a:lstStyle>
          <a:p>
            <a:pPr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00FF00"/>
                </a:solidFill>
              </a:rPr>
              <a:t>Secondary voltage, kV</a:t>
            </a:r>
          </a:p>
        </p:txBody>
      </p:sp>
      <p:sp>
        <p:nvSpPr>
          <p:cNvPr id="210951" name="Line 7">
            <a:extLst>
              <a:ext uri="{FF2B5EF4-FFF2-40B4-BE49-F238E27FC236}">
                <a16:creationId xmlns:a16="http://schemas.microsoft.com/office/drawing/2014/main" id="{E5D2075C-0F5C-8A1F-0C53-B71C058CA89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913188" y="5440363"/>
            <a:ext cx="0" cy="250825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0952" name="Rectangle 8">
            <a:extLst>
              <a:ext uri="{FF2B5EF4-FFF2-40B4-BE49-F238E27FC236}">
                <a16:creationId xmlns:a16="http://schemas.microsoft.com/office/drawing/2014/main" id="{7951CA40-A9FB-A3A6-0CB6-E5B2BB8C79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5338" y="5645150"/>
            <a:ext cx="782637" cy="423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20000"/>
              </a:spcBef>
            </a:pPr>
            <a:r>
              <a:rPr lang="en-US" altLang="en-US" sz="2000" b="1">
                <a:solidFill>
                  <a:srgbClr val="FFFFFF"/>
                </a:solidFill>
              </a:rPr>
              <a:t>4</a:t>
            </a:r>
          </a:p>
        </p:txBody>
      </p:sp>
      <p:grpSp>
        <p:nvGrpSpPr>
          <p:cNvPr id="210953" name="Group 29">
            <a:extLst>
              <a:ext uri="{FF2B5EF4-FFF2-40B4-BE49-F238E27FC236}">
                <a16:creationId xmlns:a16="http://schemas.microsoft.com/office/drawing/2014/main" id="{C1380793-FA5F-EBEB-2C1C-C1E63A4DD293}"/>
              </a:ext>
            </a:extLst>
          </p:cNvPr>
          <p:cNvGrpSpPr>
            <a:grpSpLocks/>
          </p:cNvGrpSpPr>
          <p:nvPr/>
        </p:nvGrpSpPr>
        <p:grpSpPr bwMode="auto">
          <a:xfrm>
            <a:off x="1736725" y="1138238"/>
            <a:ext cx="7813675" cy="5514975"/>
            <a:chOff x="1094" y="717"/>
            <a:chExt cx="4922" cy="3474"/>
          </a:xfrm>
        </p:grpSpPr>
        <p:sp>
          <p:nvSpPr>
            <p:cNvPr id="210973" name="Rectangle 9">
              <a:extLst>
                <a:ext uri="{FF2B5EF4-FFF2-40B4-BE49-F238E27FC236}">
                  <a16:creationId xmlns:a16="http://schemas.microsoft.com/office/drawing/2014/main" id="{A60C823F-D11C-633E-5946-CEBC980BA1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1826"/>
              <a:ext cx="512" cy="3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 algn="r">
                <a:lnSpc>
                  <a:spcPct val="110000"/>
                </a:lnSpc>
                <a:spcBef>
                  <a:spcPct val="20000"/>
                </a:spcBef>
              </a:pPr>
              <a:r>
                <a:rPr lang="en-US" altLang="en-US" sz="2400" b="1">
                  <a:solidFill>
                    <a:srgbClr val="FFFFFF"/>
                  </a:solidFill>
                </a:rPr>
                <a:t>30</a:t>
              </a:r>
            </a:p>
          </p:txBody>
        </p:sp>
        <p:sp>
          <p:nvSpPr>
            <p:cNvPr id="210974" name="Rectangle 10">
              <a:extLst>
                <a:ext uri="{FF2B5EF4-FFF2-40B4-BE49-F238E27FC236}">
                  <a16:creationId xmlns:a16="http://schemas.microsoft.com/office/drawing/2014/main" id="{C63EC6ED-2D5E-3282-8A42-34D210257A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4" y="1319"/>
              <a:ext cx="529" cy="3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 algn="r">
                <a:lnSpc>
                  <a:spcPct val="110000"/>
                </a:lnSpc>
                <a:spcBef>
                  <a:spcPct val="20000"/>
                </a:spcBef>
              </a:pPr>
              <a:r>
                <a:rPr lang="en-US" altLang="en-US" sz="2400" b="1">
                  <a:solidFill>
                    <a:srgbClr val="FFFFFF"/>
                  </a:solidFill>
                </a:rPr>
                <a:t>40</a:t>
              </a:r>
            </a:p>
          </p:txBody>
        </p:sp>
        <p:sp>
          <p:nvSpPr>
            <p:cNvPr id="210975" name="Line 11">
              <a:extLst>
                <a:ext uri="{FF2B5EF4-FFF2-40B4-BE49-F238E27FC236}">
                  <a16:creationId xmlns:a16="http://schemas.microsoft.com/office/drawing/2014/main" id="{96C0969A-6A5A-39CC-3A5A-A5DEE03271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62" y="1962"/>
              <a:ext cx="151" cy="0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0976" name="Line 12">
              <a:extLst>
                <a:ext uri="{FF2B5EF4-FFF2-40B4-BE49-F238E27FC236}">
                  <a16:creationId xmlns:a16="http://schemas.microsoft.com/office/drawing/2014/main" id="{90D6B183-362C-CF06-E691-44C460A16C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62" y="3003"/>
              <a:ext cx="151" cy="0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0977" name="Rectangle 13">
              <a:extLst>
                <a:ext uri="{FF2B5EF4-FFF2-40B4-BE49-F238E27FC236}">
                  <a16:creationId xmlns:a16="http://schemas.microsoft.com/office/drawing/2014/main" id="{B2685C1E-7374-BF2F-AE8E-C74966F1B4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65" y="3348"/>
              <a:ext cx="458" cy="3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 algn="r">
                <a:lnSpc>
                  <a:spcPct val="110000"/>
                </a:lnSpc>
                <a:spcBef>
                  <a:spcPct val="20000"/>
                </a:spcBef>
              </a:pPr>
              <a:r>
                <a:rPr lang="en-US" altLang="en-US" sz="2400" b="1">
                  <a:solidFill>
                    <a:srgbClr val="FFFFFF"/>
                  </a:solidFill>
                </a:rPr>
                <a:t>0</a:t>
              </a:r>
            </a:p>
          </p:txBody>
        </p:sp>
        <p:sp>
          <p:nvSpPr>
            <p:cNvPr id="210978" name="Rectangle 14">
              <a:extLst>
                <a:ext uri="{FF2B5EF4-FFF2-40B4-BE49-F238E27FC236}">
                  <a16:creationId xmlns:a16="http://schemas.microsoft.com/office/drawing/2014/main" id="{C1953524-3CCD-3D2B-8A36-29377E63F2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3" y="2850"/>
              <a:ext cx="512" cy="3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 algn="r">
                <a:lnSpc>
                  <a:spcPct val="110000"/>
                </a:lnSpc>
                <a:spcBef>
                  <a:spcPct val="20000"/>
                </a:spcBef>
              </a:pPr>
              <a:r>
                <a:rPr lang="en-US" altLang="en-US" sz="2400" b="1">
                  <a:solidFill>
                    <a:srgbClr val="FFFFFF"/>
                  </a:solidFill>
                </a:rPr>
                <a:t>10</a:t>
              </a:r>
            </a:p>
          </p:txBody>
        </p:sp>
        <p:sp>
          <p:nvSpPr>
            <p:cNvPr id="210979" name="Line 15">
              <a:extLst>
                <a:ext uri="{FF2B5EF4-FFF2-40B4-BE49-F238E27FC236}">
                  <a16:creationId xmlns:a16="http://schemas.microsoft.com/office/drawing/2014/main" id="{36500702-F0D6-6690-FC0A-0830A1478C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62" y="1452"/>
              <a:ext cx="151" cy="0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0980" name="Rectangle 16">
              <a:extLst>
                <a:ext uri="{FF2B5EF4-FFF2-40B4-BE49-F238E27FC236}">
                  <a16:creationId xmlns:a16="http://schemas.microsoft.com/office/drawing/2014/main" id="{578DB274-D93B-BF61-0319-B603A2F48A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2338"/>
              <a:ext cx="512" cy="3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 algn="r">
                <a:lnSpc>
                  <a:spcPct val="110000"/>
                </a:lnSpc>
                <a:spcBef>
                  <a:spcPct val="20000"/>
                </a:spcBef>
              </a:pPr>
              <a:r>
                <a:rPr lang="en-US" altLang="en-US" sz="2400" b="1">
                  <a:solidFill>
                    <a:srgbClr val="FFFFFF"/>
                  </a:solidFill>
                </a:rPr>
                <a:t>20</a:t>
              </a:r>
            </a:p>
          </p:txBody>
        </p:sp>
        <p:sp>
          <p:nvSpPr>
            <p:cNvPr id="210981" name="Rectangle 17">
              <a:extLst>
                <a:ext uri="{FF2B5EF4-FFF2-40B4-BE49-F238E27FC236}">
                  <a16:creationId xmlns:a16="http://schemas.microsoft.com/office/drawing/2014/main" id="{117D373F-7AE7-84FC-2FA4-9178EFBDA0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4" y="857"/>
              <a:ext cx="529" cy="3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 algn="r">
                <a:lnSpc>
                  <a:spcPct val="110000"/>
                </a:lnSpc>
                <a:spcBef>
                  <a:spcPct val="20000"/>
                </a:spcBef>
              </a:pPr>
              <a:r>
                <a:rPr lang="en-US" altLang="en-US" sz="2400" b="1">
                  <a:solidFill>
                    <a:srgbClr val="FFFFFF"/>
                  </a:solidFill>
                </a:rPr>
                <a:t>50</a:t>
              </a:r>
            </a:p>
          </p:txBody>
        </p:sp>
        <p:sp>
          <p:nvSpPr>
            <p:cNvPr id="210982" name="Line 18">
              <a:extLst>
                <a:ext uri="{FF2B5EF4-FFF2-40B4-BE49-F238E27FC236}">
                  <a16:creationId xmlns:a16="http://schemas.microsoft.com/office/drawing/2014/main" id="{61DA255F-D9E5-88A6-3A53-F9A13B62F2F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62" y="996"/>
              <a:ext cx="151" cy="0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10983" name="Group 28">
              <a:extLst>
                <a:ext uri="{FF2B5EF4-FFF2-40B4-BE49-F238E27FC236}">
                  <a16:creationId xmlns:a16="http://schemas.microsoft.com/office/drawing/2014/main" id="{D8A74000-6AE3-8376-174E-B6EA280DA71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28" y="717"/>
              <a:ext cx="4488" cy="3474"/>
              <a:chOff x="1528" y="717"/>
              <a:chExt cx="4488" cy="3474"/>
            </a:xfrm>
          </p:grpSpPr>
          <p:sp>
            <p:nvSpPr>
              <p:cNvPr id="210984" name="Rectangle 19">
                <a:extLst>
                  <a:ext uri="{FF2B5EF4-FFF2-40B4-BE49-F238E27FC236}">
                    <a16:creationId xmlns:a16="http://schemas.microsoft.com/office/drawing/2014/main" id="{609B1CFB-110D-5722-E39B-5C447DFB6F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28" y="3554"/>
                <a:ext cx="221" cy="30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488" tIns="44450" rIns="90488" bIns="44450">
                <a:spAutoFit/>
              </a:bodyPr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lnSpc>
                    <a:spcPct val="110000"/>
                  </a:lnSpc>
                  <a:spcBef>
                    <a:spcPct val="20000"/>
                  </a:spcBef>
                </a:pPr>
                <a:r>
                  <a:rPr lang="en-US" altLang="en-US" sz="2400" b="1">
                    <a:solidFill>
                      <a:srgbClr val="FFFFFF"/>
                    </a:solidFill>
                  </a:rPr>
                  <a:t>0</a:t>
                </a:r>
              </a:p>
            </p:txBody>
          </p:sp>
          <p:sp>
            <p:nvSpPr>
              <p:cNvPr id="210985" name="Rectangle 20">
                <a:extLst>
                  <a:ext uri="{FF2B5EF4-FFF2-40B4-BE49-F238E27FC236}">
                    <a16:creationId xmlns:a16="http://schemas.microsoft.com/office/drawing/2014/main" id="{3D568F71-134B-1DE6-316D-4E4EC372FA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52" y="717"/>
                <a:ext cx="3875" cy="2852"/>
              </a:xfrm>
              <a:prstGeom prst="rect">
                <a:avLst/>
              </a:prstGeom>
              <a:noFill/>
              <a:ln w="25400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600"/>
                  </a:lnSpc>
                  <a:spcBef>
                    <a:spcPts val="500"/>
                  </a:spcBef>
                </a:pPr>
                <a:endParaRPr lang="en-US" altLang="en-US"/>
              </a:p>
            </p:txBody>
          </p:sp>
          <p:sp>
            <p:nvSpPr>
              <p:cNvPr id="210986" name="Line 21">
                <a:extLst>
                  <a:ext uri="{FF2B5EF4-FFF2-40B4-BE49-F238E27FC236}">
                    <a16:creationId xmlns:a16="http://schemas.microsoft.com/office/drawing/2014/main" id="{03AA6A69-DBD0-0C4E-4DAA-4F4C31DA51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437" y="3429"/>
                <a:ext cx="0" cy="158"/>
              </a:xfrm>
              <a:prstGeom prst="line">
                <a:avLst/>
              </a:prstGeom>
              <a:noFill/>
              <a:ln w="25400">
                <a:solidFill>
                  <a:srgbClr val="FFFF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0987" name="Line 22">
                <a:extLst>
                  <a:ext uri="{FF2B5EF4-FFF2-40B4-BE49-F238E27FC236}">
                    <a16:creationId xmlns:a16="http://schemas.microsoft.com/office/drawing/2014/main" id="{33324053-5728-63C8-1966-DB3DB0D0C4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465" y="3421"/>
                <a:ext cx="0" cy="158"/>
              </a:xfrm>
              <a:prstGeom prst="line">
                <a:avLst/>
              </a:prstGeom>
              <a:noFill/>
              <a:ln w="25400">
                <a:solidFill>
                  <a:srgbClr val="FFFF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0988" name="Rectangle 23">
                <a:extLst>
                  <a:ext uri="{FF2B5EF4-FFF2-40B4-BE49-F238E27FC236}">
                    <a16:creationId xmlns:a16="http://schemas.microsoft.com/office/drawing/2014/main" id="{D567534B-433B-98E8-F244-61809716A2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66" y="3556"/>
                <a:ext cx="220" cy="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0488" tIns="44450" rIns="90488" bIns="44450">
                <a:spAutoFit/>
              </a:bodyPr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lnSpc>
                    <a:spcPct val="110000"/>
                  </a:lnSpc>
                  <a:spcBef>
                    <a:spcPct val="20000"/>
                  </a:spcBef>
                </a:pPr>
                <a:r>
                  <a:rPr lang="en-US" altLang="en-US" sz="2000" b="1">
                    <a:solidFill>
                      <a:srgbClr val="FFFFFF"/>
                    </a:solidFill>
                  </a:rPr>
                  <a:t>1</a:t>
                </a:r>
              </a:p>
            </p:txBody>
          </p:sp>
          <p:sp>
            <p:nvSpPr>
              <p:cNvPr id="210989" name="Rectangle 24">
                <a:extLst>
                  <a:ext uri="{FF2B5EF4-FFF2-40B4-BE49-F238E27FC236}">
                    <a16:creationId xmlns:a16="http://schemas.microsoft.com/office/drawing/2014/main" id="{40181F15-E7EF-AD6B-8AA1-4086C8063F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76" y="3556"/>
                <a:ext cx="530" cy="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0488" tIns="44450" rIns="90488" bIns="44450">
                <a:spAutoFit/>
              </a:bodyPr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lnSpc>
                    <a:spcPct val="110000"/>
                  </a:lnSpc>
                  <a:spcBef>
                    <a:spcPct val="20000"/>
                  </a:spcBef>
                </a:pPr>
                <a:r>
                  <a:rPr lang="en-US" altLang="en-US" sz="2000" b="1">
                    <a:solidFill>
                      <a:srgbClr val="FFFFFF"/>
                    </a:solidFill>
                  </a:rPr>
                  <a:t>2</a:t>
                </a:r>
              </a:p>
            </p:txBody>
          </p:sp>
          <p:sp>
            <p:nvSpPr>
              <p:cNvPr id="210990" name="Rectangle 25">
                <a:extLst>
                  <a:ext uri="{FF2B5EF4-FFF2-40B4-BE49-F238E27FC236}">
                    <a16:creationId xmlns:a16="http://schemas.microsoft.com/office/drawing/2014/main" id="{133E8E44-FA9D-E48C-5A48-409DB0AC86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48" y="3556"/>
                <a:ext cx="493" cy="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0488" tIns="44450" rIns="90488" bIns="44450">
                <a:spAutoFit/>
              </a:bodyPr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lnSpc>
                    <a:spcPct val="110000"/>
                  </a:lnSpc>
                  <a:spcBef>
                    <a:spcPct val="20000"/>
                  </a:spcBef>
                </a:pPr>
                <a:r>
                  <a:rPr lang="en-US" altLang="en-US" sz="2000" b="1">
                    <a:solidFill>
                      <a:srgbClr val="FFFFFF"/>
                    </a:solidFill>
                  </a:rPr>
                  <a:t>3</a:t>
                </a:r>
              </a:p>
            </p:txBody>
          </p:sp>
          <p:sp>
            <p:nvSpPr>
              <p:cNvPr id="204826" name="Rectangle 26">
                <a:extLst>
                  <a:ext uri="{FF2B5EF4-FFF2-40B4-BE49-F238E27FC236}">
                    <a16:creationId xmlns:a16="http://schemas.microsoft.com/office/drawing/2014/main" id="{B16846B4-F3D7-6927-4645-C0A3E178E5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2" y="3739"/>
                <a:ext cx="767" cy="440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2"/>
                </a:outerShdw>
              </a:effectLst>
            </p:spPr>
            <p:txBody>
              <a:bodyPr lIns="90488" tIns="44450" rIns="90488" bIns="44450">
                <a:spAutoFit/>
              </a:bodyPr>
              <a:lstStyle/>
              <a:p>
                <a:pPr algn="ctr">
                  <a:spcBef>
                    <a:spcPct val="20000"/>
                  </a:spcBef>
                  <a:defRPr/>
                </a:pPr>
                <a:r>
                  <a:rPr lang="en-US" sz="20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charset="0"/>
                  </a:rPr>
                  <a:t>Inlet Field</a:t>
                </a:r>
              </a:p>
            </p:txBody>
          </p:sp>
          <p:sp>
            <p:nvSpPr>
              <p:cNvPr id="204827" name="Rectangle 27">
                <a:extLst>
                  <a:ext uri="{FF2B5EF4-FFF2-40B4-BE49-F238E27FC236}">
                    <a16:creationId xmlns:a16="http://schemas.microsoft.com/office/drawing/2014/main" id="{CCEA915F-9A95-12AB-E4DF-D356766D5B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39" y="3751"/>
                <a:ext cx="977" cy="440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2"/>
                </a:outerShdw>
              </a:effectLst>
            </p:spPr>
            <p:txBody>
              <a:bodyPr lIns="90488" tIns="44450" rIns="90488" bIns="44450">
                <a:spAutoFit/>
              </a:bodyPr>
              <a:lstStyle/>
              <a:p>
                <a:pPr algn="ctr">
                  <a:spcBef>
                    <a:spcPct val="20000"/>
                  </a:spcBef>
                  <a:defRPr/>
                </a:pPr>
                <a:r>
                  <a:rPr lang="en-US" sz="20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charset="0"/>
                  </a:rPr>
                  <a:t>Outlet Field</a:t>
                </a:r>
              </a:p>
            </p:txBody>
          </p:sp>
        </p:grpSp>
      </p:grpSp>
      <p:sp>
        <p:nvSpPr>
          <p:cNvPr id="210954" name="Line 30">
            <a:extLst>
              <a:ext uri="{FF2B5EF4-FFF2-40B4-BE49-F238E27FC236}">
                <a16:creationId xmlns:a16="http://schemas.microsoft.com/office/drawing/2014/main" id="{00FCEB77-FE19-A41B-F186-57616CE4EE5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24288" y="1665288"/>
            <a:ext cx="4922837" cy="3149600"/>
          </a:xfrm>
          <a:prstGeom prst="line">
            <a:avLst/>
          </a:prstGeom>
          <a:noFill/>
          <a:ln w="50800">
            <a:solidFill>
              <a:srgbClr val="FAFD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0955" name="Line 31">
            <a:extLst>
              <a:ext uri="{FF2B5EF4-FFF2-40B4-BE49-F238E27FC236}">
                <a16:creationId xmlns:a16="http://schemas.microsoft.com/office/drawing/2014/main" id="{206DEC94-6B94-B00C-FE56-A13D91B010F0}"/>
              </a:ext>
            </a:extLst>
          </p:cNvPr>
          <p:cNvSpPr>
            <a:spLocks noChangeShapeType="1"/>
          </p:cNvSpPr>
          <p:nvPr/>
        </p:nvSpPr>
        <p:spPr bwMode="auto">
          <a:xfrm>
            <a:off x="3597275" y="1673225"/>
            <a:ext cx="5164138" cy="279400"/>
          </a:xfrm>
          <a:prstGeom prst="line">
            <a:avLst/>
          </a:prstGeom>
          <a:noFill/>
          <a:ln w="50800">
            <a:solidFill>
              <a:srgbClr val="00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0956" name="Line 32">
            <a:extLst>
              <a:ext uri="{FF2B5EF4-FFF2-40B4-BE49-F238E27FC236}">
                <a16:creationId xmlns:a16="http://schemas.microsoft.com/office/drawing/2014/main" id="{DE212A8B-FC60-172C-EBA6-57147BAFAD2E}"/>
              </a:ext>
            </a:extLst>
          </p:cNvPr>
          <p:cNvSpPr>
            <a:spLocks noChangeShapeType="1"/>
          </p:cNvSpPr>
          <p:nvPr/>
        </p:nvSpPr>
        <p:spPr bwMode="auto">
          <a:xfrm>
            <a:off x="3748088" y="3030538"/>
            <a:ext cx="5013325" cy="2247900"/>
          </a:xfrm>
          <a:prstGeom prst="line">
            <a:avLst/>
          </a:prstGeom>
          <a:noFill/>
          <a:ln w="50800">
            <a:solidFill>
              <a:srgbClr val="F7668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0957" name="Rectangle 33">
            <a:extLst>
              <a:ext uri="{FF2B5EF4-FFF2-40B4-BE49-F238E27FC236}">
                <a16:creationId xmlns:a16="http://schemas.microsoft.com/office/drawing/2014/main" id="{5AA35FA2-F27A-1CA2-C601-24097AFE289D}"/>
              </a:ext>
            </a:extLst>
          </p:cNvPr>
          <p:cNvSpPr>
            <a:spLocks noChangeArrowheads="1"/>
          </p:cNvSpPr>
          <p:nvPr/>
        </p:nvSpPr>
        <p:spPr bwMode="auto">
          <a:xfrm rot="-1920000">
            <a:off x="3436938" y="3443288"/>
            <a:ext cx="3284537" cy="541337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6838" tIns="47625" rIns="96838" bIns="47625"/>
          <a:lstStyle>
            <a:lvl1pPr marL="360363" indent="-360363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9pPr>
          </a:lstStyle>
          <a:p>
            <a:pPr>
              <a:buClrTx/>
              <a:buSzTx/>
              <a:buFontTx/>
              <a:buNone/>
            </a:pPr>
            <a:r>
              <a:rPr lang="en-US" altLang="en-US" sz="2000"/>
              <a:t>Current</a:t>
            </a:r>
          </a:p>
        </p:txBody>
      </p:sp>
      <p:sp>
        <p:nvSpPr>
          <p:cNvPr id="210958" name="Rectangle 34">
            <a:extLst>
              <a:ext uri="{FF2B5EF4-FFF2-40B4-BE49-F238E27FC236}">
                <a16:creationId xmlns:a16="http://schemas.microsoft.com/office/drawing/2014/main" id="{5B4BC61B-7985-B1E8-F9B6-FEA72876C6F0}"/>
              </a:ext>
            </a:extLst>
          </p:cNvPr>
          <p:cNvSpPr>
            <a:spLocks noChangeArrowheads="1"/>
          </p:cNvSpPr>
          <p:nvPr/>
        </p:nvSpPr>
        <p:spPr bwMode="auto">
          <a:xfrm rot="180000">
            <a:off x="3762375" y="1755775"/>
            <a:ext cx="3284538" cy="541338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6838" tIns="47625" rIns="96838" bIns="47625"/>
          <a:lstStyle>
            <a:lvl1pPr marL="360363" indent="-360363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9pPr>
          </a:lstStyle>
          <a:p>
            <a:pPr>
              <a:buClrTx/>
              <a:buSzTx/>
              <a:buFontTx/>
              <a:buNone/>
            </a:pPr>
            <a:r>
              <a:rPr lang="en-US" altLang="en-US" sz="2000">
                <a:solidFill>
                  <a:srgbClr val="00FF00"/>
                </a:solidFill>
              </a:rPr>
              <a:t>Voltage</a:t>
            </a:r>
          </a:p>
        </p:txBody>
      </p:sp>
      <p:sp>
        <p:nvSpPr>
          <p:cNvPr id="210959" name="Rectangle 35">
            <a:extLst>
              <a:ext uri="{FF2B5EF4-FFF2-40B4-BE49-F238E27FC236}">
                <a16:creationId xmlns:a16="http://schemas.microsoft.com/office/drawing/2014/main" id="{1A2E2F93-56AF-BC32-455D-3F085CABE2FC}"/>
              </a:ext>
            </a:extLst>
          </p:cNvPr>
          <p:cNvSpPr>
            <a:spLocks noChangeArrowheads="1"/>
          </p:cNvSpPr>
          <p:nvPr/>
        </p:nvSpPr>
        <p:spPr bwMode="auto">
          <a:xfrm rot="1440000">
            <a:off x="3736975" y="2973388"/>
            <a:ext cx="1887538" cy="563562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6838" tIns="47625" rIns="96838" bIns="47625"/>
          <a:lstStyle>
            <a:lvl1pPr marL="360363" indent="-360363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9pPr>
          </a:lstStyle>
          <a:p>
            <a:pPr>
              <a:buClrTx/>
              <a:buSzTx/>
              <a:buFontTx/>
              <a:buNone/>
            </a:pPr>
            <a:r>
              <a:rPr lang="en-US" altLang="en-US" sz="2000">
                <a:solidFill>
                  <a:srgbClr val="F76681"/>
                </a:solidFill>
              </a:rPr>
              <a:t>Spark rate</a:t>
            </a:r>
          </a:p>
        </p:txBody>
      </p:sp>
      <p:sp>
        <p:nvSpPr>
          <p:cNvPr id="210960" name="Oval 36">
            <a:extLst>
              <a:ext uri="{FF2B5EF4-FFF2-40B4-BE49-F238E27FC236}">
                <a16:creationId xmlns:a16="http://schemas.microsoft.com/office/drawing/2014/main" id="{C15DFD04-002D-E1DA-4A0B-2E0BFFC8E9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2825" y="1587500"/>
            <a:ext cx="111125" cy="111125"/>
          </a:xfrm>
          <a:prstGeom prst="ellips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210961" name="Oval 37">
            <a:extLst>
              <a:ext uri="{FF2B5EF4-FFF2-40B4-BE49-F238E27FC236}">
                <a16:creationId xmlns:a16="http://schemas.microsoft.com/office/drawing/2014/main" id="{424886F1-EAA1-408C-3AA7-43739F36C4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8925" y="1527175"/>
            <a:ext cx="111125" cy="111125"/>
          </a:xfrm>
          <a:prstGeom prst="ellips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210962" name="Oval 38">
            <a:extLst>
              <a:ext uri="{FF2B5EF4-FFF2-40B4-BE49-F238E27FC236}">
                <a16:creationId xmlns:a16="http://schemas.microsoft.com/office/drawing/2014/main" id="{F5DE1F17-4ECA-8C0B-2B6A-CBE8A2AC6F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8988" y="1846263"/>
            <a:ext cx="111125" cy="111125"/>
          </a:xfrm>
          <a:prstGeom prst="ellips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210963" name="Oval 39">
            <a:extLst>
              <a:ext uri="{FF2B5EF4-FFF2-40B4-BE49-F238E27FC236}">
                <a16:creationId xmlns:a16="http://schemas.microsoft.com/office/drawing/2014/main" id="{439E6E3C-76AB-269D-FD83-BE393AEAC5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83625" y="2014538"/>
            <a:ext cx="111125" cy="111125"/>
          </a:xfrm>
          <a:prstGeom prst="ellips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210964" name="Oval 40">
            <a:extLst>
              <a:ext uri="{FF2B5EF4-FFF2-40B4-BE49-F238E27FC236}">
                <a16:creationId xmlns:a16="http://schemas.microsoft.com/office/drawing/2014/main" id="{EF00CDCB-1E09-2790-E1CD-DE57E619E2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9513" y="2860675"/>
            <a:ext cx="111125" cy="111125"/>
          </a:xfrm>
          <a:prstGeom prst="ellipse">
            <a:avLst/>
          </a:prstGeom>
          <a:noFill/>
          <a:ln w="25400">
            <a:solidFill>
              <a:srgbClr val="F7668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210965" name="Oval 41">
            <a:extLst>
              <a:ext uri="{FF2B5EF4-FFF2-40B4-BE49-F238E27FC236}">
                <a16:creationId xmlns:a16="http://schemas.microsoft.com/office/drawing/2014/main" id="{D5233D07-48B2-BCCA-0579-84ED7C5D02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0188" y="3616325"/>
            <a:ext cx="111125" cy="111125"/>
          </a:xfrm>
          <a:prstGeom prst="ellipse">
            <a:avLst/>
          </a:prstGeom>
          <a:noFill/>
          <a:ln w="25400">
            <a:solidFill>
              <a:srgbClr val="F7668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210966" name="Oval 42">
            <a:extLst>
              <a:ext uri="{FF2B5EF4-FFF2-40B4-BE49-F238E27FC236}">
                <a16:creationId xmlns:a16="http://schemas.microsoft.com/office/drawing/2014/main" id="{0C4D4C2F-9B1F-CD44-B699-3B2816484D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65963" y="4252913"/>
            <a:ext cx="111125" cy="111125"/>
          </a:xfrm>
          <a:prstGeom prst="ellipse">
            <a:avLst/>
          </a:prstGeom>
          <a:noFill/>
          <a:ln w="25400">
            <a:solidFill>
              <a:srgbClr val="F7668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210967" name="Oval 43">
            <a:extLst>
              <a:ext uri="{FF2B5EF4-FFF2-40B4-BE49-F238E27FC236}">
                <a16:creationId xmlns:a16="http://schemas.microsoft.com/office/drawing/2014/main" id="{0A74E449-BFA8-A300-4262-3A9138EDCE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0763" y="5343525"/>
            <a:ext cx="111125" cy="111125"/>
          </a:xfrm>
          <a:prstGeom prst="ellipse">
            <a:avLst/>
          </a:prstGeom>
          <a:noFill/>
          <a:ln w="25400">
            <a:solidFill>
              <a:srgbClr val="F7668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210968" name="Oval 44">
            <a:extLst>
              <a:ext uri="{FF2B5EF4-FFF2-40B4-BE49-F238E27FC236}">
                <a16:creationId xmlns:a16="http://schemas.microsoft.com/office/drawing/2014/main" id="{62F60C88-4945-6342-16F0-397A1E66B9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48100" y="4830763"/>
            <a:ext cx="111125" cy="111125"/>
          </a:xfrm>
          <a:prstGeom prst="ellipse">
            <a:avLst/>
          </a:prstGeom>
          <a:noFill/>
          <a:ln w="25400">
            <a:solidFill>
              <a:srgbClr val="FAFD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210969" name="Oval 45">
            <a:extLst>
              <a:ext uri="{FF2B5EF4-FFF2-40B4-BE49-F238E27FC236}">
                <a16:creationId xmlns:a16="http://schemas.microsoft.com/office/drawing/2014/main" id="{DBF5011F-92A1-9478-1148-5DDEED5F50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004888" y="4348163"/>
            <a:ext cx="111125" cy="111125"/>
          </a:xfrm>
          <a:prstGeom prst="ellipse">
            <a:avLst/>
          </a:prstGeom>
          <a:noFill/>
          <a:ln w="25400">
            <a:solidFill>
              <a:srgbClr val="FAFD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210970" name="Oval 46">
            <a:extLst>
              <a:ext uri="{FF2B5EF4-FFF2-40B4-BE49-F238E27FC236}">
                <a16:creationId xmlns:a16="http://schemas.microsoft.com/office/drawing/2014/main" id="{DA04D942-6D97-1F30-8751-9B11C6A03A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95888" y="3954463"/>
            <a:ext cx="111125" cy="111125"/>
          </a:xfrm>
          <a:prstGeom prst="ellipse">
            <a:avLst/>
          </a:prstGeom>
          <a:noFill/>
          <a:ln w="25400">
            <a:solidFill>
              <a:srgbClr val="FAFD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210971" name="Oval 47">
            <a:extLst>
              <a:ext uri="{FF2B5EF4-FFF2-40B4-BE49-F238E27FC236}">
                <a16:creationId xmlns:a16="http://schemas.microsoft.com/office/drawing/2014/main" id="{87424271-0402-3BE8-5DCE-4F21D79C69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26238" y="2730500"/>
            <a:ext cx="111125" cy="111125"/>
          </a:xfrm>
          <a:prstGeom prst="ellipse">
            <a:avLst/>
          </a:prstGeom>
          <a:noFill/>
          <a:ln w="25400">
            <a:solidFill>
              <a:srgbClr val="FAFD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210972" name="Oval 48">
            <a:extLst>
              <a:ext uri="{FF2B5EF4-FFF2-40B4-BE49-F238E27FC236}">
                <a16:creationId xmlns:a16="http://schemas.microsoft.com/office/drawing/2014/main" id="{E10B3754-8F6A-A4F0-46BF-EF1C6BAEE3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4575" y="1506538"/>
            <a:ext cx="111125" cy="111125"/>
          </a:xfrm>
          <a:prstGeom prst="ellipse">
            <a:avLst/>
          </a:prstGeom>
          <a:noFill/>
          <a:ln w="25400">
            <a:solidFill>
              <a:srgbClr val="FAFD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</p:spTree>
  </p:cSld>
  <p:clrMapOvr>
    <a:masterClrMapping/>
  </p:clrMapOvr>
  <p:transition/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0" name="Rectangle 2">
            <a:extLst>
              <a:ext uri="{FF2B5EF4-FFF2-40B4-BE49-F238E27FC236}">
                <a16:creationId xmlns:a16="http://schemas.microsoft.com/office/drawing/2014/main" id="{202F3139-5D76-52E5-4DFD-34FFF6356E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338263" y="171450"/>
            <a:ext cx="8188325" cy="782638"/>
          </a:xfrm>
        </p:spPr>
        <p:txBody>
          <a:bodyPr lIns="79375" tIns="39688" rIns="79375" bIns="39688"/>
          <a:lstStyle/>
          <a:p>
            <a:pPr defTabSz="795338">
              <a:defRPr/>
            </a:pPr>
            <a:r>
              <a:rPr lang="en-US" sz="3600" dirty="0">
                <a:solidFill>
                  <a:schemeClr val="bg1"/>
                </a:solidFill>
              </a:rPr>
              <a:t>High Resistivity Shifts from Baseline</a:t>
            </a:r>
          </a:p>
        </p:txBody>
      </p:sp>
      <p:sp>
        <p:nvSpPr>
          <p:cNvPr id="212995" name="Rectangle 3">
            <a:extLst>
              <a:ext uri="{FF2B5EF4-FFF2-40B4-BE49-F238E27FC236}">
                <a16:creationId xmlns:a16="http://schemas.microsoft.com/office/drawing/2014/main" id="{DF1B9EB0-13E9-391C-4004-E64F4E6A678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 rot="16200000">
            <a:off x="-1300956" y="2909094"/>
            <a:ext cx="4075112" cy="552450"/>
          </a:xfrm>
          <a:noFill/>
        </p:spPr>
        <p:txBody>
          <a:bodyPr/>
          <a:lstStyle/>
          <a:p>
            <a:pPr>
              <a:buFont typeface="Monotype Sorts" pitchFamily="2" charset="2"/>
              <a:buNone/>
            </a:pPr>
            <a:r>
              <a:rPr lang="en-US" altLang="en-US" sz="2400" dirty="0">
                <a:solidFill>
                  <a:srgbClr val="FFFF00"/>
                </a:solidFill>
              </a:rPr>
              <a:t>Secondary current, mA</a:t>
            </a:r>
          </a:p>
        </p:txBody>
      </p:sp>
      <p:sp>
        <p:nvSpPr>
          <p:cNvPr id="212996" name="Line 4">
            <a:extLst>
              <a:ext uri="{FF2B5EF4-FFF2-40B4-BE49-F238E27FC236}">
                <a16:creationId xmlns:a16="http://schemas.microsoft.com/office/drawing/2014/main" id="{943E5C48-8CB1-F9BA-A028-FF3A7322BEBE}"/>
              </a:ext>
            </a:extLst>
          </p:cNvPr>
          <p:cNvSpPr>
            <a:spLocks noChangeShapeType="1"/>
          </p:cNvSpPr>
          <p:nvPr/>
        </p:nvSpPr>
        <p:spPr bwMode="auto">
          <a:xfrm>
            <a:off x="2638425" y="3924300"/>
            <a:ext cx="239713" cy="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997" name="Rectangle 5">
            <a:extLst>
              <a:ext uri="{FF2B5EF4-FFF2-40B4-BE49-F238E27FC236}">
                <a16:creationId xmlns:a16="http://schemas.microsoft.com/office/drawing/2014/main" id="{D6FAEECB-E74F-86A5-ED52-BDC0D4322724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-131762" y="2859088"/>
            <a:ext cx="3678237" cy="528637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6838" tIns="47625" rIns="96838" bIns="47625"/>
          <a:lstStyle>
            <a:lvl1pPr marL="360363" indent="-360363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9pPr>
          </a:lstStyle>
          <a:p>
            <a:pPr>
              <a:buClrTx/>
              <a:buSzTx/>
              <a:buFontTx/>
              <a:buNone/>
            </a:pPr>
            <a:r>
              <a:rPr lang="en-US" altLang="en-US" sz="2400">
                <a:solidFill>
                  <a:srgbClr val="F76681"/>
                </a:solidFill>
              </a:rPr>
              <a:t>Sparks per minute</a:t>
            </a:r>
          </a:p>
        </p:txBody>
      </p:sp>
      <p:sp>
        <p:nvSpPr>
          <p:cNvPr id="212998" name="Rectangle 6">
            <a:extLst>
              <a:ext uri="{FF2B5EF4-FFF2-40B4-BE49-F238E27FC236}">
                <a16:creationId xmlns:a16="http://schemas.microsoft.com/office/drawing/2014/main" id="{7CA34471-938A-691E-4541-7B82A3D47875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-587375" y="3049588"/>
            <a:ext cx="3678237" cy="528638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6838" tIns="47625" rIns="96838" bIns="47625"/>
          <a:lstStyle>
            <a:lvl1pPr marL="360363" indent="-360363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9pPr>
          </a:lstStyle>
          <a:p>
            <a:pPr>
              <a:buClrTx/>
              <a:buSzTx/>
              <a:buFontTx/>
              <a:buNone/>
            </a:pPr>
            <a:r>
              <a:rPr lang="en-US" altLang="en-US" sz="2400">
                <a:solidFill>
                  <a:srgbClr val="00FF00"/>
                </a:solidFill>
              </a:rPr>
              <a:t>Secondary voltage, kV</a:t>
            </a:r>
          </a:p>
        </p:txBody>
      </p:sp>
      <p:sp>
        <p:nvSpPr>
          <p:cNvPr id="212999" name="Line 7">
            <a:extLst>
              <a:ext uri="{FF2B5EF4-FFF2-40B4-BE49-F238E27FC236}">
                <a16:creationId xmlns:a16="http://schemas.microsoft.com/office/drawing/2014/main" id="{9818036F-8A74-98AD-0BF1-A19614CC30B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913188" y="5440363"/>
            <a:ext cx="0" cy="250825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3000" name="Rectangle 8">
            <a:extLst>
              <a:ext uri="{FF2B5EF4-FFF2-40B4-BE49-F238E27FC236}">
                <a16:creationId xmlns:a16="http://schemas.microsoft.com/office/drawing/2014/main" id="{A1DC0862-F02F-77C4-B5CE-89958751D2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5338" y="5645150"/>
            <a:ext cx="782637" cy="423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20000"/>
              </a:spcBef>
            </a:pPr>
            <a:r>
              <a:rPr lang="en-US" altLang="en-US" sz="2000" b="1">
                <a:solidFill>
                  <a:srgbClr val="FFFFFF"/>
                </a:solidFill>
              </a:rPr>
              <a:t>4</a:t>
            </a:r>
          </a:p>
        </p:txBody>
      </p:sp>
      <p:grpSp>
        <p:nvGrpSpPr>
          <p:cNvPr id="213001" name="Group 29">
            <a:extLst>
              <a:ext uri="{FF2B5EF4-FFF2-40B4-BE49-F238E27FC236}">
                <a16:creationId xmlns:a16="http://schemas.microsoft.com/office/drawing/2014/main" id="{D3F0E353-BE03-67A0-C2F4-2C44C4CAA80E}"/>
              </a:ext>
            </a:extLst>
          </p:cNvPr>
          <p:cNvGrpSpPr>
            <a:grpSpLocks/>
          </p:cNvGrpSpPr>
          <p:nvPr/>
        </p:nvGrpSpPr>
        <p:grpSpPr bwMode="auto">
          <a:xfrm>
            <a:off x="1736725" y="1138238"/>
            <a:ext cx="7813675" cy="5514975"/>
            <a:chOff x="1094" y="717"/>
            <a:chExt cx="4922" cy="3474"/>
          </a:xfrm>
        </p:grpSpPr>
        <p:sp>
          <p:nvSpPr>
            <p:cNvPr id="213038" name="Rectangle 9">
              <a:extLst>
                <a:ext uri="{FF2B5EF4-FFF2-40B4-BE49-F238E27FC236}">
                  <a16:creationId xmlns:a16="http://schemas.microsoft.com/office/drawing/2014/main" id="{9C27A358-77DA-603C-680B-312EA1FB23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1826"/>
              <a:ext cx="512" cy="3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 algn="r">
                <a:lnSpc>
                  <a:spcPct val="110000"/>
                </a:lnSpc>
                <a:spcBef>
                  <a:spcPct val="20000"/>
                </a:spcBef>
              </a:pPr>
              <a:r>
                <a:rPr lang="en-US" altLang="en-US" sz="2400" b="1">
                  <a:solidFill>
                    <a:srgbClr val="FFFFFF"/>
                  </a:solidFill>
                </a:rPr>
                <a:t>30</a:t>
              </a:r>
            </a:p>
          </p:txBody>
        </p:sp>
        <p:sp>
          <p:nvSpPr>
            <p:cNvPr id="213039" name="Rectangle 10">
              <a:extLst>
                <a:ext uri="{FF2B5EF4-FFF2-40B4-BE49-F238E27FC236}">
                  <a16:creationId xmlns:a16="http://schemas.microsoft.com/office/drawing/2014/main" id="{76C48C14-8ADA-9493-2147-81CED4A9BE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4" y="1319"/>
              <a:ext cx="529" cy="3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 algn="r">
                <a:lnSpc>
                  <a:spcPct val="110000"/>
                </a:lnSpc>
                <a:spcBef>
                  <a:spcPct val="20000"/>
                </a:spcBef>
              </a:pPr>
              <a:r>
                <a:rPr lang="en-US" altLang="en-US" sz="2400" b="1">
                  <a:solidFill>
                    <a:srgbClr val="FFFFFF"/>
                  </a:solidFill>
                </a:rPr>
                <a:t>40</a:t>
              </a:r>
            </a:p>
          </p:txBody>
        </p:sp>
        <p:sp>
          <p:nvSpPr>
            <p:cNvPr id="213040" name="Line 11">
              <a:extLst>
                <a:ext uri="{FF2B5EF4-FFF2-40B4-BE49-F238E27FC236}">
                  <a16:creationId xmlns:a16="http://schemas.microsoft.com/office/drawing/2014/main" id="{7C746E53-86AE-00F0-FE4E-47330EEC44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62" y="1962"/>
              <a:ext cx="151" cy="0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3041" name="Line 12">
              <a:extLst>
                <a:ext uri="{FF2B5EF4-FFF2-40B4-BE49-F238E27FC236}">
                  <a16:creationId xmlns:a16="http://schemas.microsoft.com/office/drawing/2014/main" id="{79817FA1-DB19-66EE-D8D5-F416E27DAE8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62" y="3003"/>
              <a:ext cx="151" cy="0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3042" name="Rectangle 13">
              <a:extLst>
                <a:ext uri="{FF2B5EF4-FFF2-40B4-BE49-F238E27FC236}">
                  <a16:creationId xmlns:a16="http://schemas.microsoft.com/office/drawing/2014/main" id="{6534E311-4AF5-9D56-912C-F2A8B3E179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65" y="3348"/>
              <a:ext cx="458" cy="3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 algn="r">
                <a:lnSpc>
                  <a:spcPct val="110000"/>
                </a:lnSpc>
                <a:spcBef>
                  <a:spcPct val="20000"/>
                </a:spcBef>
              </a:pPr>
              <a:r>
                <a:rPr lang="en-US" altLang="en-US" sz="2400" b="1">
                  <a:solidFill>
                    <a:srgbClr val="FFFFFF"/>
                  </a:solidFill>
                </a:rPr>
                <a:t>0</a:t>
              </a:r>
            </a:p>
          </p:txBody>
        </p:sp>
        <p:sp>
          <p:nvSpPr>
            <p:cNvPr id="213043" name="Rectangle 14">
              <a:extLst>
                <a:ext uri="{FF2B5EF4-FFF2-40B4-BE49-F238E27FC236}">
                  <a16:creationId xmlns:a16="http://schemas.microsoft.com/office/drawing/2014/main" id="{D6FBBB3E-FFAB-BFD9-BD90-230897B44E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3" y="2850"/>
              <a:ext cx="512" cy="3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 algn="r">
                <a:lnSpc>
                  <a:spcPct val="110000"/>
                </a:lnSpc>
                <a:spcBef>
                  <a:spcPct val="20000"/>
                </a:spcBef>
              </a:pPr>
              <a:r>
                <a:rPr lang="en-US" altLang="en-US" sz="2400" b="1">
                  <a:solidFill>
                    <a:srgbClr val="FFFFFF"/>
                  </a:solidFill>
                </a:rPr>
                <a:t>10</a:t>
              </a:r>
            </a:p>
          </p:txBody>
        </p:sp>
        <p:sp>
          <p:nvSpPr>
            <p:cNvPr id="213044" name="Line 15">
              <a:extLst>
                <a:ext uri="{FF2B5EF4-FFF2-40B4-BE49-F238E27FC236}">
                  <a16:creationId xmlns:a16="http://schemas.microsoft.com/office/drawing/2014/main" id="{F081F4C2-1F7C-6F33-F1FD-DD7BB294668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62" y="1452"/>
              <a:ext cx="151" cy="0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3045" name="Rectangle 16">
              <a:extLst>
                <a:ext uri="{FF2B5EF4-FFF2-40B4-BE49-F238E27FC236}">
                  <a16:creationId xmlns:a16="http://schemas.microsoft.com/office/drawing/2014/main" id="{20765AF5-0C79-683B-C8B8-281E8B78BF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2338"/>
              <a:ext cx="512" cy="3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 algn="r">
                <a:lnSpc>
                  <a:spcPct val="110000"/>
                </a:lnSpc>
                <a:spcBef>
                  <a:spcPct val="20000"/>
                </a:spcBef>
              </a:pPr>
              <a:r>
                <a:rPr lang="en-US" altLang="en-US" sz="2400" b="1">
                  <a:solidFill>
                    <a:srgbClr val="FFFFFF"/>
                  </a:solidFill>
                </a:rPr>
                <a:t>20</a:t>
              </a:r>
            </a:p>
          </p:txBody>
        </p:sp>
        <p:sp>
          <p:nvSpPr>
            <p:cNvPr id="213046" name="Rectangle 17">
              <a:extLst>
                <a:ext uri="{FF2B5EF4-FFF2-40B4-BE49-F238E27FC236}">
                  <a16:creationId xmlns:a16="http://schemas.microsoft.com/office/drawing/2014/main" id="{9084279D-F89C-BB7B-C343-D0CFB7F1D8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4" y="857"/>
              <a:ext cx="529" cy="3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 algn="r">
                <a:lnSpc>
                  <a:spcPct val="110000"/>
                </a:lnSpc>
                <a:spcBef>
                  <a:spcPct val="20000"/>
                </a:spcBef>
              </a:pPr>
              <a:r>
                <a:rPr lang="en-US" altLang="en-US" sz="2400" b="1">
                  <a:solidFill>
                    <a:srgbClr val="FFFFFF"/>
                  </a:solidFill>
                </a:rPr>
                <a:t>50</a:t>
              </a:r>
            </a:p>
          </p:txBody>
        </p:sp>
        <p:sp>
          <p:nvSpPr>
            <p:cNvPr id="213047" name="Line 18">
              <a:extLst>
                <a:ext uri="{FF2B5EF4-FFF2-40B4-BE49-F238E27FC236}">
                  <a16:creationId xmlns:a16="http://schemas.microsoft.com/office/drawing/2014/main" id="{57D6A9AF-6343-CAFF-F6F2-01152934B92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62" y="996"/>
              <a:ext cx="151" cy="0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13048" name="Group 28">
              <a:extLst>
                <a:ext uri="{FF2B5EF4-FFF2-40B4-BE49-F238E27FC236}">
                  <a16:creationId xmlns:a16="http://schemas.microsoft.com/office/drawing/2014/main" id="{B80A94F4-FED7-1D7B-FBE9-1C2D06530E8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28" y="717"/>
              <a:ext cx="4488" cy="3474"/>
              <a:chOff x="1528" y="717"/>
              <a:chExt cx="4488" cy="3474"/>
            </a:xfrm>
          </p:grpSpPr>
          <p:sp>
            <p:nvSpPr>
              <p:cNvPr id="213049" name="Rectangle 19">
                <a:extLst>
                  <a:ext uri="{FF2B5EF4-FFF2-40B4-BE49-F238E27FC236}">
                    <a16:creationId xmlns:a16="http://schemas.microsoft.com/office/drawing/2014/main" id="{87CE353E-8FF0-501E-9604-3C9383D0E7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28" y="3554"/>
                <a:ext cx="221" cy="30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488" tIns="44450" rIns="90488" bIns="44450">
                <a:spAutoFit/>
              </a:bodyPr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lnSpc>
                    <a:spcPct val="110000"/>
                  </a:lnSpc>
                  <a:spcBef>
                    <a:spcPct val="20000"/>
                  </a:spcBef>
                </a:pPr>
                <a:r>
                  <a:rPr lang="en-US" altLang="en-US" sz="2400" b="1">
                    <a:solidFill>
                      <a:srgbClr val="FFFFFF"/>
                    </a:solidFill>
                  </a:rPr>
                  <a:t>0</a:t>
                </a:r>
              </a:p>
            </p:txBody>
          </p:sp>
          <p:sp>
            <p:nvSpPr>
              <p:cNvPr id="213050" name="Rectangle 20">
                <a:extLst>
                  <a:ext uri="{FF2B5EF4-FFF2-40B4-BE49-F238E27FC236}">
                    <a16:creationId xmlns:a16="http://schemas.microsoft.com/office/drawing/2014/main" id="{39CB5898-C1C0-DC7A-252C-0A7A83732F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52" y="717"/>
                <a:ext cx="3875" cy="2852"/>
              </a:xfrm>
              <a:prstGeom prst="rect">
                <a:avLst/>
              </a:prstGeom>
              <a:noFill/>
              <a:ln w="25400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600"/>
                  </a:lnSpc>
                  <a:spcBef>
                    <a:spcPts val="500"/>
                  </a:spcBef>
                </a:pPr>
                <a:endParaRPr lang="en-US" altLang="en-US"/>
              </a:p>
            </p:txBody>
          </p:sp>
          <p:sp>
            <p:nvSpPr>
              <p:cNvPr id="213051" name="Line 21">
                <a:extLst>
                  <a:ext uri="{FF2B5EF4-FFF2-40B4-BE49-F238E27FC236}">
                    <a16:creationId xmlns:a16="http://schemas.microsoft.com/office/drawing/2014/main" id="{10E89CB7-AEF4-998F-9A63-D7C133A7EC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437" y="3429"/>
                <a:ext cx="0" cy="158"/>
              </a:xfrm>
              <a:prstGeom prst="line">
                <a:avLst/>
              </a:prstGeom>
              <a:noFill/>
              <a:ln w="25400">
                <a:solidFill>
                  <a:srgbClr val="FFFF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3052" name="Line 22">
                <a:extLst>
                  <a:ext uri="{FF2B5EF4-FFF2-40B4-BE49-F238E27FC236}">
                    <a16:creationId xmlns:a16="http://schemas.microsoft.com/office/drawing/2014/main" id="{2B4EAE58-58B6-C728-28C5-B68F057AEA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465" y="3421"/>
                <a:ext cx="0" cy="158"/>
              </a:xfrm>
              <a:prstGeom prst="line">
                <a:avLst/>
              </a:prstGeom>
              <a:noFill/>
              <a:ln w="25400">
                <a:solidFill>
                  <a:srgbClr val="FFFF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3053" name="Rectangle 23">
                <a:extLst>
                  <a:ext uri="{FF2B5EF4-FFF2-40B4-BE49-F238E27FC236}">
                    <a16:creationId xmlns:a16="http://schemas.microsoft.com/office/drawing/2014/main" id="{17C811D7-151D-88CF-4027-5103C03614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66" y="3556"/>
                <a:ext cx="220" cy="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0488" tIns="44450" rIns="90488" bIns="44450">
                <a:spAutoFit/>
              </a:bodyPr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lnSpc>
                    <a:spcPct val="110000"/>
                  </a:lnSpc>
                  <a:spcBef>
                    <a:spcPct val="20000"/>
                  </a:spcBef>
                </a:pPr>
                <a:r>
                  <a:rPr lang="en-US" altLang="en-US" sz="2000" b="1">
                    <a:solidFill>
                      <a:srgbClr val="FFFFFF"/>
                    </a:solidFill>
                  </a:rPr>
                  <a:t>1</a:t>
                </a:r>
              </a:p>
            </p:txBody>
          </p:sp>
          <p:sp>
            <p:nvSpPr>
              <p:cNvPr id="213054" name="Rectangle 24">
                <a:extLst>
                  <a:ext uri="{FF2B5EF4-FFF2-40B4-BE49-F238E27FC236}">
                    <a16:creationId xmlns:a16="http://schemas.microsoft.com/office/drawing/2014/main" id="{0386245D-08BA-93F7-4E2E-060CBD456A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76" y="3556"/>
                <a:ext cx="530" cy="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0488" tIns="44450" rIns="90488" bIns="44450">
                <a:spAutoFit/>
              </a:bodyPr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lnSpc>
                    <a:spcPct val="110000"/>
                  </a:lnSpc>
                  <a:spcBef>
                    <a:spcPct val="20000"/>
                  </a:spcBef>
                </a:pPr>
                <a:r>
                  <a:rPr lang="en-US" altLang="en-US" sz="2000" b="1">
                    <a:solidFill>
                      <a:srgbClr val="FFFFFF"/>
                    </a:solidFill>
                  </a:rPr>
                  <a:t>2</a:t>
                </a:r>
              </a:p>
            </p:txBody>
          </p:sp>
          <p:sp>
            <p:nvSpPr>
              <p:cNvPr id="213055" name="Rectangle 25">
                <a:extLst>
                  <a:ext uri="{FF2B5EF4-FFF2-40B4-BE49-F238E27FC236}">
                    <a16:creationId xmlns:a16="http://schemas.microsoft.com/office/drawing/2014/main" id="{47053D35-7585-C9FA-DFDA-7C0491554C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48" y="3556"/>
                <a:ext cx="493" cy="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0488" tIns="44450" rIns="90488" bIns="44450">
                <a:spAutoFit/>
              </a:bodyPr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lnSpc>
                    <a:spcPct val="110000"/>
                  </a:lnSpc>
                  <a:spcBef>
                    <a:spcPct val="20000"/>
                  </a:spcBef>
                </a:pPr>
                <a:r>
                  <a:rPr lang="en-US" altLang="en-US" sz="2000" b="1">
                    <a:solidFill>
                      <a:srgbClr val="FFFFFF"/>
                    </a:solidFill>
                  </a:rPr>
                  <a:t>3</a:t>
                </a:r>
              </a:p>
            </p:txBody>
          </p:sp>
          <p:sp>
            <p:nvSpPr>
              <p:cNvPr id="237594" name="Rectangle 26">
                <a:extLst>
                  <a:ext uri="{FF2B5EF4-FFF2-40B4-BE49-F238E27FC236}">
                    <a16:creationId xmlns:a16="http://schemas.microsoft.com/office/drawing/2014/main" id="{C215A7A0-924F-4DDD-2040-26358DA088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2" y="3739"/>
                <a:ext cx="767" cy="440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2"/>
                </a:outerShdw>
              </a:effectLst>
            </p:spPr>
            <p:txBody>
              <a:bodyPr lIns="90488" tIns="44450" rIns="90488" bIns="44450">
                <a:spAutoFit/>
              </a:bodyPr>
              <a:lstStyle/>
              <a:p>
                <a:pPr algn="ctr">
                  <a:spcBef>
                    <a:spcPct val="20000"/>
                  </a:spcBef>
                  <a:defRPr/>
                </a:pPr>
                <a:r>
                  <a:rPr lang="en-US" sz="20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charset="0"/>
                  </a:rPr>
                  <a:t>Inlet Field</a:t>
                </a:r>
              </a:p>
            </p:txBody>
          </p:sp>
          <p:sp>
            <p:nvSpPr>
              <p:cNvPr id="237595" name="Rectangle 27">
                <a:extLst>
                  <a:ext uri="{FF2B5EF4-FFF2-40B4-BE49-F238E27FC236}">
                    <a16:creationId xmlns:a16="http://schemas.microsoft.com/office/drawing/2014/main" id="{A89BD00D-B7D7-B5C4-C50C-070A0B1787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39" y="3751"/>
                <a:ext cx="977" cy="440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2"/>
                </a:outerShdw>
              </a:effectLst>
            </p:spPr>
            <p:txBody>
              <a:bodyPr lIns="90488" tIns="44450" rIns="90488" bIns="44450">
                <a:spAutoFit/>
              </a:bodyPr>
              <a:lstStyle/>
              <a:p>
                <a:pPr algn="ctr">
                  <a:spcBef>
                    <a:spcPct val="20000"/>
                  </a:spcBef>
                  <a:defRPr/>
                </a:pPr>
                <a:r>
                  <a:rPr lang="en-US" sz="20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charset="0"/>
                  </a:rPr>
                  <a:t>Outlet Field</a:t>
                </a:r>
              </a:p>
            </p:txBody>
          </p:sp>
        </p:grpSp>
      </p:grpSp>
      <p:sp>
        <p:nvSpPr>
          <p:cNvPr id="213002" name="Line 30">
            <a:extLst>
              <a:ext uri="{FF2B5EF4-FFF2-40B4-BE49-F238E27FC236}">
                <a16:creationId xmlns:a16="http://schemas.microsoft.com/office/drawing/2014/main" id="{1B8525A7-C1B9-74EA-0816-B9D04E4D211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11588" y="1677988"/>
            <a:ext cx="4948237" cy="3124200"/>
          </a:xfrm>
          <a:prstGeom prst="line">
            <a:avLst/>
          </a:prstGeom>
          <a:noFill/>
          <a:ln w="25400">
            <a:solidFill>
              <a:srgbClr val="FAFD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3003" name="Line 31">
            <a:extLst>
              <a:ext uri="{FF2B5EF4-FFF2-40B4-BE49-F238E27FC236}">
                <a16:creationId xmlns:a16="http://schemas.microsoft.com/office/drawing/2014/main" id="{A0C414EA-5B6E-2C8F-1061-BFD6992A29FE}"/>
              </a:ext>
            </a:extLst>
          </p:cNvPr>
          <p:cNvSpPr>
            <a:spLocks noChangeShapeType="1"/>
          </p:cNvSpPr>
          <p:nvPr/>
        </p:nvSpPr>
        <p:spPr bwMode="auto">
          <a:xfrm>
            <a:off x="3584575" y="1660525"/>
            <a:ext cx="5189538" cy="304800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3004" name="Line 32">
            <a:extLst>
              <a:ext uri="{FF2B5EF4-FFF2-40B4-BE49-F238E27FC236}">
                <a16:creationId xmlns:a16="http://schemas.microsoft.com/office/drawing/2014/main" id="{AEF017B1-8485-9F77-DE6C-F8D4989C7DDA}"/>
              </a:ext>
            </a:extLst>
          </p:cNvPr>
          <p:cNvSpPr>
            <a:spLocks noChangeShapeType="1"/>
          </p:cNvSpPr>
          <p:nvPr/>
        </p:nvSpPr>
        <p:spPr bwMode="auto">
          <a:xfrm>
            <a:off x="3749675" y="2762250"/>
            <a:ext cx="5038725" cy="2484438"/>
          </a:xfrm>
          <a:prstGeom prst="line">
            <a:avLst/>
          </a:prstGeom>
          <a:noFill/>
          <a:ln w="25400">
            <a:solidFill>
              <a:srgbClr val="F7668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3005" name="Rectangle 33">
            <a:extLst>
              <a:ext uri="{FF2B5EF4-FFF2-40B4-BE49-F238E27FC236}">
                <a16:creationId xmlns:a16="http://schemas.microsoft.com/office/drawing/2014/main" id="{946F9789-9A10-F0B5-B1F5-C440CF5CF9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7975" y="4151313"/>
            <a:ext cx="3284538" cy="541337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6838" tIns="47625" rIns="96838" bIns="47625"/>
          <a:lstStyle>
            <a:lvl1pPr marL="360363" indent="-360363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9pPr>
          </a:lstStyle>
          <a:p>
            <a:pPr>
              <a:buClrTx/>
              <a:buSzTx/>
              <a:buFontTx/>
              <a:buNone/>
            </a:pPr>
            <a:r>
              <a:rPr lang="en-US" altLang="en-US" sz="2000"/>
              <a:t>Current</a:t>
            </a:r>
          </a:p>
        </p:txBody>
      </p:sp>
      <p:sp>
        <p:nvSpPr>
          <p:cNvPr id="213006" name="Rectangle 34">
            <a:extLst>
              <a:ext uri="{FF2B5EF4-FFF2-40B4-BE49-F238E27FC236}">
                <a16:creationId xmlns:a16="http://schemas.microsoft.com/office/drawing/2014/main" id="{183CC834-2790-CA6C-A060-50D2D2EE7E06}"/>
              </a:ext>
            </a:extLst>
          </p:cNvPr>
          <p:cNvSpPr>
            <a:spLocks noChangeArrowheads="1"/>
          </p:cNvSpPr>
          <p:nvPr/>
        </p:nvSpPr>
        <p:spPr bwMode="auto">
          <a:xfrm rot="-60000">
            <a:off x="2871788" y="1709738"/>
            <a:ext cx="3284537" cy="541337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6838" tIns="47625" rIns="96838" bIns="47625"/>
          <a:lstStyle>
            <a:lvl1pPr marL="360363" indent="-360363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9pPr>
          </a:lstStyle>
          <a:p>
            <a:pPr>
              <a:buClrTx/>
              <a:buSzTx/>
              <a:buFontTx/>
              <a:buNone/>
            </a:pPr>
            <a:r>
              <a:rPr lang="en-US" altLang="en-US" sz="2000">
                <a:solidFill>
                  <a:srgbClr val="00FF00"/>
                </a:solidFill>
              </a:rPr>
              <a:t>Voltage</a:t>
            </a:r>
          </a:p>
        </p:txBody>
      </p:sp>
      <p:sp>
        <p:nvSpPr>
          <p:cNvPr id="213007" name="Rectangle 35">
            <a:extLst>
              <a:ext uri="{FF2B5EF4-FFF2-40B4-BE49-F238E27FC236}">
                <a16:creationId xmlns:a16="http://schemas.microsoft.com/office/drawing/2014/main" id="{674714A2-6838-4191-7C6A-D32C1E7680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30513" y="3108325"/>
            <a:ext cx="1887537" cy="563563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6838" tIns="47625" rIns="96838" bIns="47625"/>
          <a:lstStyle>
            <a:lvl1pPr marL="360363" indent="-360363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9pPr>
          </a:lstStyle>
          <a:p>
            <a:pPr>
              <a:buClrTx/>
              <a:buSzTx/>
              <a:buFontTx/>
              <a:buNone/>
            </a:pPr>
            <a:r>
              <a:rPr lang="en-US" altLang="en-US" sz="2000">
                <a:solidFill>
                  <a:srgbClr val="F76681"/>
                </a:solidFill>
              </a:rPr>
              <a:t>Spark rate</a:t>
            </a:r>
          </a:p>
        </p:txBody>
      </p:sp>
      <p:sp>
        <p:nvSpPr>
          <p:cNvPr id="213008" name="Oval 36">
            <a:extLst>
              <a:ext uri="{FF2B5EF4-FFF2-40B4-BE49-F238E27FC236}">
                <a16:creationId xmlns:a16="http://schemas.microsoft.com/office/drawing/2014/main" id="{C79A80A2-E129-9CC0-8351-29140C65FF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2988" y="2192338"/>
            <a:ext cx="111125" cy="111125"/>
          </a:xfrm>
          <a:prstGeom prst="ellips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213009" name="Oval 37">
            <a:extLst>
              <a:ext uri="{FF2B5EF4-FFF2-40B4-BE49-F238E27FC236}">
                <a16:creationId xmlns:a16="http://schemas.microsoft.com/office/drawing/2014/main" id="{B6272DA7-9272-7467-EC62-C1E30D25D4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08600" y="2660650"/>
            <a:ext cx="111125" cy="111125"/>
          </a:xfrm>
          <a:prstGeom prst="ellips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213010" name="Oval 38">
            <a:extLst>
              <a:ext uri="{FF2B5EF4-FFF2-40B4-BE49-F238E27FC236}">
                <a16:creationId xmlns:a16="http://schemas.microsoft.com/office/drawing/2014/main" id="{7B294CB8-91F0-FCFD-BBAB-165633322F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21488" y="2798763"/>
            <a:ext cx="111125" cy="111125"/>
          </a:xfrm>
          <a:prstGeom prst="ellips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213011" name="Oval 39">
            <a:extLst>
              <a:ext uri="{FF2B5EF4-FFF2-40B4-BE49-F238E27FC236}">
                <a16:creationId xmlns:a16="http://schemas.microsoft.com/office/drawing/2014/main" id="{F3C2149F-2EA7-5E98-053D-12E45E36EE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83625" y="2921000"/>
            <a:ext cx="111125" cy="111125"/>
          </a:xfrm>
          <a:prstGeom prst="ellips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213012" name="Oval 40">
            <a:extLst>
              <a:ext uri="{FF2B5EF4-FFF2-40B4-BE49-F238E27FC236}">
                <a16:creationId xmlns:a16="http://schemas.microsoft.com/office/drawing/2014/main" id="{4F704A9A-8A45-8904-00AD-F3419C826D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2988" y="2330450"/>
            <a:ext cx="111125" cy="111125"/>
          </a:xfrm>
          <a:prstGeom prst="ellipse">
            <a:avLst/>
          </a:prstGeom>
          <a:noFill/>
          <a:ln w="25400">
            <a:solidFill>
              <a:srgbClr val="F7668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213013" name="Oval 41">
            <a:extLst>
              <a:ext uri="{FF2B5EF4-FFF2-40B4-BE49-F238E27FC236}">
                <a16:creationId xmlns:a16="http://schemas.microsoft.com/office/drawing/2014/main" id="{21422B6C-4EB0-E5DB-C353-BF86513ECA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4313" y="2528888"/>
            <a:ext cx="111125" cy="111125"/>
          </a:xfrm>
          <a:prstGeom prst="ellipse">
            <a:avLst/>
          </a:prstGeom>
          <a:noFill/>
          <a:ln w="25400">
            <a:solidFill>
              <a:srgbClr val="F7668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213014" name="Oval 42">
            <a:extLst>
              <a:ext uri="{FF2B5EF4-FFF2-40B4-BE49-F238E27FC236}">
                <a16:creationId xmlns:a16="http://schemas.microsoft.com/office/drawing/2014/main" id="{723E1C9E-1862-D3D9-F36C-61BEE7BB35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8788" y="2605088"/>
            <a:ext cx="111125" cy="111125"/>
          </a:xfrm>
          <a:prstGeom prst="ellipse">
            <a:avLst/>
          </a:prstGeom>
          <a:noFill/>
          <a:ln w="25400">
            <a:solidFill>
              <a:srgbClr val="F7668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213015" name="Oval 43">
            <a:extLst>
              <a:ext uri="{FF2B5EF4-FFF2-40B4-BE49-F238E27FC236}">
                <a16:creationId xmlns:a16="http://schemas.microsoft.com/office/drawing/2014/main" id="{6F000761-52AE-3460-A447-F8D4083F67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55050" y="2636838"/>
            <a:ext cx="111125" cy="111125"/>
          </a:xfrm>
          <a:prstGeom prst="ellipse">
            <a:avLst/>
          </a:prstGeom>
          <a:noFill/>
          <a:ln w="25400">
            <a:solidFill>
              <a:srgbClr val="F7668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213016" name="Oval 44">
            <a:extLst>
              <a:ext uri="{FF2B5EF4-FFF2-40B4-BE49-F238E27FC236}">
                <a16:creationId xmlns:a16="http://schemas.microsoft.com/office/drawing/2014/main" id="{35B00913-C4D2-5FD2-F6D2-9F81E731B2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48100" y="5087938"/>
            <a:ext cx="111125" cy="111125"/>
          </a:xfrm>
          <a:prstGeom prst="ellipse">
            <a:avLst/>
          </a:prstGeom>
          <a:noFill/>
          <a:ln w="25400">
            <a:solidFill>
              <a:srgbClr val="FAFD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213017" name="Oval 45">
            <a:extLst>
              <a:ext uri="{FF2B5EF4-FFF2-40B4-BE49-F238E27FC236}">
                <a16:creationId xmlns:a16="http://schemas.microsoft.com/office/drawing/2014/main" id="{D5690D63-60F0-CFD8-1597-5376B6A73E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004888" y="4348163"/>
            <a:ext cx="111125" cy="111125"/>
          </a:xfrm>
          <a:prstGeom prst="ellipse">
            <a:avLst/>
          </a:prstGeom>
          <a:noFill/>
          <a:ln w="25400">
            <a:solidFill>
              <a:srgbClr val="FAFD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213018" name="Oval 46">
            <a:extLst>
              <a:ext uri="{FF2B5EF4-FFF2-40B4-BE49-F238E27FC236}">
                <a16:creationId xmlns:a16="http://schemas.microsoft.com/office/drawing/2014/main" id="{6EE46ACE-3A96-4AA8-E309-D930A7CD0D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46700" y="4756150"/>
            <a:ext cx="111125" cy="111125"/>
          </a:xfrm>
          <a:prstGeom prst="ellipse">
            <a:avLst/>
          </a:prstGeom>
          <a:noFill/>
          <a:ln w="25400">
            <a:solidFill>
              <a:srgbClr val="FAFD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213019" name="Oval 47">
            <a:extLst>
              <a:ext uri="{FF2B5EF4-FFF2-40B4-BE49-F238E27FC236}">
                <a16:creationId xmlns:a16="http://schemas.microsoft.com/office/drawing/2014/main" id="{3984D896-8319-9B0E-22DA-9607EA618A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99288" y="4438650"/>
            <a:ext cx="111125" cy="111125"/>
          </a:xfrm>
          <a:prstGeom prst="ellipse">
            <a:avLst/>
          </a:prstGeom>
          <a:noFill/>
          <a:ln w="25400">
            <a:solidFill>
              <a:srgbClr val="FAFD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213020" name="Oval 48">
            <a:extLst>
              <a:ext uri="{FF2B5EF4-FFF2-40B4-BE49-F238E27FC236}">
                <a16:creationId xmlns:a16="http://schemas.microsoft.com/office/drawing/2014/main" id="{189CF7E1-1353-7B48-33EF-42DAD1011C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4575" y="4257675"/>
            <a:ext cx="111125" cy="111125"/>
          </a:xfrm>
          <a:prstGeom prst="ellipse">
            <a:avLst/>
          </a:prstGeom>
          <a:noFill/>
          <a:ln w="25400">
            <a:solidFill>
              <a:srgbClr val="FAFD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grpSp>
        <p:nvGrpSpPr>
          <p:cNvPr id="213021" name="Group 53">
            <a:extLst>
              <a:ext uri="{FF2B5EF4-FFF2-40B4-BE49-F238E27FC236}">
                <a16:creationId xmlns:a16="http://schemas.microsoft.com/office/drawing/2014/main" id="{98C9930D-0936-9BD6-1F36-515F8E4E4E33}"/>
              </a:ext>
            </a:extLst>
          </p:cNvPr>
          <p:cNvGrpSpPr>
            <a:grpSpLocks/>
          </p:cNvGrpSpPr>
          <p:nvPr/>
        </p:nvGrpSpPr>
        <p:grpSpPr bwMode="auto">
          <a:xfrm>
            <a:off x="3946525" y="4279900"/>
            <a:ext cx="4770438" cy="914400"/>
            <a:chOff x="2486" y="2696"/>
            <a:chExt cx="3005" cy="576"/>
          </a:xfrm>
        </p:grpSpPr>
        <p:grpSp>
          <p:nvGrpSpPr>
            <p:cNvPr id="213034" name="Group 51">
              <a:extLst>
                <a:ext uri="{FF2B5EF4-FFF2-40B4-BE49-F238E27FC236}">
                  <a16:creationId xmlns:a16="http://schemas.microsoft.com/office/drawing/2014/main" id="{6FEBF303-0962-EA68-B2E0-9C77FA388E9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6" y="2820"/>
              <a:ext cx="1967" cy="452"/>
              <a:chOff x="2486" y="2820"/>
              <a:chExt cx="1967" cy="452"/>
            </a:xfrm>
          </p:grpSpPr>
          <p:sp>
            <p:nvSpPr>
              <p:cNvPr id="213036" name="Line 49">
                <a:extLst>
                  <a:ext uri="{FF2B5EF4-FFF2-40B4-BE49-F238E27FC236}">
                    <a16:creationId xmlns:a16="http://schemas.microsoft.com/office/drawing/2014/main" id="{38A0D6AF-4FE6-87A6-0160-E785A21EFA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86" y="2982"/>
                <a:ext cx="976" cy="290"/>
              </a:xfrm>
              <a:prstGeom prst="line">
                <a:avLst/>
              </a:prstGeom>
              <a:noFill/>
              <a:ln w="50800">
                <a:solidFill>
                  <a:srgbClr val="FAFD00"/>
                </a:solidFill>
                <a:prstDash val="lg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3037" name="Line 50">
                <a:extLst>
                  <a:ext uri="{FF2B5EF4-FFF2-40B4-BE49-F238E27FC236}">
                    <a16:creationId xmlns:a16="http://schemas.microsoft.com/office/drawing/2014/main" id="{18693731-B80C-5131-CDC5-8B4C08158E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506" y="2820"/>
                <a:ext cx="947" cy="205"/>
              </a:xfrm>
              <a:prstGeom prst="line">
                <a:avLst/>
              </a:prstGeom>
              <a:noFill/>
              <a:ln w="50800">
                <a:solidFill>
                  <a:srgbClr val="FAFD00"/>
                </a:solidFill>
                <a:prstDash val="lg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13035" name="Line 52">
              <a:extLst>
                <a:ext uri="{FF2B5EF4-FFF2-40B4-BE49-F238E27FC236}">
                  <a16:creationId xmlns:a16="http://schemas.microsoft.com/office/drawing/2014/main" id="{3D95E57A-4916-8F87-7CE5-8F5CC51BC10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26" y="2696"/>
              <a:ext cx="965" cy="149"/>
            </a:xfrm>
            <a:prstGeom prst="line">
              <a:avLst/>
            </a:prstGeom>
            <a:noFill/>
            <a:ln w="50800">
              <a:solidFill>
                <a:srgbClr val="FAFD00"/>
              </a:solidFill>
              <a:prstDash val="lg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13022" name="Line 54">
            <a:extLst>
              <a:ext uri="{FF2B5EF4-FFF2-40B4-BE49-F238E27FC236}">
                <a16:creationId xmlns:a16="http://schemas.microsoft.com/office/drawing/2014/main" id="{0AAA37AE-8F5A-DF18-153E-D6CADA1F439B}"/>
              </a:ext>
            </a:extLst>
          </p:cNvPr>
          <p:cNvSpPr>
            <a:spLocks noChangeShapeType="1"/>
          </p:cNvSpPr>
          <p:nvPr/>
        </p:nvSpPr>
        <p:spPr bwMode="auto">
          <a:xfrm>
            <a:off x="3689350" y="2262188"/>
            <a:ext cx="1519238" cy="385762"/>
          </a:xfrm>
          <a:prstGeom prst="line">
            <a:avLst/>
          </a:prstGeom>
          <a:noFill/>
          <a:ln w="50800">
            <a:solidFill>
              <a:srgbClr val="00FF00"/>
            </a:solidFill>
            <a:prstDash val="lg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3023" name="Line 55">
            <a:extLst>
              <a:ext uri="{FF2B5EF4-FFF2-40B4-BE49-F238E27FC236}">
                <a16:creationId xmlns:a16="http://schemas.microsoft.com/office/drawing/2014/main" id="{096A141B-A881-11B0-795C-8979241E3E10}"/>
              </a:ext>
            </a:extLst>
          </p:cNvPr>
          <p:cNvSpPr>
            <a:spLocks noChangeShapeType="1"/>
          </p:cNvSpPr>
          <p:nvPr/>
        </p:nvSpPr>
        <p:spPr bwMode="auto">
          <a:xfrm>
            <a:off x="5186363" y="2717800"/>
            <a:ext cx="1625600" cy="96838"/>
          </a:xfrm>
          <a:prstGeom prst="line">
            <a:avLst/>
          </a:prstGeom>
          <a:noFill/>
          <a:ln w="50800">
            <a:solidFill>
              <a:srgbClr val="00FF00"/>
            </a:solidFill>
            <a:prstDash val="lg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3024" name="Line 56">
            <a:extLst>
              <a:ext uri="{FF2B5EF4-FFF2-40B4-BE49-F238E27FC236}">
                <a16:creationId xmlns:a16="http://schemas.microsoft.com/office/drawing/2014/main" id="{6692E27A-CCC7-72E0-9C87-420B0EC69679}"/>
              </a:ext>
            </a:extLst>
          </p:cNvPr>
          <p:cNvSpPr>
            <a:spLocks noChangeShapeType="1"/>
          </p:cNvSpPr>
          <p:nvPr/>
        </p:nvSpPr>
        <p:spPr bwMode="auto">
          <a:xfrm>
            <a:off x="6907213" y="2863850"/>
            <a:ext cx="1806575" cy="85725"/>
          </a:xfrm>
          <a:prstGeom prst="line">
            <a:avLst/>
          </a:prstGeom>
          <a:noFill/>
          <a:ln w="50800">
            <a:solidFill>
              <a:srgbClr val="00FF00"/>
            </a:solidFill>
            <a:prstDash val="lg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3025" name="Line 57">
            <a:extLst>
              <a:ext uri="{FF2B5EF4-FFF2-40B4-BE49-F238E27FC236}">
                <a16:creationId xmlns:a16="http://schemas.microsoft.com/office/drawing/2014/main" id="{34F11C8C-ABA5-F774-76EF-EB112CEE0D39}"/>
              </a:ext>
            </a:extLst>
          </p:cNvPr>
          <p:cNvSpPr>
            <a:spLocks noChangeShapeType="1"/>
          </p:cNvSpPr>
          <p:nvPr/>
        </p:nvSpPr>
        <p:spPr bwMode="auto">
          <a:xfrm>
            <a:off x="3613150" y="2397125"/>
            <a:ext cx="1852613" cy="190500"/>
          </a:xfrm>
          <a:prstGeom prst="line">
            <a:avLst/>
          </a:prstGeom>
          <a:noFill/>
          <a:ln w="50800">
            <a:solidFill>
              <a:srgbClr val="F76681"/>
            </a:solidFill>
            <a:prstDash val="lg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3026" name="Line 58">
            <a:extLst>
              <a:ext uri="{FF2B5EF4-FFF2-40B4-BE49-F238E27FC236}">
                <a16:creationId xmlns:a16="http://schemas.microsoft.com/office/drawing/2014/main" id="{7AE78435-9593-08BF-2FB2-C8B88D33ED16}"/>
              </a:ext>
            </a:extLst>
          </p:cNvPr>
          <p:cNvSpPr>
            <a:spLocks noChangeShapeType="1"/>
          </p:cNvSpPr>
          <p:nvPr/>
        </p:nvSpPr>
        <p:spPr bwMode="auto">
          <a:xfrm>
            <a:off x="5535613" y="2641600"/>
            <a:ext cx="1698625" cy="20638"/>
          </a:xfrm>
          <a:prstGeom prst="line">
            <a:avLst/>
          </a:prstGeom>
          <a:noFill/>
          <a:ln w="50800">
            <a:solidFill>
              <a:srgbClr val="F76681"/>
            </a:solidFill>
            <a:prstDash val="lg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3027" name="Line 59">
            <a:extLst>
              <a:ext uri="{FF2B5EF4-FFF2-40B4-BE49-F238E27FC236}">
                <a16:creationId xmlns:a16="http://schemas.microsoft.com/office/drawing/2014/main" id="{2F804A10-7DD1-3264-D1FC-D7370FAB7718}"/>
              </a:ext>
            </a:extLst>
          </p:cNvPr>
          <p:cNvSpPr>
            <a:spLocks noChangeShapeType="1"/>
          </p:cNvSpPr>
          <p:nvPr/>
        </p:nvSpPr>
        <p:spPr bwMode="auto">
          <a:xfrm>
            <a:off x="7319963" y="2692400"/>
            <a:ext cx="1411287" cy="25400"/>
          </a:xfrm>
          <a:prstGeom prst="line">
            <a:avLst/>
          </a:prstGeom>
          <a:noFill/>
          <a:ln w="50800">
            <a:solidFill>
              <a:srgbClr val="F76681"/>
            </a:solidFill>
            <a:prstDash val="lg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3028" name="Line 60">
            <a:extLst>
              <a:ext uri="{FF2B5EF4-FFF2-40B4-BE49-F238E27FC236}">
                <a16:creationId xmlns:a16="http://schemas.microsoft.com/office/drawing/2014/main" id="{4A783E00-ABED-6FE2-6C03-023044BB36C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971925" y="1728788"/>
            <a:ext cx="469900" cy="214312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3029" name="Line 61">
            <a:extLst>
              <a:ext uri="{FF2B5EF4-FFF2-40B4-BE49-F238E27FC236}">
                <a16:creationId xmlns:a16="http://schemas.microsoft.com/office/drawing/2014/main" id="{0836BF75-DE2A-83A0-325A-47904ED0F8B6}"/>
              </a:ext>
            </a:extLst>
          </p:cNvPr>
          <p:cNvSpPr>
            <a:spLocks noChangeShapeType="1"/>
          </p:cNvSpPr>
          <p:nvPr/>
        </p:nvSpPr>
        <p:spPr bwMode="auto">
          <a:xfrm>
            <a:off x="3911600" y="2033588"/>
            <a:ext cx="379413" cy="33020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3030" name="Line 62">
            <a:extLst>
              <a:ext uri="{FF2B5EF4-FFF2-40B4-BE49-F238E27FC236}">
                <a16:creationId xmlns:a16="http://schemas.microsoft.com/office/drawing/2014/main" id="{4A659A68-B1C3-DA3F-8BCC-180669B9C3E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49688" y="2441575"/>
            <a:ext cx="319087" cy="722313"/>
          </a:xfrm>
          <a:prstGeom prst="line">
            <a:avLst/>
          </a:prstGeom>
          <a:noFill/>
          <a:ln w="12700">
            <a:solidFill>
              <a:srgbClr val="F7668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3031" name="Line 63">
            <a:extLst>
              <a:ext uri="{FF2B5EF4-FFF2-40B4-BE49-F238E27FC236}">
                <a16:creationId xmlns:a16="http://schemas.microsoft.com/office/drawing/2014/main" id="{674919EC-2B48-A28A-D7E0-D57C1383002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227513" y="3211513"/>
            <a:ext cx="425450" cy="149225"/>
          </a:xfrm>
          <a:prstGeom prst="line">
            <a:avLst/>
          </a:prstGeom>
          <a:noFill/>
          <a:ln w="12700">
            <a:solidFill>
              <a:srgbClr val="F7668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3032" name="Line 64">
            <a:extLst>
              <a:ext uri="{FF2B5EF4-FFF2-40B4-BE49-F238E27FC236}">
                <a16:creationId xmlns:a16="http://schemas.microsoft.com/office/drawing/2014/main" id="{A319D466-B4B1-BDBD-69D1-8B80095036F1}"/>
              </a:ext>
            </a:extLst>
          </p:cNvPr>
          <p:cNvSpPr>
            <a:spLocks noChangeShapeType="1"/>
          </p:cNvSpPr>
          <p:nvPr/>
        </p:nvSpPr>
        <p:spPr bwMode="auto">
          <a:xfrm>
            <a:off x="5270500" y="4418013"/>
            <a:ext cx="395288" cy="290512"/>
          </a:xfrm>
          <a:prstGeom prst="line">
            <a:avLst/>
          </a:prstGeom>
          <a:noFill/>
          <a:ln w="12700">
            <a:solidFill>
              <a:srgbClr val="FAFD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3033" name="Line 65">
            <a:extLst>
              <a:ext uri="{FF2B5EF4-FFF2-40B4-BE49-F238E27FC236}">
                <a16:creationId xmlns:a16="http://schemas.microsoft.com/office/drawing/2014/main" id="{F296DF8D-ADB5-29F7-E48D-0BBBEE7F2DE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210175" y="3830638"/>
            <a:ext cx="198438" cy="420687"/>
          </a:xfrm>
          <a:prstGeom prst="line">
            <a:avLst/>
          </a:prstGeom>
          <a:noFill/>
          <a:ln w="12700">
            <a:solidFill>
              <a:srgbClr val="FAFD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1" name="Rectangle 3">
            <a:extLst>
              <a:ext uri="{FF2B5EF4-FFF2-40B4-BE49-F238E27FC236}">
                <a16:creationId xmlns:a16="http://schemas.microsoft.com/office/drawing/2014/main" id="{4B034C9B-4928-7C6E-4E4E-3CD108860C7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03275" y="155575"/>
            <a:ext cx="8680450" cy="112553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Common Problems</a:t>
            </a:r>
          </a:p>
        </p:txBody>
      </p:sp>
      <p:sp>
        <p:nvSpPr>
          <p:cNvPr id="217090" name="Rectangle 2">
            <a:extLst>
              <a:ext uri="{FF2B5EF4-FFF2-40B4-BE49-F238E27FC236}">
                <a16:creationId xmlns:a16="http://schemas.microsoft.com/office/drawing/2014/main" id="{B3F82A8B-5989-8593-823B-A227FB2DD60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55045" y="1508829"/>
            <a:ext cx="6929437" cy="4834098"/>
          </a:xfrm>
          <a:noFill/>
        </p:spPr>
        <p:txBody>
          <a:bodyPr>
            <a:noAutofit/>
          </a:bodyPr>
          <a:lstStyle/>
          <a:p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Resistivity</a:t>
            </a:r>
          </a:p>
          <a:p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Hopper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Pluggage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or Overflow </a:t>
            </a:r>
          </a:p>
          <a:p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Misalignment or Warpage</a:t>
            </a:r>
          </a:p>
          <a:p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Insulator Failure</a:t>
            </a:r>
          </a:p>
          <a:p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Discharge Electrode Failure</a:t>
            </a:r>
          </a:p>
          <a:p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Air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Inleakage</a:t>
            </a: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Corrosion</a:t>
            </a:r>
          </a:p>
          <a:p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Rapping System Problems</a:t>
            </a:r>
          </a:p>
          <a:p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Control System Failures</a:t>
            </a:r>
          </a:p>
          <a:p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Particle Size and Concentration</a:t>
            </a:r>
          </a:p>
        </p:txBody>
      </p:sp>
    </p:spTree>
  </p:cSld>
  <p:clrMapOvr>
    <a:masterClrMapping/>
  </p:clrMapOvr>
  <p:transition/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2">
            <a:extLst>
              <a:ext uri="{FF2B5EF4-FFF2-40B4-BE49-F238E27FC236}">
                <a16:creationId xmlns:a16="http://schemas.microsoft.com/office/drawing/2014/main" id="{E337C5B1-F89F-6208-C436-E75747373F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16520" y="403365"/>
            <a:ext cx="8592756" cy="1143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Enhancing ESP Efficiency</a:t>
            </a:r>
          </a:p>
        </p:txBody>
      </p:sp>
      <p:sp>
        <p:nvSpPr>
          <p:cNvPr id="219139" name="Rectangle 3">
            <a:extLst>
              <a:ext uri="{FF2B5EF4-FFF2-40B4-BE49-F238E27FC236}">
                <a16:creationId xmlns:a16="http://schemas.microsoft.com/office/drawing/2014/main" id="{8AD8D751-7676-B471-38E5-58C7C557E5F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82712" y="1768335"/>
            <a:ext cx="7521575" cy="4114800"/>
          </a:xfrm>
          <a:noFill/>
        </p:spPr>
        <p:txBody>
          <a:bodyPr>
            <a:noAutofit/>
          </a:bodyPr>
          <a:lstStyle/>
          <a:p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Wide plate spacing</a:t>
            </a:r>
          </a:p>
          <a:p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Pulse energization</a:t>
            </a:r>
          </a:p>
          <a:p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Automatic voltage controls</a:t>
            </a:r>
          </a:p>
          <a:p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Improved flow conditions</a:t>
            </a:r>
          </a:p>
          <a:p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Optimal rapper timing</a:t>
            </a:r>
          </a:p>
          <a:p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Flue gas conditioning</a:t>
            </a:r>
          </a:p>
          <a:p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COHPAC </a:t>
            </a:r>
          </a:p>
        </p:txBody>
      </p:sp>
    </p:spTree>
  </p:cSld>
  <p:clrMapOvr>
    <a:masterClrMapping/>
  </p:clrMapOvr>
  <p:transition/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138" name="Group 1037">
            <a:extLst>
              <a:ext uri="{FF2B5EF4-FFF2-40B4-BE49-F238E27FC236}">
                <a16:creationId xmlns:a16="http://schemas.microsoft.com/office/drawing/2014/main" id="{B5541D6C-4D7B-8BD3-1F1A-BB2CFC0CB172}"/>
              </a:ext>
            </a:extLst>
          </p:cNvPr>
          <p:cNvGrpSpPr>
            <a:grpSpLocks/>
          </p:cNvGrpSpPr>
          <p:nvPr/>
        </p:nvGrpSpPr>
        <p:grpSpPr bwMode="auto">
          <a:xfrm>
            <a:off x="1836738" y="3414713"/>
            <a:ext cx="2338387" cy="2252662"/>
            <a:chOff x="905" y="1953"/>
            <a:chExt cx="1473" cy="1419"/>
          </a:xfrm>
        </p:grpSpPr>
        <p:sp>
          <p:nvSpPr>
            <p:cNvPr id="219154" name="Rectangle 1028">
              <a:extLst>
                <a:ext uri="{FF2B5EF4-FFF2-40B4-BE49-F238E27FC236}">
                  <a16:creationId xmlns:a16="http://schemas.microsoft.com/office/drawing/2014/main" id="{A9CD5069-19CF-A1C4-7376-0360C328B2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5" y="1953"/>
              <a:ext cx="1473" cy="731"/>
            </a:xfrm>
            <a:prstGeom prst="rect">
              <a:avLst/>
            </a:prstGeom>
            <a:solidFill>
              <a:schemeClr val="bg2"/>
            </a:solidFill>
            <a:ln w="2857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219155" name="AutoShape 1032">
              <a:extLst>
                <a:ext uri="{FF2B5EF4-FFF2-40B4-BE49-F238E27FC236}">
                  <a16:creationId xmlns:a16="http://schemas.microsoft.com/office/drawing/2014/main" id="{D8FD0B73-9B45-9112-4DB5-D03EEAA3FAC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927" y="2695"/>
              <a:ext cx="480" cy="677"/>
            </a:xfrm>
            <a:prstGeom prst="triangle">
              <a:avLst>
                <a:gd name="adj" fmla="val 50000"/>
              </a:avLst>
            </a:prstGeom>
            <a:solidFill>
              <a:schemeClr val="bg2"/>
            </a:solidFill>
            <a:ln w="2857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219156" name="AutoShape 1033">
              <a:extLst>
                <a:ext uri="{FF2B5EF4-FFF2-40B4-BE49-F238E27FC236}">
                  <a16:creationId xmlns:a16="http://schemas.microsoft.com/office/drawing/2014/main" id="{413B08BC-9F6B-E3F6-7FB0-8C9F4B6C6DC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1405" y="2693"/>
              <a:ext cx="480" cy="677"/>
            </a:xfrm>
            <a:prstGeom prst="triangle">
              <a:avLst>
                <a:gd name="adj" fmla="val 50000"/>
              </a:avLst>
            </a:prstGeom>
            <a:solidFill>
              <a:schemeClr val="bg2"/>
            </a:solidFill>
            <a:ln w="2857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219157" name="AutoShape 1034">
              <a:extLst>
                <a:ext uri="{FF2B5EF4-FFF2-40B4-BE49-F238E27FC236}">
                  <a16:creationId xmlns:a16="http://schemas.microsoft.com/office/drawing/2014/main" id="{D7F8F318-5810-8B2D-5F1E-45246B3D151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1883" y="2691"/>
              <a:ext cx="480" cy="677"/>
            </a:xfrm>
            <a:prstGeom prst="triangle">
              <a:avLst>
                <a:gd name="adj" fmla="val 50000"/>
              </a:avLst>
            </a:prstGeom>
            <a:solidFill>
              <a:schemeClr val="bg2"/>
            </a:solidFill>
            <a:ln w="2857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</p:grpSp>
      <p:grpSp>
        <p:nvGrpSpPr>
          <p:cNvPr id="219139" name="Group 1038">
            <a:extLst>
              <a:ext uri="{FF2B5EF4-FFF2-40B4-BE49-F238E27FC236}">
                <a16:creationId xmlns:a16="http://schemas.microsoft.com/office/drawing/2014/main" id="{3A7C4594-B239-9548-6CE9-5883EC54FA3E}"/>
              </a:ext>
            </a:extLst>
          </p:cNvPr>
          <p:cNvGrpSpPr>
            <a:grpSpLocks/>
          </p:cNvGrpSpPr>
          <p:nvPr/>
        </p:nvGrpSpPr>
        <p:grpSpPr bwMode="auto">
          <a:xfrm>
            <a:off x="5645150" y="3114675"/>
            <a:ext cx="1519238" cy="2662238"/>
            <a:chOff x="3287" y="1972"/>
            <a:chExt cx="957" cy="1677"/>
          </a:xfrm>
        </p:grpSpPr>
        <p:sp>
          <p:nvSpPr>
            <p:cNvPr id="219151" name="Rectangle 1029">
              <a:extLst>
                <a:ext uri="{FF2B5EF4-FFF2-40B4-BE49-F238E27FC236}">
                  <a16:creationId xmlns:a16="http://schemas.microsoft.com/office/drawing/2014/main" id="{ECAD522F-D01B-6589-A3E1-03A07BDE4C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1" y="1972"/>
              <a:ext cx="949" cy="982"/>
            </a:xfrm>
            <a:prstGeom prst="rect">
              <a:avLst/>
            </a:prstGeom>
            <a:solidFill>
              <a:schemeClr val="bg2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219152" name="AutoShape 1035">
              <a:extLst>
                <a:ext uri="{FF2B5EF4-FFF2-40B4-BE49-F238E27FC236}">
                  <a16:creationId xmlns:a16="http://schemas.microsoft.com/office/drawing/2014/main" id="{1A92F98D-2365-26A2-501D-F3FC2E52E56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3287" y="2972"/>
              <a:ext cx="480" cy="677"/>
            </a:xfrm>
            <a:prstGeom prst="triangle">
              <a:avLst>
                <a:gd name="adj" fmla="val 50000"/>
              </a:avLst>
            </a:prstGeom>
            <a:solidFill>
              <a:schemeClr val="bg2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219153" name="AutoShape 1036">
              <a:extLst>
                <a:ext uri="{FF2B5EF4-FFF2-40B4-BE49-F238E27FC236}">
                  <a16:creationId xmlns:a16="http://schemas.microsoft.com/office/drawing/2014/main" id="{870D7468-D0EE-A2AF-BF80-9442365EDEC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3764" y="2958"/>
              <a:ext cx="480" cy="677"/>
            </a:xfrm>
            <a:prstGeom prst="triangle">
              <a:avLst>
                <a:gd name="adj" fmla="val 50000"/>
              </a:avLst>
            </a:prstGeom>
            <a:solidFill>
              <a:schemeClr val="bg2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</p:grpSp>
      <p:sp>
        <p:nvSpPr>
          <p:cNvPr id="219140" name="AutoShape 1039">
            <a:extLst>
              <a:ext uri="{FF2B5EF4-FFF2-40B4-BE49-F238E27FC236}">
                <a16:creationId xmlns:a16="http://schemas.microsoft.com/office/drawing/2014/main" id="{919370BB-67BD-B482-4FAD-4B21A57BDC03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7843838" y="2701925"/>
            <a:ext cx="987425" cy="320357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BDBDB9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9141" name="Line 1040">
            <a:extLst>
              <a:ext uri="{FF2B5EF4-FFF2-40B4-BE49-F238E27FC236}">
                <a16:creationId xmlns:a16="http://schemas.microsoft.com/office/drawing/2014/main" id="{BD5C7F8D-85C5-25AA-B564-FFCB8136D0F1}"/>
              </a:ext>
            </a:extLst>
          </p:cNvPr>
          <p:cNvSpPr>
            <a:spLocks noChangeShapeType="1"/>
          </p:cNvSpPr>
          <p:nvPr/>
        </p:nvSpPr>
        <p:spPr bwMode="auto">
          <a:xfrm>
            <a:off x="881063" y="4002088"/>
            <a:ext cx="935037" cy="0"/>
          </a:xfrm>
          <a:prstGeom prst="line">
            <a:avLst/>
          </a:prstGeom>
          <a:noFill/>
          <a:ln w="1143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9142" name="Line 1041">
            <a:extLst>
              <a:ext uri="{FF2B5EF4-FFF2-40B4-BE49-F238E27FC236}">
                <a16:creationId xmlns:a16="http://schemas.microsoft.com/office/drawing/2014/main" id="{DB5A4754-1049-BC32-DABD-25CCBD3CECF9}"/>
              </a:ext>
            </a:extLst>
          </p:cNvPr>
          <p:cNvSpPr>
            <a:spLocks noChangeShapeType="1"/>
          </p:cNvSpPr>
          <p:nvPr/>
        </p:nvSpPr>
        <p:spPr bwMode="auto">
          <a:xfrm>
            <a:off x="4189413" y="3967163"/>
            <a:ext cx="1455737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9143" name="Line 1042">
            <a:extLst>
              <a:ext uri="{FF2B5EF4-FFF2-40B4-BE49-F238E27FC236}">
                <a16:creationId xmlns:a16="http://schemas.microsoft.com/office/drawing/2014/main" id="{C9BCBF62-B181-0594-592C-43AEEC7D3BB1}"/>
              </a:ext>
            </a:extLst>
          </p:cNvPr>
          <p:cNvSpPr>
            <a:spLocks noChangeShapeType="1"/>
          </p:cNvSpPr>
          <p:nvPr/>
        </p:nvSpPr>
        <p:spPr bwMode="auto">
          <a:xfrm>
            <a:off x="7129463" y="3911600"/>
            <a:ext cx="866775" cy="17463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9144" name="Freeform 1043">
            <a:extLst>
              <a:ext uri="{FF2B5EF4-FFF2-40B4-BE49-F238E27FC236}">
                <a16:creationId xmlns:a16="http://schemas.microsoft.com/office/drawing/2014/main" id="{2145B072-0865-2DF6-3402-76AAAE50C963}"/>
              </a:ext>
            </a:extLst>
          </p:cNvPr>
          <p:cNvSpPr>
            <a:spLocks/>
          </p:cNvSpPr>
          <p:nvPr/>
        </p:nvSpPr>
        <p:spPr bwMode="auto">
          <a:xfrm>
            <a:off x="7718425" y="1679575"/>
            <a:ext cx="2203450" cy="1041400"/>
          </a:xfrm>
          <a:custGeom>
            <a:avLst/>
            <a:gdLst>
              <a:gd name="T0" fmla="*/ 2147483646 w 1322"/>
              <a:gd name="T1" fmla="*/ 2147483646 h 656"/>
              <a:gd name="T2" fmla="*/ 2147483646 w 1322"/>
              <a:gd name="T3" fmla="*/ 2147483646 h 656"/>
              <a:gd name="T4" fmla="*/ 2147483646 w 1322"/>
              <a:gd name="T5" fmla="*/ 2147483646 h 656"/>
              <a:gd name="T6" fmla="*/ 2147483646 w 1322"/>
              <a:gd name="T7" fmla="*/ 2147483646 h 656"/>
              <a:gd name="T8" fmla="*/ 2147483646 w 1322"/>
              <a:gd name="T9" fmla="*/ 2147483646 h 656"/>
              <a:gd name="T10" fmla="*/ 2147483646 w 1322"/>
              <a:gd name="T11" fmla="*/ 2147483646 h 656"/>
              <a:gd name="T12" fmla="*/ 2147483646 w 1322"/>
              <a:gd name="T13" fmla="*/ 2147483646 h 656"/>
              <a:gd name="T14" fmla="*/ 2147483646 w 1322"/>
              <a:gd name="T15" fmla="*/ 2147483646 h 656"/>
              <a:gd name="T16" fmla="*/ 2147483646 w 1322"/>
              <a:gd name="T17" fmla="*/ 2147483646 h 656"/>
              <a:gd name="T18" fmla="*/ 2147483646 w 1322"/>
              <a:gd name="T19" fmla="*/ 2147483646 h 656"/>
              <a:gd name="T20" fmla="*/ 2147483646 w 1322"/>
              <a:gd name="T21" fmla="*/ 2147483646 h 656"/>
              <a:gd name="T22" fmla="*/ 2147483646 w 1322"/>
              <a:gd name="T23" fmla="*/ 2147483646 h 656"/>
              <a:gd name="T24" fmla="*/ 2147483646 w 1322"/>
              <a:gd name="T25" fmla="*/ 2147483646 h 65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322" h="656">
                <a:moveTo>
                  <a:pt x="221" y="634"/>
                </a:moveTo>
                <a:cubicBezTo>
                  <a:pt x="113" y="552"/>
                  <a:pt x="6" y="471"/>
                  <a:pt x="3" y="416"/>
                </a:cubicBezTo>
                <a:cubicBezTo>
                  <a:pt x="0" y="361"/>
                  <a:pt x="147" y="356"/>
                  <a:pt x="200" y="302"/>
                </a:cubicBezTo>
                <a:cubicBezTo>
                  <a:pt x="253" y="248"/>
                  <a:pt x="242" y="144"/>
                  <a:pt x="320" y="94"/>
                </a:cubicBezTo>
                <a:cubicBezTo>
                  <a:pt x="398" y="44"/>
                  <a:pt x="557" y="2"/>
                  <a:pt x="669" y="1"/>
                </a:cubicBezTo>
                <a:cubicBezTo>
                  <a:pt x="781" y="0"/>
                  <a:pt x="894" y="61"/>
                  <a:pt x="994" y="88"/>
                </a:cubicBezTo>
                <a:cubicBezTo>
                  <a:pt x="1094" y="115"/>
                  <a:pt x="1216" y="123"/>
                  <a:pt x="1269" y="162"/>
                </a:cubicBezTo>
                <a:cubicBezTo>
                  <a:pt x="1322" y="201"/>
                  <a:pt x="1305" y="271"/>
                  <a:pt x="1312" y="322"/>
                </a:cubicBezTo>
                <a:lnTo>
                  <a:pt x="1312" y="470"/>
                </a:lnTo>
                <a:cubicBezTo>
                  <a:pt x="1259" y="495"/>
                  <a:pt x="1076" y="463"/>
                  <a:pt x="996" y="470"/>
                </a:cubicBezTo>
                <a:cubicBezTo>
                  <a:pt x="916" y="477"/>
                  <a:pt x="894" y="487"/>
                  <a:pt x="832" y="514"/>
                </a:cubicBezTo>
                <a:cubicBezTo>
                  <a:pt x="770" y="541"/>
                  <a:pt x="673" y="612"/>
                  <a:pt x="624" y="634"/>
                </a:cubicBezTo>
                <a:cubicBezTo>
                  <a:pt x="575" y="656"/>
                  <a:pt x="556" y="650"/>
                  <a:pt x="538" y="645"/>
                </a:cubicBezTo>
              </a:path>
            </a:pathLst>
          </a:custGeom>
          <a:solidFill>
            <a:srgbClr val="FEE9DA"/>
          </a:soli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0754" name="Rectangle 1026">
            <a:extLst>
              <a:ext uri="{FF2B5EF4-FFF2-40B4-BE49-F238E27FC236}">
                <a16:creationId xmlns:a16="http://schemas.microsoft.com/office/drawing/2014/main" id="{EAB5D788-FAAA-E427-089F-9BFFCF66F8A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31800" y="407988"/>
            <a:ext cx="9269413" cy="1125537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COHPAC</a:t>
            </a:r>
            <a:b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(Compact Hybrid Particulate Collector)</a:t>
            </a:r>
          </a:p>
        </p:txBody>
      </p:sp>
      <p:sp>
        <p:nvSpPr>
          <p:cNvPr id="330772" name="Text Box 1044">
            <a:extLst>
              <a:ext uri="{FF2B5EF4-FFF2-40B4-BE49-F238E27FC236}">
                <a16:creationId xmlns:a16="http://schemas.microsoft.com/office/drawing/2014/main" id="{BE090679-C2E8-180B-C527-A7336804DA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5075" y="3648075"/>
            <a:ext cx="998538" cy="57943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200" b="1" dirty="0">
                <a:latin typeface="Arial" charset="0"/>
              </a:rPr>
              <a:t>ESP</a:t>
            </a:r>
          </a:p>
        </p:txBody>
      </p:sp>
      <p:sp>
        <p:nvSpPr>
          <p:cNvPr id="330773" name="Text Box 1045">
            <a:extLst>
              <a:ext uri="{FF2B5EF4-FFF2-40B4-BE49-F238E27FC236}">
                <a16:creationId xmlns:a16="http://schemas.microsoft.com/office/drawing/2014/main" id="{468E7D49-B9F8-E448-A2D6-ABE5251FBF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8313" y="3349625"/>
            <a:ext cx="1647825" cy="10668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latin typeface="Arial" charset="0"/>
              </a:rPr>
              <a:t>Pulse BH</a:t>
            </a:r>
          </a:p>
        </p:txBody>
      </p:sp>
      <p:sp>
        <p:nvSpPr>
          <p:cNvPr id="330774" name="Text Box 1046">
            <a:extLst>
              <a:ext uri="{FF2B5EF4-FFF2-40B4-BE49-F238E27FC236}">
                <a16:creationId xmlns:a16="http://schemas.microsoft.com/office/drawing/2014/main" id="{56747908-B8BB-C6D3-869B-91230C9D4C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126" y="3217257"/>
            <a:ext cx="1140057" cy="156966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3200" b="1" dirty="0">
                <a:latin typeface="Arial" charset="0"/>
              </a:rPr>
              <a:t>Flue </a:t>
            </a:r>
          </a:p>
          <a:p>
            <a:pPr algn="ctr">
              <a:defRPr/>
            </a:pPr>
            <a:endParaRPr lang="en-US" sz="3200" b="1" dirty="0">
              <a:latin typeface="Arial" charset="0"/>
            </a:endParaRPr>
          </a:p>
          <a:p>
            <a:pPr algn="ctr">
              <a:defRPr/>
            </a:pPr>
            <a:r>
              <a:rPr lang="en-US" sz="3200" b="1" dirty="0">
                <a:latin typeface="Arial" charset="0"/>
              </a:rPr>
              <a:t>Gas</a:t>
            </a:r>
          </a:p>
        </p:txBody>
      </p:sp>
      <p:sp>
        <p:nvSpPr>
          <p:cNvPr id="330776" name="Text Box 1048">
            <a:extLst>
              <a:ext uri="{FF2B5EF4-FFF2-40B4-BE49-F238E27FC236}">
                <a16:creationId xmlns:a16="http://schemas.microsoft.com/office/drawing/2014/main" id="{AF224A23-CD69-8A5F-AB87-58D79EA618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09244" y="3401923"/>
            <a:ext cx="1647825" cy="1200329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b="1" dirty="0">
                <a:latin typeface="Arial" charset="0"/>
              </a:rPr>
              <a:t>30%</a:t>
            </a:r>
          </a:p>
          <a:p>
            <a:pPr algn="ctr">
              <a:defRPr/>
            </a:pPr>
            <a:endParaRPr lang="en-US" sz="2400" b="1" dirty="0">
              <a:latin typeface="Arial" charset="0"/>
            </a:endParaRPr>
          </a:p>
          <a:p>
            <a:pPr algn="ctr">
              <a:defRPr/>
            </a:pPr>
            <a:r>
              <a:rPr lang="en-US" sz="2400" b="1" dirty="0">
                <a:latin typeface="Arial" charset="0"/>
              </a:rPr>
              <a:t> Opacity</a:t>
            </a:r>
            <a:endParaRPr lang="en-US" sz="2800" b="1" dirty="0">
              <a:latin typeface="Arial" charset="0"/>
            </a:endParaRPr>
          </a:p>
        </p:txBody>
      </p:sp>
      <p:sp>
        <p:nvSpPr>
          <p:cNvPr id="330777" name="Text Box 1049">
            <a:extLst>
              <a:ext uri="{FF2B5EF4-FFF2-40B4-BE49-F238E27FC236}">
                <a16:creationId xmlns:a16="http://schemas.microsoft.com/office/drawing/2014/main" id="{94124ED4-80DE-549B-843F-C280FE0558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73975" y="1752600"/>
            <a:ext cx="1647825" cy="83099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b="1" dirty="0">
                <a:latin typeface="Arial" charset="0"/>
              </a:rPr>
              <a:t>2% Opacity</a:t>
            </a:r>
            <a:endParaRPr lang="en-US" sz="2800" b="1" dirty="0">
              <a:latin typeface="Arial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2">
            <a:extLst>
              <a:ext uri="{FF2B5EF4-FFF2-40B4-BE49-F238E27FC236}">
                <a16:creationId xmlns:a16="http://schemas.microsoft.com/office/drawing/2014/main" id="{9C78EE1D-300F-5535-FFE8-9EE991A63D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6562" y="2029669"/>
            <a:ext cx="4896091" cy="2798662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20638" tIns="28575" rIns="20638" bIns="28575"/>
          <a:lstStyle/>
          <a:p>
            <a:pPr algn="ctr" defTabSz="960438">
              <a:lnSpc>
                <a:spcPts val="7600"/>
              </a:lnSpc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/>
            </a:pPr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INSPECTING</a:t>
            </a:r>
          </a:p>
          <a:p>
            <a:pPr algn="ctr" defTabSz="960438">
              <a:lnSpc>
                <a:spcPts val="7600"/>
              </a:lnSpc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/>
            </a:pPr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ESPs</a:t>
            </a:r>
          </a:p>
        </p:txBody>
      </p:sp>
      <p:pic>
        <p:nvPicPr>
          <p:cNvPr id="221187" name="Picture 3">
            <a:extLst>
              <a:ext uri="{FF2B5EF4-FFF2-40B4-BE49-F238E27FC236}">
                <a16:creationId xmlns:a16="http://schemas.microsoft.com/office/drawing/2014/main" id="{C84C5AAC-7B6D-8DC4-FC75-6985C1BCFB34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780344" cy="684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>
            <a:extLst>
              <a:ext uri="{FF2B5EF4-FFF2-40B4-BE49-F238E27FC236}">
                <a16:creationId xmlns:a16="http://schemas.microsoft.com/office/drawing/2014/main" id="{ED2E5DB1-AA8A-E66F-75F7-E221DA28EC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5225" y="441325"/>
            <a:ext cx="7407275" cy="83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223236" name="Rectangle 4">
            <a:extLst>
              <a:ext uri="{FF2B5EF4-FFF2-40B4-BE49-F238E27FC236}">
                <a16:creationId xmlns:a16="http://schemas.microsoft.com/office/drawing/2014/main" id="{63972E44-FD61-6E90-B83C-0497742DD1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76313" y="214313"/>
            <a:ext cx="8680450" cy="11255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>
            <a:normAutofit/>
          </a:bodyPr>
          <a:lstStyle/>
          <a:p>
            <a:r>
              <a:rPr lang="en-US" altLang="en-US" sz="6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Typical Permit Conditions</a:t>
            </a:r>
          </a:p>
        </p:txBody>
      </p:sp>
      <p:sp>
        <p:nvSpPr>
          <p:cNvPr id="223235" name="Rectangle 3">
            <a:extLst>
              <a:ext uri="{FF2B5EF4-FFF2-40B4-BE49-F238E27FC236}">
                <a16:creationId xmlns:a16="http://schemas.microsoft.com/office/drawing/2014/main" id="{7B753F61-C58D-AFBA-CC62-11A7924DFFB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14451" y="1371760"/>
            <a:ext cx="8342312" cy="4959591"/>
          </a:xfrm>
          <a:noFill/>
        </p:spPr>
        <p:txBody>
          <a:bodyPr>
            <a:noAutofit/>
          </a:bodyPr>
          <a:lstStyle/>
          <a:p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Opacity limits</a:t>
            </a:r>
          </a:p>
          <a:p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Grain loading limits</a:t>
            </a:r>
          </a:p>
          <a:p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Ranges of ESP inlet &amp; outlet temperatures</a:t>
            </a:r>
          </a:p>
          <a:p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Minimum total corona power</a:t>
            </a:r>
          </a:p>
          <a:p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Maximum process rate</a:t>
            </a:r>
          </a:p>
          <a:p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Recordkeeping requirements</a:t>
            </a:r>
          </a:p>
          <a:p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CEM requirements</a:t>
            </a:r>
          </a:p>
          <a:p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Maximum allowable pressure drops</a:t>
            </a:r>
          </a:p>
          <a:p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Limit on the number of fields offline</a:t>
            </a:r>
          </a:p>
        </p:txBody>
      </p:sp>
    </p:spTree>
  </p:cSld>
  <p:clrMapOvr>
    <a:masterClrMapping/>
  </p:clrMapOvr>
  <p:transition/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2">
            <a:extLst>
              <a:ext uri="{FF2B5EF4-FFF2-40B4-BE49-F238E27FC236}">
                <a16:creationId xmlns:a16="http://schemas.microsoft.com/office/drawing/2014/main" id="{C0E4BC8B-46AF-E6BF-C7E0-4970BDBE42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9950" y="630238"/>
            <a:ext cx="8158163" cy="83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225284" name="Rectangle 4">
            <a:extLst>
              <a:ext uri="{FF2B5EF4-FFF2-40B4-BE49-F238E27FC236}">
                <a16:creationId xmlns:a16="http://schemas.microsoft.com/office/drawing/2014/main" id="{81CB57AA-BDC7-643D-843C-2B4DC6619D9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75007" y="57613"/>
            <a:ext cx="9136986" cy="20526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>
            <a:noAutofit/>
          </a:bodyPr>
          <a:lstStyle/>
          <a:p>
            <a:r>
              <a:rPr lang="en-US" altLang="en-US" sz="6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Air Pollution Control System Points of Inspection</a:t>
            </a:r>
          </a:p>
        </p:txBody>
      </p:sp>
      <p:sp>
        <p:nvSpPr>
          <p:cNvPr id="225283" name="Rectangle 3">
            <a:extLst>
              <a:ext uri="{FF2B5EF4-FFF2-40B4-BE49-F238E27FC236}">
                <a16:creationId xmlns:a16="http://schemas.microsoft.com/office/drawing/2014/main" id="{23A5883B-BA1D-9A4A-1D17-528EE868D75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82053" y="2295445"/>
            <a:ext cx="6022975" cy="4098925"/>
          </a:xfrm>
          <a:noFill/>
        </p:spPr>
        <p:txBody>
          <a:bodyPr>
            <a:normAutofit lnSpcReduction="10000"/>
          </a:bodyPr>
          <a:lstStyle/>
          <a:p>
            <a:r>
              <a:rPr lang="en-US" altLang="en-US" sz="3200" dirty="0"/>
              <a:t> 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System Entrance/Exit</a:t>
            </a:r>
          </a:p>
          <a:p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Transport</a:t>
            </a:r>
          </a:p>
          <a:p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Air Mover</a:t>
            </a:r>
          </a:p>
          <a:p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Control Device</a:t>
            </a:r>
          </a:p>
          <a:p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Instrumentation</a:t>
            </a:r>
          </a:p>
          <a:p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Subsystem</a:t>
            </a:r>
          </a:p>
          <a:p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Records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43E1FFAA-500B-9795-5DA2-977E0FBE001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78643" y="319088"/>
            <a:ext cx="5942013" cy="1282700"/>
          </a:xfrm>
        </p:spPr>
        <p:txBody>
          <a:bodyPr/>
          <a:lstStyle/>
          <a:p>
            <a:pPr>
              <a:defRPr/>
            </a:pPr>
            <a:r>
              <a:rPr lang="en-US" sz="6000" dirty="0"/>
              <a:t>History</a:t>
            </a:r>
          </a:p>
        </p:txBody>
      </p:sp>
      <p:pic>
        <p:nvPicPr>
          <p:cNvPr id="22531" name="Picture 4">
            <a:extLst>
              <a:ext uri="{FF2B5EF4-FFF2-40B4-BE49-F238E27FC236}">
                <a16:creationId xmlns:a16="http://schemas.microsoft.com/office/drawing/2014/main" id="{DD3FE789-C5C1-7DCD-2E63-7A925EFE2F00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0" t="1819" b="4248"/>
          <a:stretch>
            <a:fillRect/>
          </a:stretch>
        </p:blipFill>
        <p:spPr bwMode="auto">
          <a:xfrm>
            <a:off x="1593850" y="1614488"/>
            <a:ext cx="1955800" cy="245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2" name="Picture 5">
            <a:extLst>
              <a:ext uri="{FF2B5EF4-FFF2-40B4-BE49-F238E27FC236}">
                <a16:creationId xmlns:a16="http://schemas.microsoft.com/office/drawing/2014/main" id="{3A191A59-FD06-C321-F67A-260CD57C7282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06" r="4373"/>
          <a:stretch>
            <a:fillRect/>
          </a:stretch>
        </p:blipFill>
        <p:spPr bwMode="auto">
          <a:xfrm>
            <a:off x="6037263" y="4271963"/>
            <a:ext cx="2168525" cy="2071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342" name="Rectangle 6">
            <a:extLst>
              <a:ext uri="{FF2B5EF4-FFF2-40B4-BE49-F238E27FC236}">
                <a16:creationId xmlns:a16="http://schemas.microsoft.com/office/drawing/2014/main" id="{69E3F2E4-5303-F649-1604-10636F785C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22700" y="1806575"/>
            <a:ext cx="4852988" cy="2505075"/>
          </a:xfrm>
          <a:prstGeom prst="rect">
            <a:avLst/>
          </a:prstGeom>
          <a:noFill/>
          <a:ln>
            <a:noFill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36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Single-Stage: </a:t>
            </a:r>
          </a:p>
          <a:p>
            <a:pPr>
              <a:spcBef>
                <a:spcPct val="20000"/>
              </a:spcBef>
              <a:defRPr/>
            </a:pP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1913  Cottrell (US); </a:t>
            </a:r>
          </a:p>
          <a:p>
            <a:pPr>
              <a:spcBef>
                <a:spcPct val="20000"/>
              </a:spcBef>
              <a:defRPr/>
            </a:pP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Lodge (UK)</a:t>
            </a:r>
          </a:p>
          <a:p>
            <a:pPr latinLnBrk="1">
              <a:defRPr/>
            </a:pPr>
            <a:endParaRPr lang="en-US" sz="3600" b="1" dirty="0">
              <a:solidFill>
                <a:srgbClr val="FAFD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4343" name="Rectangle 7">
            <a:extLst>
              <a:ext uri="{FF2B5EF4-FFF2-40B4-BE49-F238E27FC236}">
                <a16:creationId xmlns:a16="http://schemas.microsoft.com/office/drawing/2014/main" id="{F82E1C2F-1B0C-8FD1-592A-35E5F5644E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6513" y="4721225"/>
            <a:ext cx="2773196" cy="13085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36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Two-Stage: </a:t>
            </a:r>
            <a:endParaRPr lang="en-US" sz="36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1933  Penney</a:t>
            </a:r>
          </a:p>
        </p:txBody>
      </p:sp>
    </p:spTree>
  </p:cSld>
  <p:clrMapOvr>
    <a:masterClrMapping/>
  </p:clrMapOvr>
  <p:transition/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>
            <a:extLst>
              <a:ext uri="{FF2B5EF4-FFF2-40B4-BE49-F238E27FC236}">
                <a16:creationId xmlns:a16="http://schemas.microsoft.com/office/drawing/2014/main" id="{E621FAD0-A523-D0EE-206B-00DB70E8A4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4163" y="750888"/>
            <a:ext cx="6589712" cy="83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227332" name="Rectangle 4">
            <a:extLst>
              <a:ext uri="{FF2B5EF4-FFF2-40B4-BE49-F238E27FC236}">
                <a16:creationId xmlns:a16="http://schemas.microsoft.com/office/drawing/2014/main" id="{E18E10CD-5F78-8B75-3CA7-9228BBA1B07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87413" y="561975"/>
            <a:ext cx="8680450" cy="11255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>
            <a:normAutofit/>
          </a:bodyPr>
          <a:lstStyle/>
          <a:p>
            <a:r>
              <a:rPr lang="en-US" altLang="en-US" sz="6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Observe Stack Effluent</a:t>
            </a:r>
          </a:p>
        </p:txBody>
      </p:sp>
      <p:sp>
        <p:nvSpPr>
          <p:cNvPr id="227331" name="Rectangle 3">
            <a:extLst>
              <a:ext uri="{FF2B5EF4-FFF2-40B4-BE49-F238E27FC236}">
                <a16:creationId xmlns:a16="http://schemas.microsoft.com/office/drawing/2014/main" id="{55980769-6633-7DCB-7743-DC16A590987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46175" y="1876426"/>
            <a:ext cx="7994650" cy="4089400"/>
          </a:xfrm>
          <a:noFill/>
        </p:spPr>
        <p:txBody>
          <a:bodyPr>
            <a:normAutofit/>
          </a:bodyPr>
          <a:lstStyle/>
          <a:p>
            <a:pPr>
              <a:spcAft>
                <a:spcPct val="45000"/>
              </a:spcAft>
            </a:pPr>
            <a:r>
              <a:rPr lang="en-US" alt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Opacity vs. Mass Emissions</a:t>
            </a:r>
          </a:p>
          <a:p>
            <a:pPr>
              <a:spcAft>
                <a:spcPct val="45000"/>
              </a:spcAft>
            </a:pPr>
            <a:r>
              <a:rPr lang="en-US" alt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Plume Color</a:t>
            </a:r>
          </a:p>
          <a:p>
            <a:pPr>
              <a:spcAft>
                <a:spcPct val="45000"/>
              </a:spcAft>
            </a:pPr>
            <a:r>
              <a:rPr lang="en-US" alt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Vapor Plume</a:t>
            </a:r>
          </a:p>
          <a:p>
            <a:pPr>
              <a:spcAft>
                <a:spcPct val="45000"/>
              </a:spcAft>
            </a:pPr>
            <a:r>
              <a:rPr lang="en-US" alt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Puffing</a:t>
            </a:r>
          </a:p>
        </p:txBody>
      </p:sp>
    </p:spTree>
  </p:cSld>
  <p:clrMapOvr>
    <a:masterClrMapping/>
  </p:clrMapOvr>
  <p:transition/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9139" name="Group 1395">
            <a:extLst>
              <a:ext uri="{FF2B5EF4-FFF2-40B4-BE49-F238E27FC236}">
                <a16:creationId xmlns:a16="http://schemas.microsoft.com/office/drawing/2014/main" id="{3FE9594C-0A1E-7812-1C16-549039C492D1}"/>
              </a:ext>
            </a:extLst>
          </p:cNvPr>
          <p:cNvGrpSpPr>
            <a:grpSpLocks/>
          </p:cNvGrpSpPr>
          <p:nvPr/>
        </p:nvGrpSpPr>
        <p:grpSpPr bwMode="auto">
          <a:xfrm>
            <a:off x="743211" y="193675"/>
            <a:ext cx="9175750" cy="6470650"/>
            <a:chOff x="439" y="17"/>
            <a:chExt cx="5780" cy="4076"/>
          </a:xfrm>
        </p:grpSpPr>
        <p:sp>
          <p:nvSpPr>
            <p:cNvPr id="229380" name="Freeform 1027">
              <a:extLst>
                <a:ext uri="{FF2B5EF4-FFF2-40B4-BE49-F238E27FC236}">
                  <a16:creationId xmlns:a16="http://schemas.microsoft.com/office/drawing/2014/main" id="{9ED35991-39F7-EE8D-8D70-8A51F3ED497C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" y="17"/>
              <a:ext cx="5308" cy="4076"/>
            </a:xfrm>
            <a:custGeom>
              <a:avLst/>
              <a:gdLst>
                <a:gd name="T0" fmla="*/ 0 w 5308"/>
                <a:gd name="T1" fmla="*/ 1814 h 4076"/>
                <a:gd name="T2" fmla="*/ 2286 w 5308"/>
                <a:gd name="T3" fmla="*/ 0 h 4076"/>
                <a:gd name="T4" fmla="*/ 5290 w 5308"/>
                <a:gd name="T5" fmla="*/ 0 h 4076"/>
                <a:gd name="T6" fmla="*/ 5307 w 5308"/>
                <a:gd name="T7" fmla="*/ 4075 h 4076"/>
                <a:gd name="T8" fmla="*/ 2388 w 5308"/>
                <a:gd name="T9" fmla="*/ 4075 h 4076"/>
                <a:gd name="T10" fmla="*/ 17 w 5308"/>
                <a:gd name="T11" fmla="*/ 1848 h 4076"/>
                <a:gd name="T12" fmla="*/ 8 w 5308"/>
                <a:gd name="T13" fmla="*/ 1789 h 407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308" h="4076">
                  <a:moveTo>
                    <a:pt x="0" y="1814"/>
                  </a:moveTo>
                  <a:lnTo>
                    <a:pt x="2286" y="0"/>
                  </a:lnTo>
                  <a:lnTo>
                    <a:pt x="5290" y="0"/>
                  </a:lnTo>
                  <a:lnTo>
                    <a:pt x="5307" y="4075"/>
                  </a:lnTo>
                  <a:lnTo>
                    <a:pt x="2388" y="4075"/>
                  </a:lnTo>
                  <a:lnTo>
                    <a:pt x="17" y="1848"/>
                  </a:lnTo>
                  <a:lnTo>
                    <a:pt x="8" y="1789"/>
                  </a:lnTo>
                </a:path>
              </a:pathLst>
            </a:custGeom>
            <a:solidFill>
              <a:srgbClr val="AAFFFA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9381" name="Oval 1028">
              <a:extLst>
                <a:ext uri="{FF2B5EF4-FFF2-40B4-BE49-F238E27FC236}">
                  <a16:creationId xmlns:a16="http://schemas.microsoft.com/office/drawing/2014/main" id="{BC62861B-FA6F-E462-A085-E54918FBEC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8" y="1599"/>
              <a:ext cx="186" cy="456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grpSp>
          <p:nvGrpSpPr>
            <p:cNvPr id="229382" name="Group 1029">
              <a:extLst>
                <a:ext uri="{FF2B5EF4-FFF2-40B4-BE49-F238E27FC236}">
                  <a16:creationId xmlns:a16="http://schemas.microsoft.com/office/drawing/2014/main" id="{A42DBE04-8A04-487A-3EAC-63549F5AAC3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31" y="1692"/>
              <a:ext cx="110" cy="287"/>
              <a:chOff x="831" y="1692"/>
              <a:chExt cx="110" cy="287"/>
            </a:xfrm>
          </p:grpSpPr>
          <p:sp>
            <p:nvSpPr>
              <p:cNvPr id="229744" name="Oval 1030">
                <a:extLst>
                  <a:ext uri="{FF2B5EF4-FFF2-40B4-BE49-F238E27FC236}">
                    <a16:creationId xmlns:a16="http://schemas.microsoft.com/office/drawing/2014/main" id="{D420D9FD-8279-53E8-EC35-44D8396C1E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1" y="1692"/>
                <a:ext cx="110" cy="287"/>
              </a:xfrm>
              <a:prstGeom prst="ellipse">
                <a:avLst/>
              </a:prstGeom>
              <a:solidFill>
                <a:srgbClr val="0000FF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600"/>
                  </a:lnSpc>
                  <a:spcBef>
                    <a:spcPts val="500"/>
                  </a:spcBef>
                </a:pPr>
                <a:endParaRPr lang="en-US" altLang="en-US"/>
              </a:p>
            </p:txBody>
          </p:sp>
          <p:sp>
            <p:nvSpPr>
              <p:cNvPr id="229745" name="Oval 1031">
                <a:extLst>
                  <a:ext uri="{FF2B5EF4-FFF2-40B4-BE49-F238E27FC236}">
                    <a16:creationId xmlns:a16="http://schemas.microsoft.com/office/drawing/2014/main" id="{294044D5-361B-01AD-8ED7-792E070E5B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0" y="1776"/>
                <a:ext cx="51" cy="127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600"/>
                  </a:lnSpc>
                  <a:spcBef>
                    <a:spcPts val="500"/>
                  </a:spcBef>
                </a:pPr>
                <a:endParaRPr lang="en-US" altLang="en-US"/>
              </a:p>
            </p:txBody>
          </p:sp>
        </p:grpSp>
        <p:grpSp>
          <p:nvGrpSpPr>
            <p:cNvPr id="229383" name="Group 1032">
              <a:extLst>
                <a:ext uri="{FF2B5EF4-FFF2-40B4-BE49-F238E27FC236}">
                  <a16:creationId xmlns:a16="http://schemas.microsoft.com/office/drawing/2014/main" id="{20B86297-2E2C-13D1-0230-BC67599B4BC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18" y="262"/>
              <a:ext cx="693" cy="524"/>
              <a:chOff x="4818" y="262"/>
              <a:chExt cx="693" cy="524"/>
            </a:xfrm>
          </p:grpSpPr>
          <p:sp>
            <p:nvSpPr>
              <p:cNvPr id="229732" name="Freeform 1033">
                <a:extLst>
                  <a:ext uri="{FF2B5EF4-FFF2-40B4-BE49-F238E27FC236}">
                    <a16:creationId xmlns:a16="http://schemas.microsoft.com/office/drawing/2014/main" id="{3DD8E707-11A8-6D13-A929-59B0DE898B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8" y="287"/>
                <a:ext cx="85" cy="60"/>
              </a:xfrm>
              <a:custGeom>
                <a:avLst/>
                <a:gdLst>
                  <a:gd name="T0" fmla="*/ 25 w 85"/>
                  <a:gd name="T1" fmla="*/ 0 h 60"/>
                  <a:gd name="T2" fmla="*/ 17 w 85"/>
                  <a:gd name="T3" fmla="*/ 0 h 60"/>
                  <a:gd name="T4" fmla="*/ 8 w 85"/>
                  <a:gd name="T5" fmla="*/ 0 h 60"/>
                  <a:gd name="T6" fmla="*/ 8 w 85"/>
                  <a:gd name="T7" fmla="*/ 8 h 60"/>
                  <a:gd name="T8" fmla="*/ 0 w 85"/>
                  <a:gd name="T9" fmla="*/ 17 h 60"/>
                  <a:gd name="T10" fmla="*/ 0 w 85"/>
                  <a:gd name="T11" fmla="*/ 25 h 60"/>
                  <a:gd name="T12" fmla="*/ 0 w 85"/>
                  <a:gd name="T13" fmla="*/ 34 h 60"/>
                  <a:gd name="T14" fmla="*/ 8 w 85"/>
                  <a:gd name="T15" fmla="*/ 42 h 60"/>
                  <a:gd name="T16" fmla="*/ 8 w 85"/>
                  <a:gd name="T17" fmla="*/ 51 h 60"/>
                  <a:gd name="T18" fmla="*/ 17 w 85"/>
                  <a:gd name="T19" fmla="*/ 51 h 60"/>
                  <a:gd name="T20" fmla="*/ 25 w 85"/>
                  <a:gd name="T21" fmla="*/ 51 h 60"/>
                  <a:gd name="T22" fmla="*/ 34 w 85"/>
                  <a:gd name="T23" fmla="*/ 59 h 60"/>
                  <a:gd name="T24" fmla="*/ 42 w 85"/>
                  <a:gd name="T25" fmla="*/ 59 h 60"/>
                  <a:gd name="T26" fmla="*/ 50 w 85"/>
                  <a:gd name="T27" fmla="*/ 59 h 60"/>
                  <a:gd name="T28" fmla="*/ 59 w 85"/>
                  <a:gd name="T29" fmla="*/ 59 h 60"/>
                  <a:gd name="T30" fmla="*/ 67 w 85"/>
                  <a:gd name="T31" fmla="*/ 59 h 60"/>
                  <a:gd name="T32" fmla="*/ 76 w 85"/>
                  <a:gd name="T33" fmla="*/ 59 h 60"/>
                  <a:gd name="T34" fmla="*/ 76 w 85"/>
                  <a:gd name="T35" fmla="*/ 51 h 60"/>
                  <a:gd name="T36" fmla="*/ 84 w 85"/>
                  <a:gd name="T37" fmla="*/ 51 h 60"/>
                  <a:gd name="T38" fmla="*/ 84 w 85"/>
                  <a:gd name="T39" fmla="*/ 42 h 60"/>
                  <a:gd name="T40" fmla="*/ 84 w 85"/>
                  <a:gd name="T41" fmla="*/ 34 h 60"/>
                  <a:gd name="T42" fmla="*/ 76 w 85"/>
                  <a:gd name="T43" fmla="*/ 34 h 60"/>
                  <a:gd name="T44" fmla="*/ 76 w 85"/>
                  <a:gd name="T45" fmla="*/ 25 h 60"/>
                  <a:gd name="T46" fmla="*/ 67 w 85"/>
                  <a:gd name="T47" fmla="*/ 25 h 60"/>
                  <a:gd name="T48" fmla="*/ 67 w 85"/>
                  <a:gd name="T49" fmla="*/ 17 h 60"/>
                  <a:gd name="T50" fmla="*/ 59 w 85"/>
                  <a:gd name="T51" fmla="*/ 17 h 60"/>
                  <a:gd name="T52" fmla="*/ 50 w 85"/>
                  <a:gd name="T53" fmla="*/ 17 h 60"/>
                  <a:gd name="T54" fmla="*/ 42 w 85"/>
                  <a:gd name="T55" fmla="*/ 17 h 60"/>
                  <a:gd name="T56" fmla="*/ 34 w 85"/>
                  <a:gd name="T57" fmla="*/ 17 h 60"/>
                  <a:gd name="T58" fmla="*/ 25 w 85"/>
                  <a:gd name="T59" fmla="*/ 17 h 60"/>
                  <a:gd name="T60" fmla="*/ 25 w 85"/>
                  <a:gd name="T61" fmla="*/ 8 h 60"/>
                  <a:gd name="T62" fmla="*/ 25 w 85"/>
                  <a:gd name="T63" fmla="*/ 0 h 6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85" h="60">
                    <a:moveTo>
                      <a:pt x="25" y="0"/>
                    </a:moveTo>
                    <a:lnTo>
                      <a:pt x="17" y="0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0" y="17"/>
                    </a:lnTo>
                    <a:lnTo>
                      <a:pt x="0" y="25"/>
                    </a:lnTo>
                    <a:lnTo>
                      <a:pt x="0" y="34"/>
                    </a:lnTo>
                    <a:lnTo>
                      <a:pt x="8" y="42"/>
                    </a:lnTo>
                    <a:lnTo>
                      <a:pt x="8" y="51"/>
                    </a:lnTo>
                    <a:lnTo>
                      <a:pt x="17" y="51"/>
                    </a:lnTo>
                    <a:lnTo>
                      <a:pt x="25" y="51"/>
                    </a:lnTo>
                    <a:lnTo>
                      <a:pt x="34" y="59"/>
                    </a:lnTo>
                    <a:lnTo>
                      <a:pt x="42" y="59"/>
                    </a:lnTo>
                    <a:lnTo>
                      <a:pt x="50" y="59"/>
                    </a:lnTo>
                    <a:lnTo>
                      <a:pt x="59" y="59"/>
                    </a:lnTo>
                    <a:lnTo>
                      <a:pt x="67" y="59"/>
                    </a:lnTo>
                    <a:lnTo>
                      <a:pt x="76" y="59"/>
                    </a:lnTo>
                    <a:lnTo>
                      <a:pt x="76" y="51"/>
                    </a:lnTo>
                    <a:lnTo>
                      <a:pt x="84" y="51"/>
                    </a:lnTo>
                    <a:lnTo>
                      <a:pt x="84" y="42"/>
                    </a:lnTo>
                    <a:lnTo>
                      <a:pt x="84" y="34"/>
                    </a:lnTo>
                    <a:lnTo>
                      <a:pt x="76" y="34"/>
                    </a:lnTo>
                    <a:lnTo>
                      <a:pt x="76" y="25"/>
                    </a:lnTo>
                    <a:lnTo>
                      <a:pt x="67" y="25"/>
                    </a:lnTo>
                    <a:lnTo>
                      <a:pt x="67" y="17"/>
                    </a:lnTo>
                    <a:lnTo>
                      <a:pt x="59" y="17"/>
                    </a:lnTo>
                    <a:lnTo>
                      <a:pt x="50" y="17"/>
                    </a:lnTo>
                    <a:lnTo>
                      <a:pt x="42" y="17"/>
                    </a:lnTo>
                    <a:lnTo>
                      <a:pt x="34" y="17"/>
                    </a:lnTo>
                    <a:lnTo>
                      <a:pt x="25" y="17"/>
                    </a:lnTo>
                    <a:lnTo>
                      <a:pt x="25" y="8"/>
                    </a:lnTo>
                    <a:lnTo>
                      <a:pt x="25" y="0"/>
                    </a:lnTo>
                  </a:path>
                </a:pathLst>
              </a:custGeom>
              <a:solidFill>
                <a:srgbClr val="B37121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733" name="Freeform 1034">
                <a:extLst>
                  <a:ext uri="{FF2B5EF4-FFF2-40B4-BE49-F238E27FC236}">
                    <a16:creationId xmlns:a16="http://schemas.microsoft.com/office/drawing/2014/main" id="{5D68BC04-621B-E05F-952A-E68C370C5B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9" y="312"/>
                <a:ext cx="94" cy="60"/>
              </a:xfrm>
              <a:custGeom>
                <a:avLst/>
                <a:gdLst>
                  <a:gd name="T0" fmla="*/ 8 w 94"/>
                  <a:gd name="T1" fmla="*/ 0 h 60"/>
                  <a:gd name="T2" fmla="*/ 0 w 94"/>
                  <a:gd name="T3" fmla="*/ 0 h 60"/>
                  <a:gd name="T4" fmla="*/ 0 w 94"/>
                  <a:gd name="T5" fmla="*/ 8 h 60"/>
                  <a:gd name="T6" fmla="*/ 0 w 94"/>
                  <a:gd name="T7" fmla="*/ 17 h 60"/>
                  <a:gd name="T8" fmla="*/ 8 w 94"/>
                  <a:gd name="T9" fmla="*/ 17 h 60"/>
                  <a:gd name="T10" fmla="*/ 8 w 94"/>
                  <a:gd name="T11" fmla="*/ 25 h 60"/>
                  <a:gd name="T12" fmla="*/ 8 w 94"/>
                  <a:gd name="T13" fmla="*/ 34 h 60"/>
                  <a:gd name="T14" fmla="*/ 8 w 94"/>
                  <a:gd name="T15" fmla="*/ 42 h 60"/>
                  <a:gd name="T16" fmla="*/ 17 w 94"/>
                  <a:gd name="T17" fmla="*/ 42 h 60"/>
                  <a:gd name="T18" fmla="*/ 17 w 94"/>
                  <a:gd name="T19" fmla="*/ 51 h 60"/>
                  <a:gd name="T20" fmla="*/ 25 w 94"/>
                  <a:gd name="T21" fmla="*/ 51 h 60"/>
                  <a:gd name="T22" fmla="*/ 25 w 94"/>
                  <a:gd name="T23" fmla="*/ 59 h 60"/>
                  <a:gd name="T24" fmla="*/ 34 w 94"/>
                  <a:gd name="T25" fmla="*/ 59 h 60"/>
                  <a:gd name="T26" fmla="*/ 42 w 94"/>
                  <a:gd name="T27" fmla="*/ 59 h 60"/>
                  <a:gd name="T28" fmla="*/ 51 w 94"/>
                  <a:gd name="T29" fmla="*/ 59 h 60"/>
                  <a:gd name="T30" fmla="*/ 59 w 94"/>
                  <a:gd name="T31" fmla="*/ 59 h 60"/>
                  <a:gd name="T32" fmla="*/ 68 w 94"/>
                  <a:gd name="T33" fmla="*/ 59 h 60"/>
                  <a:gd name="T34" fmla="*/ 76 w 94"/>
                  <a:gd name="T35" fmla="*/ 59 h 60"/>
                  <a:gd name="T36" fmla="*/ 85 w 94"/>
                  <a:gd name="T37" fmla="*/ 51 h 60"/>
                  <a:gd name="T38" fmla="*/ 85 w 94"/>
                  <a:gd name="T39" fmla="*/ 42 h 60"/>
                  <a:gd name="T40" fmla="*/ 93 w 94"/>
                  <a:gd name="T41" fmla="*/ 42 h 60"/>
                  <a:gd name="T42" fmla="*/ 93 w 94"/>
                  <a:gd name="T43" fmla="*/ 34 h 60"/>
                  <a:gd name="T44" fmla="*/ 93 w 94"/>
                  <a:gd name="T45" fmla="*/ 25 h 60"/>
                  <a:gd name="T46" fmla="*/ 93 w 94"/>
                  <a:gd name="T47" fmla="*/ 17 h 60"/>
                  <a:gd name="T48" fmla="*/ 85 w 94"/>
                  <a:gd name="T49" fmla="*/ 17 h 60"/>
                  <a:gd name="T50" fmla="*/ 76 w 94"/>
                  <a:gd name="T51" fmla="*/ 17 h 60"/>
                  <a:gd name="T52" fmla="*/ 68 w 94"/>
                  <a:gd name="T53" fmla="*/ 17 h 60"/>
                  <a:gd name="T54" fmla="*/ 68 w 94"/>
                  <a:gd name="T55" fmla="*/ 8 h 60"/>
                  <a:gd name="T56" fmla="*/ 59 w 94"/>
                  <a:gd name="T57" fmla="*/ 8 h 60"/>
                  <a:gd name="T58" fmla="*/ 51 w 94"/>
                  <a:gd name="T59" fmla="*/ 8 h 60"/>
                  <a:gd name="T60" fmla="*/ 51 w 94"/>
                  <a:gd name="T61" fmla="*/ 0 h 60"/>
                  <a:gd name="T62" fmla="*/ 42 w 94"/>
                  <a:gd name="T63" fmla="*/ 0 h 60"/>
                  <a:gd name="T64" fmla="*/ 34 w 94"/>
                  <a:gd name="T65" fmla="*/ 0 h 60"/>
                  <a:gd name="T66" fmla="*/ 25 w 94"/>
                  <a:gd name="T67" fmla="*/ 0 h 60"/>
                  <a:gd name="T68" fmla="*/ 17 w 94"/>
                  <a:gd name="T69" fmla="*/ 0 h 6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94" h="60">
                    <a:moveTo>
                      <a:pt x="8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0" y="17"/>
                    </a:lnTo>
                    <a:lnTo>
                      <a:pt x="8" y="17"/>
                    </a:lnTo>
                    <a:lnTo>
                      <a:pt x="8" y="25"/>
                    </a:lnTo>
                    <a:lnTo>
                      <a:pt x="8" y="34"/>
                    </a:lnTo>
                    <a:lnTo>
                      <a:pt x="8" y="42"/>
                    </a:lnTo>
                    <a:lnTo>
                      <a:pt x="17" y="42"/>
                    </a:lnTo>
                    <a:lnTo>
                      <a:pt x="17" y="51"/>
                    </a:lnTo>
                    <a:lnTo>
                      <a:pt x="25" y="51"/>
                    </a:lnTo>
                    <a:lnTo>
                      <a:pt x="25" y="59"/>
                    </a:lnTo>
                    <a:lnTo>
                      <a:pt x="34" y="59"/>
                    </a:lnTo>
                    <a:lnTo>
                      <a:pt x="42" y="59"/>
                    </a:lnTo>
                    <a:lnTo>
                      <a:pt x="51" y="59"/>
                    </a:lnTo>
                    <a:lnTo>
                      <a:pt x="59" y="59"/>
                    </a:lnTo>
                    <a:lnTo>
                      <a:pt x="68" y="59"/>
                    </a:lnTo>
                    <a:lnTo>
                      <a:pt x="76" y="59"/>
                    </a:lnTo>
                    <a:lnTo>
                      <a:pt x="85" y="51"/>
                    </a:lnTo>
                    <a:lnTo>
                      <a:pt x="85" y="42"/>
                    </a:lnTo>
                    <a:lnTo>
                      <a:pt x="93" y="42"/>
                    </a:lnTo>
                    <a:lnTo>
                      <a:pt x="93" y="34"/>
                    </a:lnTo>
                    <a:lnTo>
                      <a:pt x="93" y="25"/>
                    </a:lnTo>
                    <a:lnTo>
                      <a:pt x="93" y="17"/>
                    </a:lnTo>
                    <a:lnTo>
                      <a:pt x="85" y="17"/>
                    </a:lnTo>
                    <a:lnTo>
                      <a:pt x="76" y="17"/>
                    </a:lnTo>
                    <a:lnTo>
                      <a:pt x="68" y="17"/>
                    </a:lnTo>
                    <a:lnTo>
                      <a:pt x="68" y="8"/>
                    </a:lnTo>
                    <a:lnTo>
                      <a:pt x="59" y="8"/>
                    </a:lnTo>
                    <a:lnTo>
                      <a:pt x="51" y="8"/>
                    </a:lnTo>
                    <a:lnTo>
                      <a:pt x="51" y="0"/>
                    </a:lnTo>
                    <a:lnTo>
                      <a:pt x="42" y="0"/>
                    </a:lnTo>
                    <a:lnTo>
                      <a:pt x="34" y="0"/>
                    </a:lnTo>
                    <a:lnTo>
                      <a:pt x="25" y="0"/>
                    </a:lnTo>
                    <a:lnTo>
                      <a:pt x="17" y="0"/>
                    </a:lnTo>
                  </a:path>
                </a:pathLst>
              </a:custGeom>
              <a:solidFill>
                <a:srgbClr val="B37121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734" name="Freeform 1035">
                <a:extLst>
                  <a:ext uri="{FF2B5EF4-FFF2-40B4-BE49-F238E27FC236}">
                    <a16:creationId xmlns:a16="http://schemas.microsoft.com/office/drawing/2014/main" id="{F8B26317-E606-C1DE-2922-8591E3322D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8" y="439"/>
                <a:ext cx="60" cy="51"/>
              </a:xfrm>
              <a:custGeom>
                <a:avLst/>
                <a:gdLst>
                  <a:gd name="T0" fmla="*/ 0 w 60"/>
                  <a:gd name="T1" fmla="*/ 0 h 51"/>
                  <a:gd name="T2" fmla="*/ 0 w 60"/>
                  <a:gd name="T3" fmla="*/ 8 h 51"/>
                  <a:gd name="T4" fmla="*/ 0 w 60"/>
                  <a:gd name="T5" fmla="*/ 17 h 51"/>
                  <a:gd name="T6" fmla="*/ 0 w 60"/>
                  <a:gd name="T7" fmla="*/ 25 h 51"/>
                  <a:gd name="T8" fmla="*/ 0 w 60"/>
                  <a:gd name="T9" fmla="*/ 33 h 51"/>
                  <a:gd name="T10" fmla="*/ 0 w 60"/>
                  <a:gd name="T11" fmla="*/ 42 h 51"/>
                  <a:gd name="T12" fmla="*/ 0 w 60"/>
                  <a:gd name="T13" fmla="*/ 50 h 51"/>
                  <a:gd name="T14" fmla="*/ 8 w 60"/>
                  <a:gd name="T15" fmla="*/ 50 h 51"/>
                  <a:gd name="T16" fmla="*/ 17 w 60"/>
                  <a:gd name="T17" fmla="*/ 50 h 51"/>
                  <a:gd name="T18" fmla="*/ 25 w 60"/>
                  <a:gd name="T19" fmla="*/ 50 h 51"/>
                  <a:gd name="T20" fmla="*/ 25 w 60"/>
                  <a:gd name="T21" fmla="*/ 42 h 51"/>
                  <a:gd name="T22" fmla="*/ 34 w 60"/>
                  <a:gd name="T23" fmla="*/ 42 h 51"/>
                  <a:gd name="T24" fmla="*/ 34 w 60"/>
                  <a:gd name="T25" fmla="*/ 33 h 51"/>
                  <a:gd name="T26" fmla="*/ 42 w 60"/>
                  <a:gd name="T27" fmla="*/ 33 h 51"/>
                  <a:gd name="T28" fmla="*/ 42 w 60"/>
                  <a:gd name="T29" fmla="*/ 25 h 51"/>
                  <a:gd name="T30" fmla="*/ 51 w 60"/>
                  <a:gd name="T31" fmla="*/ 25 h 51"/>
                  <a:gd name="T32" fmla="*/ 51 w 60"/>
                  <a:gd name="T33" fmla="*/ 17 h 51"/>
                  <a:gd name="T34" fmla="*/ 51 w 60"/>
                  <a:gd name="T35" fmla="*/ 8 h 51"/>
                  <a:gd name="T36" fmla="*/ 59 w 60"/>
                  <a:gd name="T37" fmla="*/ 8 h 51"/>
                  <a:gd name="T38" fmla="*/ 51 w 60"/>
                  <a:gd name="T39" fmla="*/ 0 h 51"/>
                  <a:gd name="T40" fmla="*/ 42 w 60"/>
                  <a:gd name="T41" fmla="*/ 0 h 51"/>
                  <a:gd name="T42" fmla="*/ 34 w 60"/>
                  <a:gd name="T43" fmla="*/ 0 h 51"/>
                  <a:gd name="T44" fmla="*/ 25 w 60"/>
                  <a:gd name="T45" fmla="*/ 0 h 51"/>
                  <a:gd name="T46" fmla="*/ 17 w 60"/>
                  <a:gd name="T47" fmla="*/ 0 h 51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60" h="51">
                    <a:moveTo>
                      <a:pt x="0" y="0"/>
                    </a:moveTo>
                    <a:lnTo>
                      <a:pt x="0" y="8"/>
                    </a:lnTo>
                    <a:lnTo>
                      <a:pt x="0" y="17"/>
                    </a:lnTo>
                    <a:lnTo>
                      <a:pt x="0" y="25"/>
                    </a:lnTo>
                    <a:lnTo>
                      <a:pt x="0" y="33"/>
                    </a:lnTo>
                    <a:lnTo>
                      <a:pt x="0" y="42"/>
                    </a:lnTo>
                    <a:lnTo>
                      <a:pt x="0" y="50"/>
                    </a:lnTo>
                    <a:lnTo>
                      <a:pt x="8" y="50"/>
                    </a:lnTo>
                    <a:lnTo>
                      <a:pt x="17" y="50"/>
                    </a:lnTo>
                    <a:lnTo>
                      <a:pt x="25" y="50"/>
                    </a:lnTo>
                    <a:lnTo>
                      <a:pt x="25" y="42"/>
                    </a:lnTo>
                    <a:lnTo>
                      <a:pt x="34" y="42"/>
                    </a:lnTo>
                    <a:lnTo>
                      <a:pt x="34" y="33"/>
                    </a:lnTo>
                    <a:lnTo>
                      <a:pt x="42" y="33"/>
                    </a:lnTo>
                    <a:lnTo>
                      <a:pt x="42" y="25"/>
                    </a:lnTo>
                    <a:lnTo>
                      <a:pt x="51" y="25"/>
                    </a:lnTo>
                    <a:lnTo>
                      <a:pt x="51" y="17"/>
                    </a:lnTo>
                    <a:lnTo>
                      <a:pt x="51" y="8"/>
                    </a:lnTo>
                    <a:lnTo>
                      <a:pt x="59" y="8"/>
                    </a:lnTo>
                    <a:lnTo>
                      <a:pt x="51" y="0"/>
                    </a:lnTo>
                    <a:lnTo>
                      <a:pt x="42" y="0"/>
                    </a:lnTo>
                    <a:lnTo>
                      <a:pt x="34" y="0"/>
                    </a:lnTo>
                    <a:lnTo>
                      <a:pt x="25" y="0"/>
                    </a:lnTo>
                    <a:lnTo>
                      <a:pt x="17" y="0"/>
                    </a:lnTo>
                  </a:path>
                </a:pathLst>
              </a:custGeom>
              <a:solidFill>
                <a:srgbClr val="B37121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735" name="Freeform 1036">
                <a:extLst>
                  <a:ext uri="{FF2B5EF4-FFF2-40B4-BE49-F238E27FC236}">
                    <a16:creationId xmlns:a16="http://schemas.microsoft.com/office/drawing/2014/main" id="{CBEB0005-83B0-8AF6-6551-287B184956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41" y="262"/>
                <a:ext cx="85" cy="60"/>
              </a:xfrm>
              <a:custGeom>
                <a:avLst/>
                <a:gdLst>
                  <a:gd name="T0" fmla="*/ 25 w 85"/>
                  <a:gd name="T1" fmla="*/ 0 h 60"/>
                  <a:gd name="T2" fmla="*/ 17 w 85"/>
                  <a:gd name="T3" fmla="*/ 0 h 60"/>
                  <a:gd name="T4" fmla="*/ 8 w 85"/>
                  <a:gd name="T5" fmla="*/ 0 h 60"/>
                  <a:gd name="T6" fmla="*/ 8 w 85"/>
                  <a:gd name="T7" fmla="*/ 8 h 60"/>
                  <a:gd name="T8" fmla="*/ 0 w 85"/>
                  <a:gd name="T9" fmla="*/ 17 h 60"/>
                  <a:gd name="T10" fmla="*/ 0 w 85"/>
                  <a:gd name="T11" fmla="*/ 25 h 60"/>
                  <a:gd name="T12" fmla="*/ 0 w 85"/>
                  <a:gd name="T13" fmla="*/ 34 h 60"/>
                  <a:gd name="T14" fmla="*/ 0 w 85"/>
                  <a:gd name="T15" fmla="*/ 42 h 60"/>
                  <a:gd name="T16" fmla="*/ 8 w 85"/>
                  <a:gd name="T17" fmla="*/ 42 h 60"/>
                  <a:gd name="T18" fmla="*/ 8 w 85"/>
                  <a:gd name="T19" fmla="*/ 51 h 60"/>
                  <a:gd name="T20" fmla="*/ 17 w 85"/>
                  <a:gd name="T21" fmla="*/ 51 h 60"/>
                  <a:gd name="T22" fmla="*/ 25 w 85"/>
                  <a:gd name="T23" fmla="*/ 51 h 60"/>
                  <a:gd name="T24" fmla="*/ 34 w 85"/>
                  <a:gd name="T25" fmla="*/ 59 h 60"/>
                  <a:gd name="T26" fmla="*/ 42 w 85"/>
                  <a:gd name="T27" fmla="*/ 59 h 60"/>
                  <a:gd name="T28" fmla="*/ 50 w 85"/>
                  <a:gd name="T29" fmla="*/ 59 h 60"/>
                  <a:gd name="T30" fmla="*/ 59 w 85"/>
                  <a:gd name="T31" fmla="*/ 59 h 60"/>
                  <a:gd name="T32" fmla="*/ 67 w 85"/>
                  <a:gd name="T33" fmla="*/ 59 h 60"/>
                  <a:gd name="T34" fmla="*/ 76 w 85"/>
                  <a:gd name="T35" fmla="*/ 59 h 60"/>
                  <a:gd name="T36" fmla="*/ 76 w 85"/>
                  <a:gd name="T37" fmla="*/ 51 h 60"/>
                  <a:gd name="T38" fmla="*/ 84 w 85"/>
                  <a:gd name="T39" fmla="*/ 51 h 60"/>
                  <a:gd name="T40" fmla="*/ 84 w 85"/>
                  <a:gd name="T41" fmla="*/ 42 h 60"/>
                  <a:gd name="T42" fmla="*/ 76 w 85"/>
                  <a:gd name="T43" fmla="*/ 42 h 60"/>
                  <a:gd name="T44" fmla="*/ 76 w 85"/>
                  <a:gd name="T45" fmla="*/ 34 h 60"/>
                  <a:gd name="T46" fmla="*/ 67 w 85"/>
                  <a:gd name="T47" fmla="*/ 34 h 60"/>
                  <a:gd name="T48" fmla="*/ 67 w 85"/>
                  <a:gd name="T49" fmla="*/ 25 h 60"/>
                  <a:gd name="T50" fmla="*/ 59 w 85"/>
                  <a:gd name="T51" fmla="*/ 25 h 60"/>
                  <a:gd name="T52" fmla="*/ 50 w 85"/>
                  <a:gd name="T53" fmla="*/ 25 h 60"/>
                  <a:gd name="T54" fmla="*/ 42 w 85"/>
                  <a:gd name="T55" fmla="*/ 25 h 60"/>
                  <a:gd name="T56" fmla="*/ 34 w 85"/>
                  <a:gd name="T57" fmla="*/ 25 h 60"/>
                  <a:gd name="T58" fmla="*/ 34 w 85"/>
                  <a:gd name="T59" fmla="*/ 17 h 60"/>
                  <a:gd name="T60" fmla="*/ 25 w 85"/>
                  <a:gd name="T61" fmla="*/ 17 h 60"/>
                  <a:gd name="T62" fmla="*/ 25 w 85"/>
                  <a:gd name="T63" fmla="*/ 8 h 60"/>
                  <a:gd name="T64" fmla="*/ 25 w 85"/>
                  <a:gd name="T65" fmla="*/ 0 h 6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85" h="60">
                    <a:moveTo>
                      <a:pt x="25" y="0"/>
                    </a:moveTo>
                    <a:lnTo>
                      <a:pt x="17" y="0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0" y="17"/>
                    </a:lnTo>
                    <a:lnTo>
                      <a:pt x="0" y="25"/>
                    </a:lnTo>
                    <a:lnTo>
                      <a:pt x="0" y="34"/>
                    </a:lnTo>
                    <a:lnTo>
                      <a:pt x="0" y="42"/>
                    </a:lnTo>
                    <a:lnTo>
                      <a:pt x="8" y="42"/>
                    </a:lnTo>
                    <a:lnTo>
                      <a:pt x="8" y="51"/>
                    </a:lnTo>
                    <a:lnTo>
                      <a:pt x="17" y="51"/>
                    </a:lnTo>
                    <a:lnTo>
                      <a:pt x="25" y="51"/>
                    </a:lnTo>
                    <a:lnTo>
                      <a:pt x="34" y="59"/>
                    </a:lnTo>
                    <a:lnTo>
                      <a:pt x="42" y="59"/>
                    </a:lnTo>
                    <a:lnTo>
                      <a:pt x="50" y="59"/>
                    </a:lnTo>
                    <a:lnTo>
                      <a:pt x="59" y="59"/>
                    </a:lnTo>
                    <a:lnTo>
                      <a:pt x="67" y="59"/>
                    </a:lnTo>
                    <a:lnTo>
                      <a:pt x="76" y="59"/>
                    </a:lnTo>
                    <a:lnTo>
                      <a:pt x="76" y="51"/>
                    </a:lnTo>
                    <a:lnTo>
                      <a:pt x="84" y="51"/>
                    </a:lnTo>
                    <a:lnTo>
                      <a:pt x="84" y="42"/>
                    </a:lnTo>
                    <a:lnTo>
                      <a:pt x="76" y="42"/>
                    </a:lnTo>
                    <a:lnTo>
                      <a:pt x="76" y="34"/>
                    </a:lnTo>
                    <a:lnTo>
                      <a:pt x="67" y="34"/>
                    </a:lnTo>
                    <a:lnTo>
                      <a:pt x="67" y="25"/>
                    </a:lnTo>
                    <a:lnTo>
                      <a:pt x="59" y="25"/>
                    </a:lnTo>
                    <a:lnTo>
                      <a:pt x="50" y="25"/>
                    </a:lnTo>
                    <a:lnTo>
                      <a:pt x="42" y="25"/>
                    </a:lnTo>
                    <a:lnTo>
                      <a:pt x="34" y="25"/>
                    </a:lnTo>
                    <a:lnTo>
                      <a:pt x="34" y="17"/>
                    </a:lnTo>
                    <a:lnTo>
                      <a:pt x="25" y="17"/>
                    </a:lnTo>
                    <a:lnTo>
                      <a:pt x="25" y="8"/>
                    </a:lnTo>
                    <a:lnTo>
                      <a:pt x="25" y="0"/>
                    </a:lnTo>
                  </a:path>
                </a:pathLst>
              </a:custGeom>
              <a:solidFill>
                <a:srgbClr val="B37121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736" name="Freeform 1037">
                <a:extLst>
                  <a:ext uri="{FF2B5EF4-FFF2-40B4-BE49-F238E27FC236}">
                    <a16:creationId xmlns:a16="http://schemas.microsoft.com/office/drawing/2014/main" id="{3A7222B1-96E6-3455-9F3F-55E43951C9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6" y="650"/>
                <a:ext cx="94" cy="60"/>
              </a:xfrm>
              <a:custGeom>
                <a:avLst/>
                <a:gdLst>
                  <a:gd name="T0" fmla="*/ 8 w 94"/>
                  <a:gd name="T1" fmla="*/ 0 h 60"/>
                  <a:gd name="T2" fmla="*/ 0 w 94"/>
                  <a:gd name="T3" fmla="*/ 0 h 60"/>
                  <a:gd name="T4" fmla="*/ 0 w 94"/>
                  <a:gd name="T5" fmla="*/ 8 h 60"/>
                  <a:gd name="T6" fmla="*/ 0 w 94"/>
                  <a:gd name="T7" fmla="*/ 17 h 60"/>
                  <a:gd name="T8" fmla="*/ 8 w 94"/>
                  <a:gd name="T9" fmla="*/ 17 h 60"/>
                  <a:gd name="T10" fmla="*/ 8 w 94"/>
                  <a:gd name="T11" fmla="*/ 25 h 60"/>
                  <a:gd name="T12" fmla="*/ 8 w 94"/>
                  <a:gd name="T13" fmla="*/ 34 h 60"/>
                  <a:gd name="T14" fmla="*/ 8 w 94"/>
                  <a:gd name="T15" fmla="*/ 42 h 60"/>
                  <a:gd name="T16" fmla="*/ 17 w 94"/>
                  <a:gd name="T17" fmla="*/ 42 h 60"/>
                  <a:gd name="T18" fmla="*/ 17 w 94"/>
                  <a:gd name="T19" fmla="*/ 51 h 60"/>
                  <a:gd name="T20" fmla="*/ 25 w 94"/>
                  <a:gd name="T21" fmla="*/ 51 h 60"/>
                  <a:gd name="T22" fmla="*/ 25 w 94"/>
                  <a:gd name="T23" fmla="*/ 59 h 60"/>
                  <a:gd name="T24" fmla="*/ 34 w 94"/>
                  <a:gd name="T25" fmla="*/ 59 h 60"/>
                  <a:gd name="T26" fmla="*/ 42 w 94"/>
                  <a:gd name="T27" fmla="*/ 59 h 60"/>
                  <a:gd name="T28" fmla="*/ 51 w 94"/>
                  <a:gd name="T29" fmla="*/ 59 h 60"/>
                  <a:gd name="T30" fmla="*/ 59 w 94"/>
                  <a:gd name="T31" fmla="*/ 59 h 60"/>
                  <a:gd name="T32" fmla="*/ 68 w 94"/>
                  <a:gd name="T33" fmla="*/ 59 h 60"/>
                  <a:gd name="T34" fmla="*/ 76 w 94"/>
                  <a:gd name="T35" fmla="*/ 59 h 60"/>
                  <a:gd name="T36" fmla="*/ 85 w 94"/>
                  <a:gd name="T37" fmla="*/ 51 h 60"/>
                  <a:gd name="T38" fmla="*/ 85 w 94"/>
                  <a:gd name="T39" fmla="*/ 42 h 60"/>
                  <a:gd name="T40" fmla="*/ 93 w 94"/>
                  <a:gd name="T41" fmla="*/ 42 h 60"/>
                  <a:gd name="T42" fmla="*/ 93 w 94"/>
                  <a:gd name="T43" fmla="*/ 34 h 60"/>
                  <a:gd name="T44" fmla="*/ 93 w 94"/>
                  <a:gd name="T45" fmla="*/ 25 h 60"/>
                  <a:gd name="T46" fmla="*/ 93 w 94"/>
                  <a:gd name="T47" fmla="*/ 17 h 60"/>
                  <a:gd name="T48" fmla="*/ 85 w 94"/>
                  <a:gd name="T49" fmla="*/ 17 h 60"/>
                  <a:gd name="T50" fmla="*/ 76 w 94"/>
                  <a:gd name="T51" fmla="*/ 17 h 60"/>
                  <a:gd name="T52" fmla="*/ 68 w 94"/>
                  <a:gd name="T53" fmla="*/ 17 h 60"/>
                  <a:gd name="T54" fmla="*/ 68 w 94"/>
                  <a:gd name="T55" fmla="*/ 8 h 60"/>
                  <a:gd name="T56" fmla="*/ 59 w 94"/>
                  <a:gd name="T57" fmla="*/ 8 h 60"/>
                  <a:gd name="T58" fmla="*/ 51 w 94"/>
                  <a:gd name="T59" fmla="*/ 8 h 60"/>
                  <a:gd name="T60" fmla="*/ 51 w 94"/>
                  <a:gd name="T61" fmla="*/ 0 h 60"/>
                  <a:gd name="T62" fmla="*/ 42 w 94"/>
                  <a:gd name="T63" fmla="*/ 0 h 60"/>
                  <a:gd name="T64" fmla="*/ 34 w 94"/>
                  <a:gd name="T65" fmla="*/ 0 h 60"/>
                  <a:gd name="T66" fmla="*/ 25 w 94"/>
                  <a:gd name="T67" fmla="*/ 0 h 60"/>
                  <a:gd name="T68" fmla="*/ 17 w 94"/>
                  <a:gd name="T69" fmla="*/ 0 h 6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94" h="60">
                    <a:moveTo>
                      <a:pt x="8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0" y="17"/>
                    </a:lnTo>
                    <a:lnTo>
                      <a:pt x="8" y="17"/>
                    </a:lnTo>
                    <a:lnTo>
                      <a:pt x="8" y="25"/>
                    </a:lnTo>
                    <a:lnTo>
                      <a:pt x="8" y="34"/>
                    </a:lnTo>
                    <a:lnTo>
                      <a:pt x="8" y="42"/>
                    </a:lnTo>
                    <a:lnTo>
                      <a:pt x="17" y="42"/>
                    </a:lnTo>
                    <a:lnTo>
                      <a:pt x="17" y="51"/>
                    </a:lnTo>
                    <a:lnTo>
                      <a:pt x="25" y="51"/>
                    </a:lnTo>
                    <a:lnTo>
                      <a:pt x="25" y="59"/>
                    </a:lnTo>
                    <a:lnTo>
                      <a:pt x="34" y="59"/>
                    </a:lnTo>
                    <a:lnTo>
                      <a:pt x="42" y="59"/>
                    </a:lnTo>
                    <a:lnTo>
                      <a:pt x="51" y="59"/>
                    </a:lnTo>
                    <a:lnTo>
                      <a:pt x="59" y="59"/>
                    </a:lnTo>
                    <a:lnTo>
                      <a:pt x="68" y="59"/>
                    </a:lnTo>
                    <a:lnTo>
                      <a:pt x="76" y="59"/>
                    </a:lnTo>
                    <a:lnTo>
                      <a:pt x="85" y="51"/>
                    </a:lnTo>
                    <a:lnTo>
                      <a:pt x="85" y="42"/>
                    </a:lnTo>
                    <a:lnTo>
                      <a:pt x="93" y="42"/>
                    </a:lnTo>
                    <a:lnTo>
                      <a:pt x="93" y="34"/>
                    </a:lnTo>
                    <a:lnTo>
                      <a:pt x="93" y="25"/>
                    </a:lnTo>
                    <a:lnTo>
                      <a:pt x="93" y="17"/>
                    </a:lnTo>
                    <a:lnTo>
                      <a:pt x="85" y="17"/>
                    </a:lnTo>
                    <a:lnTo>
                      <a:pt x="76" y="17"/>
                    </a:lnTo>
                    <a:lnTo>
                      <a:pt x="68" y="17"/>
                    </a:lnTo>
                    <a:lnTo>
                      <a:pt x="68" y="8"/>
                    </a:lnTo>
                    <a:lnTo>
                      <a:pt x="59" y="8"/>
                    </a:lnTo>
                    <a:lnTo>
                      <a:pt x="51" y="8"/>
                    </a:lnTo>
                    <a:lnTo>
                      <a:pt x="51" y="0"/>
                    </a:lnTo>
                    <a:lnTo>
                      <a:pt x="42" y="0"/>
                    </a:lnTo>
                    <a:lnTo>
                      <a:pt x="34" y="0"/>
                    </a:lnTo>
                    <a:lnTo>
                      <a:pt x="25" y="0"/>
                    </a:lnTo>
                    <a:lnTo>
                      <a:pt x="17" y="0"/>
                    </a:lnTo>
                  </a:path>
                </a:pathLst>
              </a:custGeom>
              <a:solidFill>
                <a:srgbClr val="B37121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737" name="Freeform 1038">
                <a:extLst>
                  <a:ext uri="{FF2B5EF4-FFF2-40B4-BE49-F238E27FC236}">
                    <a16:creationId xmlns:a16="http://schemas.microsoft.com/office/drawing/2014/main" id="{800DD8CB-9A07-F07E-245F-357E05C9C5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9" y="439"/>
                <a:ext cx="60" cy="60"/>
              </a:xfrm>
              <a:custGeom>
                <a:avLst/>
                <a:gdLst>
                  <a:gd name="T0" fmla="*/ 0 w 60"/>
                  <a:gd name="T1" fmla="*/ 0 h 60"/>
                  <a:gd name="T2" fmla="*/ 0 w 60"/>
                  <a:gd name="T3" fmla="*/ 8 h 60"/>
                  <a:gd name="T4" fmla="*/ 0 w 60"/>
                  <a:gd name="T5" fmla="*/ 17 h 60"/>
                  <a:gd name="T6" fmla="*/ 0 w 60"/>
                  <a:gd name="T7" fmla="*/ 25 h 60"/>
                  <a:gd name="T8" fmla="*/ 0 w 60"/>
                  <a:gd name="T9" fmla="*/ 34 h 60"/>
                  <a:gd name="T10" fmla="*/ 0 w 60"/>
                  <a:gd name="T11" fmla="*/ 42 h 60"/>
                  <a:gd name="T12" fmla="*/ 0 w 60"/>
                  <a:gd name="T13" fmla="*/ 51 h 60"/>
                  <a:gd name="T14" fmla="*/ 0 w 60"/>
                  <a:gd name="T15" fmla="*/ 59 h 60"/>
                  <a:gd name="T16" fmla="*/ 8 w 60"/>
                  <a:gd name="T17" fmla="*/ 59 h 60"/>
                  <a:gd name="T18" fmla="*/ 17 w 60"/>
                  <a:gd name="T19" fmla="*/ 59 h 60"/>
                  <a:gd name="T20" fmla="*/ 25 w 60"/>
                  <a:gd name="T21" fmla="*/ 59 h 60"/>
                  <a:gd name="T22" fmla="*/ 25 w 60"/>
                  <a:gd name="T23" fmla="*/ 51 h 60"/>
                  <a:gd name="T24" fmla="*/ 34 w 60"/>
                  <a:gd name="T25" fmla="*/ 51 h 60"/>
                  <a:gd name="T26" fmla="*/ 34 w 60"/>
                  <a:gd name="T27" fmla="*/ 42 h 60"/>
                  <a:gd name="T28" fmla="*/ 42 w 60"/>
                  <a:gd name="T29" fmla="*/ 42 h 60"/>
                  <a:gd name="T30" fmla="*/ 42 w 60"/>
                  <a:gd name="T31" fmla="*/ 34 h 60"/>
                  <a:gd name="T32" fmla="*/ 51 w 60"/>
                  <a:gd name="T33" fmla="*/ 34 h 60"/>
                  <a:gd name="T34" fmla="*/ 51 w 60"/>
                  <a:gd name="T35" fmla="*/ 25 h 60"/>
                  <a:gd name="T36" fmla="*/ 51 w 60"/>
                  <a:gd name="T37" fmla="*/ 17 h 60"/>
                  <a:gd name="T38" fmla="*/ 59 w 60"/>
                  <a:gd name="T39" fmla="*/ 17 h 60"/>
                  <a:gd name="T40" fmla="*/ 51 w 60"/>
                  <a:gd name="T41" fmla="*/ 8 h 60"/>
                  <a:gd name="T42" fmla="*/ 42 w 60"/>
                  <a:gd name="T43" fmla="*/ 8 h 60"/>
                  <a:gd name="T44" fmla="*/ 34 w 60"/>
                  <a:gd name="T45" fmla="*/ 8 h 60"/>
                  <a:gd name="T46" fmla="*/ 25 w 60"/>
                  <a:gd name="T47" fmla="*/ 8 h 60"/>
                  <a:gd name="T48" fmla="*/ 25 w 60"/>
                  <a:gd name="T49" fmla="*/ 0 h 60"/>
                  <a:gd name="T50" fmla="*/ 17 w 60"/>
                  <a:gd name="T51" fmla="*/ 0 h 6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60" h="60">
                    <a:moveTo>
                      <a:pt x="0" y="0"/>
                    </a:moveTo>
                    <a:lnTo>
                      <a:pt x="0" y="8"/>
                    </a:lnTo>
                    <a:lnTo>
                      <a:pt x="0" y="17"/>
                    </a:lnTo>
                    <a:lnTo>
                      <a:pt x="0" y="25"/>
                    </a:lnTo>
                    <a:lnTo>
                      <a:pt x="0" y="34"/>
                    </a:lnTo>
                    <a:lnTo>
                      <a:pt x="0" y="42"/>
                    </a:lnTo>
                    <a:lnTo>
                      <a:pt x="0" y="51"/>
                    </a:lnTo>
                    <a:lnTo>
                      <a:pt x="0" y="59"/>
                    </a:lnTo>
                    <a:lnTo>
                      <a:pt x="8" y="59"/>
                    </a:lnTo>
                    <a:lnTo>
                      <a:pt x="17" y="59"/>
                    </a:lnTo>
                    <a:lnTo>
                      <a:pt x="25" y="59"/>
                    </a:lnTo>
                    <a:lnTo>
                      <a:pt x="25" y="51"/>
                    </a:lnTo>
                    <a:lnTo>
                      <a:pt x="34" y="51"/>
                    </a:lnTo>
                    <a:lnTo>
                      <a:pt x="34" y="42"/>
                    </a:lnTo>
                    <a:lnTo>
                      <a:pt x="42" y="42"/>
                    </a:lnTo>
                    <a:lnTo>
                      <a:pt x="42" y="34"/>
                    </a:lnTo>
                    <a:lnTo>
                      <a:pt x="51" y="34"/>
                    </a:lnTo>
                    <a:lnTo>
                      <a:pt x="51" y="25"/>
                    </a:lnTo>
                    <a:lnTo>
                      <a:pt x="51" y="17"/>
                    </a:lnTo>
                    <a:lnTo>
                      <a:pt x="59" y="17"/>
                    </a:lnTo>
                    <a:lnTo>
                      <a:pt x="51" y="8"/>
                    </a:lnTo>
                    <a:lnTo>
                      <a:pt x="42" y="8"/>
                    </a:lnTo>
                    <a:lnTo>
                      <a:pt x="34" y="8"/>
                    </a:lnTo>
                    <a:lnTo>
                      <a:pt x="25" y="8"/>
                    </a:lnTo>
                    <a:lnTo>
                      <a:pt x="25" y="0"/>
                    </a:lnTo>
                    <a:lnTo>
                      <a:pt x="17" y="0"/>
                    </a:lnTo>
                  </a:path>
                </a:pathLst>
              </a:custGeom>
              <a:solidFill>
                <a:srgbClr val="B37121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738" name="Freeform 1039">
                <a:extLst>
                  <a:ext uri="{FF2B5EF4-FFF2-40B4-BE49-F238E27FC236}">
                    <a16:creationId xmlns:a16="http://schemas.microsoft.com/office/drawing/2014/main" id="{B36CDD53-5388-3D18-B865-D71CB6912D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0" y="532"/>
                <a:ext cx="85" cy="60"/>
              </a:xfrm>
              <a:custGeom>
                <a:avLst/>
                <a:gdLst>
                  <a:gd name="T0" fmla="*/ 25 w 85"/>
                  <a:gd name="T1" fmla="*/ 0 h 60"/>
                  <a:gd name="T2" fmla="*/ 17 w 85"/>
                  <a:gd name="T3" fmla="*/ 0 h 60"/>
                  <a:gd name="T4" fmla="*/ 8 w 85"/>
                  <a:gd name="T5" fmla="*/ 0 h 60"/>
                  <a:gd name="T6" fmla="*/ 8 w 85"/>
                  <a:gd name="T7" fmla="*/ 8 h 60"/>
                  <a:gd name="T8" fmla="*/ 0 w 85"/>
                  <a:gd name="T9" fmla="*/ 17 h 60"/>
                  <a:gd name="T10" fmla="*/ 0 w 85"/>
                  <a:gd name="T11" fmla="*/ 25 h 60"/>
                  <a:gd name="T12" fmla="*/ 0 w 85"/>
                  <a:gd name="T13" fmla="*/ 34 h 60"/>
                  <a:gd name="T14" fmla="*/ 0 w 85"/>
                  <a:gd name="T15" fmla="*/ 42 h 60"/>
                  <a:gd name="T16" fmla="*/ 8 w 85"/>
                  <a:gd name="T17" fmla="*/ 42 h 60"/>
                  <a:gd name="T18" fmla="*/ 8 w 85"/>
                  <a:gd name="T19" fmla="*/ 51 h 60"/>
                  <a:gd name="T20" fmla="*/ 17 w 85"/>
                  <a:gd name="T21" fmla="*/ 51 h 60"/>
                  <a:gd name="T22" fmla="*/ 25 w 85"/>
                  <a:gd name="T23" fmla="*/ 51 h 60"/>
                  <a:gd name="T24" fmla="*/ 34 w 85"/>
                  <a:gd name="T25" fmla="*/ 59 h 60"/>
                  <a:gd name="T26" fmla="*/ 42 w 85"/>
                  <a:gd name="T27" fmla="*/ 59 h 60"/>
                  <a:gd name="T28" fmla="*/ 50 w 85"/>
                  <a:gd name="T29" fmla="*/ 59 h 60"/>
                  <a:gd name="T30" fmla="*/ 59 w 85"/>
                  <a:gd name="T31" fmla="*/ 59 h 60"/>
                  <a:gd name="T32" fmla="*/ 67 w 85"/>
                  <a:gd name="T33" fmla="*/ 59 h 60"/>
                  <a:gd name="T34" fmla="*/ 76 w 85"/>
                  <a:gd name="T35" fmla="*/ 59 h 60"/>
                  <a:gd name="T36" fmla="*/ 76 w 85"/>
                  <a:gd name="T37" fmla="*/ 51 h 60"/>
                  <a:gd name="T38" fmla="*/ 84 w 85"/>
                  <a:gd name="T39" fmla="*/ 51 h 60"/>
                  <a:gd name="T40" fmla="*/ 84 w 85"/>
                  <a:gd name="T41" fmla="*/ 42 h 60"/>
                  <a:gd name="T42" fmla="*/ 76 w 85"/>
                  <a:gd name="T43" fmla="*/ 42 h 60"/>
                  <a:gd name="T44" fmla="*/ 76 w 85"/>
                  <a:gd name="T45" fmla="*/ 34 h 60"/>
                  <a:gd name="T46" fmla="*/ 67 w 85"/>
                  <a:gd name="T47" fmla="*/ 34 h 60"/>
                  <a:gd name="T48" fmla="*/ 67 w 85"/>
                  <a:gd name="T49" fmla="*/ 25 h 60"/>
                  <a:gd name="T50" fmla="*/ 59 w 85"/>
                  <a:gd name="T51" fmla="*/ 25 h 60"/>
                  <a:gd name="T52" fmla="*/ 50 w 85"/>
                  <a:gd name="T53" fmla="*/ 25 h 60"/>
                  <a:gd name="T54" fmla="*/ 42 w 85"/>
                  <a:gd name="T55" fmla="*/ 25 h 60"/>
                  <a:gd name="T56" fmla="*/ 34 w 85"/>
                  <a:gd name="T57" fmla="*/ 25 h 60"/>
                  <a:gd name="T58" fmla="*/ 34 w 85"/>
                  <a:gd name="T59" fmla="*/ 17 h 60"/>
                  <a:gd name="T60" fmla="*/ 25 w 85"/>
                  <a:gd name="T61" fmla="*/ 17 h 60"/>
                  <a:gd name="T62" fmla="*/ 25 w 85"/>
                  <a:gd name="T63" fmla="*/ 8 h 60"/>
                  <a:gd name="T64" fmla="*/ 25 w 85"/>
                  <a:gd name="T65" fmla="*/ 0 h 6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85" h="60">
                    <a:moveTo>
                      <a:pt x="25" y="0"/>
                    </a:moveTo>
                    <a:lnTo>
                      <a:pt x="17" y="0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0" y="17"/>
                    </a:lnTo>
                    <a:lnTo>
                      <a:pt x="0" y="25"/>
                    </a:lnTo>
                    <a:lnTo>
                      <a:pt x="0" y="34"/>
                    </a:lnTo>
                    <a:lnTo>
                      <a:pt x="0" y="42"/>
                    </a:lnTo>
                    <a:lnTo>
                      <a:pt x="8" y="42"/>
                    </a:lnTo>
                    <a:lnTo>
                      <a:pt x="8" y="51"/>
                    </a:lnTo>
                    <a:lnTo>
                      <a:pt x="17" y="51"/>
                    </a:lnTo>
                    <a:lnTo>
                      <a:pt x="25" y="51"/>
                    </a:lnTo>
                    <a:lnTo>
                      <a:pt x="34" y="59"/>
                    </a:lnTo>
                    <a:lnTo>
                      <a:pt x="42" y="59"/>
                    </a:lnTo>
                    <a:lnTo>
                      <a:pt x="50" y="59"/>
                    </a:lnTo>
                    <a:lnTo>
                      <a:pt x="59" y="59"/>
                    </a:lnTo>
                    <a:lnTo>
                      <a:pt x="67" y="59"/>
                    </a:lnTo>
                    <a:lnTo>
                      <a:pt x="76" y="59"/>
                    </a:lnTo>
                    <a:lnTo>
                      <a:pt x="76" y="51"/>
                    </a:lnTo>
                    <a:lnTo>
                      <a:pt x="84" y="51"/>
                    </a:lnTo>
                    <a:lnTo>
                      <a:pt x="84" y="42"/>
                    </a:lnTo>
                    <a:lnTo>
                      <a:pt x="76" y="42"/>
                    </a:lnTo>
                    <a:lnTo>
                      <a:pt x="76" y="34"/>
                    </a:lnTo>
                    <a:lnTo>
                      <a:pt x="67" y="34"/>
                    </a:lnTo>
                    <a:lnTo>
                      <a:pt x="67" y="25"/>
                    </a:lnTo>
                    <a:lnTo>
                      <a:pt x="59" y="25"/>
                    </a:lnTo>
                    <a:lnTo>
                      <a:pt x="50" y="25"/>
                    </a:lnTo>
                    <a:lnTo>
                      <a:pt x="42" y="25"/>
                    </a:lnTo>
                    <a:lnTo>
                      <a:pt x="34" y="25"/>
                    </a:lnTo>
                    <a:lnTo>
                      <a:pt x="34" y="17"/>
                    </a:lnTo>
                    <a:lnTo>
                      <a:pt x="25" y="17"/>
                    </a:lnTo>
                    <a:lnTo>
                      <a:pt x="25" y="8"/>
                    </a:lnTo>
                    <a:lnTo>
                      <a:pt x="25" y="0"/>
                    </a:lnTo>
                  </a:path>
                </a:pathLst>
              </a:custGeom>
              <a:solidFill>
                <a:srgbClr val="B37121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739" name="Freeform 1040">
                <a:extLst>
                  <a:ext uri="{FF2B5EF4-FFF2-40B4-BE49-F238E27FC236}">
                    <a16:creationId xmlns:a16="http://schemas.microsoft.com/office/drawing/2014/main" id="{25449025-9F5D-B345-6D64-CED2CF0126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8" y="532"/>
                <a:ext cx="94" cy="60"/>
              </a:xfrm>
              <a:custGeom>
                <a:avLst/>
                <a:gdLst>
                  <a:gd name="T0" fmla="*/ 8 w 94"/>
                  <a:gd name="T1" fmla="*/ 0 h 60"/>
                  <a:gd name="T2" fmla="*/ 0 w 94"/>
                  <a:gd name="T3" fmla="*/ 0 h 60"/>
                  <a:gd name="T4" fmla="*/ 0 w 94"/>
                  <a:gd name="T5" fmla="*/ 8 h 60"/>
                  <a:gd name="T6" fmla="*/ 0 w 94"/>
                  <a:gd name="T7" fmla="*/ 17 h 60"/>
                  <a:gd name="T8" fmla="*/ 8 w 94"/>
                  <a:gd name="T9" fmla="*/ 17 h 60"/>
                  <a:gd name="T10" fmla="*/ 8 w 94"/>
                  <a:gd name="T11" fmla="*/ 25 h 60"/>
                  <a:gd name="T12" fmla="*/ 8 w 94"/>
                  <a:gd name="T13" fmla="*/ 34 h 60"/>
                  <a:gd name="T14" fmla="*/ 8 w 94"/>
                  <a:gd name="T15" fmla="*/ 42 h 60"/>
                  <a:gd name="T16" fmla="*/ 17 w 94"/>
                  <a:gd name="T17" fmla="*/ 42 h 60"/>
                  <a:gd name="T18" fmla="*/ 25 w 94"/>
                  <a:gd name="T19" fmla="*/ 42 h 60"/>
                  <a:gd name="T20" fmla="*/ 25 w 94"/>
                  <a:gd name="T21" fmla="*/ 51 h 60"/>
                  <a:gd name="T22" fmla="*/ 34 w 94"/>
                  <a:gd name="T23" fmla="*/ 51 h 60"/>
                  <a:gd name="T24" fmla="*/ 42 w 94"/>
                  <a:gd name="T25" fmla="*/ 59 h 60"/>
                  <a:gd name="T26" fmla="*/ 51 w 94"/>
                  <a:gd name="T27" fmla="*/ 59 h 60"/>
                  <a:gd name="T28" fmla="*/ 59 w 94"/>
                  <a:gd name="T29" fmla="*/ 59 h 60"/>
                  <a:gd name="T30" fmla="*/ 68 w 94"/>
                  <a:gd name="T31" fmla="*/ 59 h 60"/>
                  <a:gd name="T32" fmla="*/ 76 w 94"/>
                  <a:gd name="T33" fmla="*/ 59 h 60"/>
                  <a:gd name="T34" fmla="*/ 76 w 94"/>
                  <a:gd name="T35" fmla="*/ 51 h 60"/>
                  <a:gd name="T36" fmla="*/ 85 w 94"/>
                  <a:gd name="T37" fmla="*/ 42 h 60"/>
                  <a:gd name="T38" fmla="*/ 93 w 94"/>
                  <a:gd name="T39" fmla="*/ 42 h 60"/>
                  <a:gd name="T40" fmla="*/ 93 w 94"/>
                  <a:gd name="T41" fmla="*/ 34 h 60"/>
                  <a:gd name="T42" fmla="*/ 93 w 94"/>
                  <a:gd name="T43" fmla="*/ 25 h 60"/>
                  <a:gd name="T44" fmla="*/ 93 w 94"/>
                  <a:gd name="T45" fmla="*/ 17 h 60"/>
                  <a:gd name="T46" fmla="*/ 85 w 94"/>
                  <a:gd name="T47" fmla="*/ 17 h 60"/>
                  <a:gd name="T48" fmla="*/ 76 w 94"/>
                  <a:gd name="T49" fmla="*/ 17 h 60"/>
                  <a:gd name="T50" fmla="*/ 68 w 94"/>
                  <a:gd name="T51" fmla="*/ 17 h 60"/>
                  <a:gd name="T52" fmla="*/ 68 w 94"/>
                  <a:gd name="T53" fmla="*/ 8 h 60"/>
                  <a:gd name="T54" fmla="*/ 59 w 94"/>
                  <a:gd name="T55" fmla="*/ 8 h 60"/>
                  <a:gd name="T56" fmla="*/ 51 w 94"/>
                  <a:gd name="T57" fmla="*/ 8 h 60"/>
                  <a:gd name="T58" fmla="*/ 51 w 94"/>
                  <a:gd name="T59" fmla="*/ 0 h 60"/>
                  <a:gd name="T60" fmla="*/ 42 w 94"/>
                  <a:gd name="T61" fmla="*/ 0 h 60"/>
                  <a:gd name="T62" fmla="*/ 34 w 94"/>
                  <a:gd name="T63" fmla="*/ 0 h 60"/>
                  <a:gd name="T64" fmla="*/ 25 w 94"/>
                  <a:gd name="T65" fmla="*/ 0 h 60"/>
                  <a:gd name="T66" fmla="*/ 17 w 94"/>
                  <a:gd name="T67" fmla="*/ 0 h 60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94" h="60">
                    <a:moveTo>
                      <a:pt x="8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0" y="17"/>
                    </a:lnTo>
                    <a:lnTo>
                      <a:pt x="8" y="17"/>
                    </a:lnTo>
                    <a:lnTo>
                      <a:pt x="8" y="25"/>
                    </a:lnTo>
                    <a:lnTo>
                      <a:pt x="8" y="34"/>
                    </a:lnTo>
                    <a:lnTo>
                      <a:pt x="8" y="42"/>
                    </a:lnTo>
                    <a:lnTo>
                      <a:pt x="17" y="42"/>
                    </a:lnTo>
                    <a:lnTo>
                      <a:pt x="25" y="42"/>
                    </a:lnTo>
                    <a:lnTo>
                      <a:pt x="25" y="51"/>
                    </a:lnTo>
                    <a:lnTo>
                      <a:pt x="34" y="51"/>
                    </a:lnTo>
                    <a:lnTo>
                      <a:pt x="42" y="59"/>
                    </a:lnTo>
                    <a:lnTo>
                      <a:pt x="51" y="59"/>
                    </a:lnTo>
                    <a:lnTo>
                      <a:pt x="59" y="59"/>
                    </a:lnTo>
                    <a:lnTo>
                      <a:pt x="68" y="59"/>
                    </a:lnTo>
                    <a:lnTo>
                      <a:pt x="76" y="59"/>
                    </a:lnTo>
                    <a:lnTo>
                      <a:pt x="76" y="51"/>
                    </a:lnTo>
                    <a:lnTo>
                      <a:pt x="85" y="42"/>
                    </a:lnTo>
                    <a:lnTo>
                      <a:pt x="93" y="42"/>
                    </a:lnTo>
                    <a:lnTo>
                      <a:pt x="93" y="34"/>
                    </a:lnTo>
                    <a:lnTo>
                      <a:pt x="93" y="25"/>
                    </a:lnTo>
                    <a:lnTo>
                      <a:pt x="93" y="17"/>
                    </a:lnTo>
                    <a:lnTo>
                      <a:pt x="85" y="17"/>
                    </a:lnTo>
                    <a:lnTo>
                      <a:pt x="76" y="17"/>
                    </a:lnTo>
                    <a:lnTo>
                      <a:pt x="68" y="17"/>
                    </a:lnTo>
                    <a:lnTo>
                      <a:pt x="68" y="8"/>
                    </a:lnTo>
                    <a:lnTo>
                      <a:pt x="59" y="8"/>
                    </a:lnTo>
                    <a:lnTo>
                      <a:pt x="51" y="8"/>
                    </a:lnTo>
                    <a:lnTo>
                      <a:pt x="51" y="0"/>
                    </a:lnTo>
                    <a:lnTo>
                      <a:pt x="42" y="0"/>
                    </a:lnTo>
                    <a:lnTo>
                      <a:pt x="34" y="0"/>
                    </a:lnTo>
                    <a:lnTo>
                      <a:pt x="25" y="0"/>
                    </a:lnTo>
                    <a:lnTo>
                      <a:pt x="17" y="0"/>
                    </a:lnTo>
                  </a:path>
                </a:pathLst>
              </a:custGeom>
              <a:solidFill>
                <a:srgbClr val="B37121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740" name="Freeform 1041">
                <a:extLst>
                  <a:ext uri="{FF2B5EF4-FFF2-40B4-BE49-F238E27FC236}">
                    <a16:creationId xmlns:a16="http://schemas.microsoft.com/office/drawing/2014/main" id="{DFB1F5DC-DD1B-E399-606F-171A5AC130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0" y="734"/>
                <a:ext cx="60" cy="52"/>
              </a:xfrm>
              <a:custGeom>
                <a:avLst/>
                <a:gdLst>
                  <a:gd name="T0" fmla="*/ 0 w 60"/>
                  <a:gd name="T1" fmla="*/ 0 h 52"/>
                  <a:gd name="T2" fmla="*/ 0 w 60"/>
                  <a:gd name="T3" fmla="*/ 9 h 52"/>
                  <a:gd name="T4" fmla="*/ 0 w 60"/>
                  <a:gd name="T5" fmla="*/ 17 h 52"/>
                  <a:gd name="T6" fmla="*/ 0 w 60"/>
                  <a:gd name="T7" fmla="*/ 26 h 52"/>
                  <a:gd name="T8" fmla="*/ 0 w 60"/>
                  <a:gd name="T9" fmla="*/ 34 h 52"/>
                  <a:gd name="T10" fmla="*/ 0 w 60"/>
                  <a:gd name="T11" fmla="*/ 43 h 52"/>
                  <a:gd name="T12" fmla="*/ 0 w 60"/>
                  <a:gd name="T13" fmla="*/ 51 h 52"/>
                  <a:gd name="T14" fmla="*/ 8 w 60"/>
                  <a:gd name="T15" fmla="*/ 51 h 52"/>
                  <a:gd name="T16" fmla="*/ 17 w 60"/>
                  <a:gd name="T17" fmla="*/ 51 h 52"/>
                  <a:gd name="T18" fmla="*/ 25 w 60"/>
                  <a:gd name="T19" fmla="*/ 51 h 52"/>
                  <a:gd name="T20" fmla="*/ 25 w 60"/>
                  <a:gd name="T21" fmla="*/ 43 h 52"/>
                  <a:gd name="T22" fmla="*/ 34 w 60"/>
                  <a:gd name="T23" fmla="*/ 43 h 52"/>
                  <a:gd name="T24" fmla="*/ 42 w 60"/>
                  <a:gd name="T25" fmla="*/ 43 h 52"/>
                  <a:gd name="T26" fmla="*/ 42 w 60"/>
                  <a:gd name="T27" fmla="*/ 34 h 52"/>
                  <a:gd name="T28" fmla="*/ 51 w 60"/>
                  <a:gd name="T29" fmla="*/ 34 h 52"/>
                  <a:gd name="T30" fmla="*/ 51 w 60"/>
                  <a:gd name="T31" fmla="*/ 26 h 52"/>
                  <a:gd name="T32" fmla="*/ 51 w 60"/>
                  <a:gd name="T33" fmla="*/ 17 h 52"/>
                  <a:gd name="T34" fmla="*/ 59 w 60"/>
                  <a:gd name="T35" fmla="*/ 17 h 52"/>
                  <a:gd name="T36" fmla="*/ 51 w 60"/>
                  <a:gd name="T37" fmla="*/ 9 h 52"/>
                  <a:gd name="T38" fmla="*/ 42 w 60"/>
                  <a:gd name="T39" fmla="*/ 9 h 52"/>
                  <a:gd name="T40" fmla="*/ 34 w 60"/>
                  <a:gd name="T41" fmla="*/ 9 h 52"/>
                  <a:gd name="T42" fmla="*/ 25 w 60"/>
                  <a:gd name="T43" fmla="*/ 9 h 52"/>
                  <a:gd name="T44" fmla="*/ 25 w 60"/>
                  <a:gd name="T45" fmla="*/ 0 h 52"/>
                  <a:gd name="T46" fmla="*/ 17 w 60"/>
                  <a:gd name="T47" fmla="*/ 0 h 5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60" h="52">
                    <a:moveTo>
                      <a:pt x="0" y="0"/>
                    </a:moveTo>
                    <a:lnTo>
                      <a:pt x="0" y="9"/>
                    </a:lnTo>
                    <a:lnTo>
                      <a:pt x="0" y="17"/>
                    </a:lnTo>
                    <a:lnTo>
                      <a:pt x="0" y="26"/>
                    </a:lnTo>
                    <a:lnTo>
                      <a:pt x="0" y="34"/>
                    </a:lnTo>
                    <a:lnTo>
                      <a:pt x="0" y="43"/>
                    </a:lnTo>
                    <a:lnTo>
                      <a:pt x="0" y="51"/>
                    </a:lnTo>
                    <a:lnTo>
                      <a:pt x="8" y="51"/>
                    </a:lnTo>
                    <a:lnTo>
                      <a:pt x="17" y="51"/>
                    </a:lnTo>
                    <a:lnTo>
                      <a:pt x="25" y="51"/>
                    </a:lnTo>
                    <a:lnTo>
                      <a:pt x="25" y="43"/>
                    </a:lnTo>
                    <a:lnTo>
                      <a:pt x="34" y="43"/>
                    </a:lnTo>
                    <a:lnTo>
                      <a:pt x="42" y="43"/>
                    </a:lnTo>
                    <a:lnTo>
                      <a:pt x="42" y="34"/>
                    </a:lnTo>
                    <a:lnTo>
                      <a:pt x="51" y="34"/>
                    </a:lnTo>
                    <a:lnTo>
                      <a:pt x="51" y="26"/>
                    </a:lnTo>
                    <a:lnTo>
                      <a:pt x="51" y="17"/>
                    </a:lnTo>
                    <a:lnTo>
                      <a:pt x="59" y="17"/>
                    </a:lnTo>
                    <a:lnTo>
                      <a:pt x="51" y="9"/>
                    </a:lnTo>
                    <a:lnTo>
                      <a:pt x="42" y="9"/>
                    </a:lnTo>
                    <a:lnTo>
                      <a:pt x="34" y="9"/>
                    </a:lnTo>
                    <a:lnTo>
                      <a:pt x="25" y="9"/>
                    </a:lnTo>
                    <a:lnTo>
                      <a:pt x="25" y="0"/>
                    </a:lnTo>
                    <a:lnTo>
                      <a:pt x="17" y="0"/>
                    </a:lnTo>
                  </a:path>
                </a:pathLst>
              </a:custGeom>
              <a:solidFill>
                <a:srgbClr val="B37121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741" name="Freeform 1042">
                <a:extLst>
                  <a:ext uri="{FF2B5EF4-FFF2-40B4-BE49-F238E27FC236}">
                    <a16:creationId xmlns:a16="http://schemas.microsoft.com/office/drawing/2014/main" id="{518CDD6F-B3ED-24B4-E40C-EBD04D2707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6" y="388"/>
                <a:ext cx="86" cy="60"/>
              </a:xfrm>
              <a:custGeom>
                <a:avLst/>
                <a:gdLst>
                  <a:gd name="T0" fmla="*/ 26 w 86"/>
                  <a:gd name="T1" fmla="*/ 0 h 60"/>
                  <a:gd name="T2" fmla="*/ 17 w 86"/>
                  <a:gd name="T3" fmla="*/ 0 h 60"/>
                  <a:gd name="T4" fmla="*/ 9 w 86"/>
                  <a:gd name="T5" fmla="*/ 0 h 60"/>
                  <a:gd name="T6" fmla="*/ 9 w 86"/>
                  <a:gd name="T7" fmla="*/ 8 h 60"/>
                  <a:gd name="T8" fmla="*/ 0 w 86"/>
                  <a:gd name="T9" fmla="*/ 17 h 60"/>
                  <a:gd name="T10" fmla="*/ 0 w 86"/>
                  <a:gd name="T11" fmla="*/ 25 h 60"/>
                  <a:gd name="T12" fmla="*/ 0 w 86"/>
                  <a:gd name="T13" fmla="*/ 34 h 60"/>
                  <a:gd name="T14" fmla="*/ 0 w 86"/>
                  <a:gd name="T15" fmla="*/ 42 h 60"/>
                  <a:gd name="T16" fmla="*/ 9 w 86"/>
                  <a:gd name="T17" fmla="*/ 51 h 60"/>
                  <a:gd name="T18" fmla="*/ 17 w 86"/>
                  <a:gd name="T19" fmla="*/ 51 h 60"/>
                  <a:gd name="T20" fmla="*/ 26 w 86"/>
                  <a:gd name="T21" fmla="*/ 51 h 60"/>
                  <a:gd name="T22" fmla="*/ 34 w 86"/>
                  <a:gd name="T23" fmla="*/ 59 h 60"/>
                  <a:gd name="T24" fmla="*/ 43 w 86"/>
                  <a:gd name="T25" fmla="*/ 59 h 60"/>
                  <a:gd name="T26" fmla="*/ 51 w 86"/>
                  <a:gd name="T27" fmla="*/ 59 h 60"/>
                  <a:gd name="T28" fmla="*/ 60 w 86"/>
                  <a:gd name="T29" fmla="*/ 59 h 60"/>
                  <a:gd name="T30" fmla="*/ 68 w 86"/>
                  <a:gd name="T31" fmla="*/ 59 h 60"/>
                  <a:gd name="T32" fmla="*/ 77 w 86"/>
                  <a:gd name="T33" fmla="*/ 59 h 60"/>
                  <a:gd name="T34" fmla="*/ 77 w 86"/>
                  <a:gd name="T35" fmla="*/ 51 h 60"/>
                  <a:gd name="T36" fmla="*/ 85 w 86"/>
                  <a:gd name="T37" fmla="*/ 51 h 60"/>
                  <a:gd name="T38" fmla="*/ 85 w 86"/>
                  <a:gd name="T39" fmla="*/ 42 h 60"/>
                  <a:gd name="T40" fmla="*/ 77 w 86"/>
                  <a:gd name="T41" fmla="*/ 42 h 60"/>
                  <a:gd name="T42" fmla="*/ 77 w 86"/>
                  <a:gd name="T43" fmla="*/ 34 h 60"/>
                  <a:gd name="T44" fmla="*/ 68 w 86"/>
                  <a:gd name="T45" fmla="*/ 34 h 60"/>
                  <a:gd name="T46" fmla="*/ 68 w 86"/>
                  <a:gd name="T47" fmla="*/ 25 h 60"/>
                  <a:gd name="T48" fmla="*/ 60 w 86"/>
                  <a:gd name="T49" fmla="*/ 25 h 60"/>
                  <a:gd name="T50" fmla="*/ 51 w 86"/>
                  <a:gd name="T51" fmla="*/ 25 h 60"/>
                  <a:gd name="T52" fmla="*/ 43 w 86"/>
                  <a:gd name="T53" fmla="*/ 25 h 60"/>
                  <a:gd name="T54" fmla="*/ 34 w 86"/>
                  <a:gd name="T55" fmla="*/ 25 h 60"/>
                  <a:gd name="T56" fmla="*/ 34 w 86"/>
                  <a:gd name="T57" fmla="*/ 17 h 60"/>
                  <a:gd name="T58" fmla="*/ 26 w 86"/>
                  <a:gd name="T59" fmla="*/ 17 h 60"/>
                  <a:gd name="T60" fmla="*/ 26 w 86"/>
                  <a:gd name="T61" fmla="*/ 8 h 60"/>
                  <a:gd name="T62" fmla="*/ 26 w 86"/>
                  <a:gd name="T63" fmla="*/ 0 h 6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86" h="60">
                    <a:moveTo>
                      <a:pt x="26" y="0"/>
                    </a:moveTo>
                    <a:lnTo>
                      <a:pt x="17" y="0"/>
                    </a:lnTo>
                    <a:lnTo>
                      <a:pt x="9" y="0"/>
                    </a:lnTo>
                    <a:lnTo>
                      <a:pt x="9" y="8"/>
                    </a:lnTo>
                    <a:lnTo>
                      <a:pt x="0" y="17"/>
                    </a:lnTo>
                    <a:lnTo>
                      <a:pt x="0" y="25"/>
                    </a:lnTo>
                    <a:lnTo>
                      <a:pt x="0" y="34"/>
                    </a:lnTo>
                    <a:lnTo>
                      <a:pt x="0" y="42"/>
                    </a:lnTo>
                    <a:lnTo>
                      <a:pt x="9" y="51"/>
                    </a:lnTo>
                    <a:lnTo>
                      <a:pt x="17" y="51"/>
                    </a:lnTo>
                    <a:lnTo>
                      <a:pt x="26" y="51"/>
                    </a:lnTo>
                    <a:lnTo>
                      <a:pt x="34" y="59"/>
                    </a:lnTo>
                    <a:lnTo>
                      <a:pt x="43" y="59"/>
                    </a:lnTo>
                    <a:lnTo>
                      <a:pt x="51" y="59"/>
                    </a:lnTo>
                    <a:lnTo>
                      <a:pt x="60" y="59"/>
                    </a:lnTo>
                    <a:lnTo>
                      <a:pt x="68" y="59"/>
                    </a:lnTo>
                    <a:lnTo>
                      <a:pt x="77" y="59"/>
                    </a:lnTo>
                    <a:lnTo>
                      <a:pt x="77" y="51"/>
                    </a:lnTo>
                    <a:lnTo>
                      <a:pt x="85" y="51"/>
                    </a:lnTo>
                    <a:lnTo>
                      <a:pt x="85" y="42"/>
                    </a:lnTo>
                    <a:lnTo>
                      <a:pt x="77" y="42"/>
                    </a:lnTo>
                    <a:lnTo>
                      <a:pt x="77" y="34"/>
                    </a:lnTo>
                    <a:lnTo>
                      <a:pt x="68" y="34"/>
                    </a:lnTo>
                    <a:lnTo>
                      <a:pt x="68" y="25"/>
                    </a:lnTo>
                    <a:lnTo>
                      <a:pt x="60" y="25"/>
                    </a:lnTo>
                    <a:lnTo>
                      <a:pt x="51" y="25"/>
                    </a:lnTo>
                    <a:lnTo>
                      <a:pt x="43" y="25"/>
                    </a:lnTo>
                    <a:lnTo>
                      <a:pt x="34" y="25"/>
                    </a:lnTo>
                    <a:lnTo>
                      <a:pt x="34" y="17"/>
                    </a:lnTo>
                    <a:lnTo>
                      <a:pt x="26" y="17"/>
                    </a:lnTo>
                    <a:lnTo>
                      <a:pt x="26" y="8"/>
                    </a:lnTo>
                    <a:lnTo>
                      <a:pt x="26" y="0"/>
                    </a:lnTo>
                  </a:path>
                </a:pathLst>
              </a:custGeom>
              <a:solidFill>
                <a:srgbClr val="B37121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742" name="Freeform 1043">
                <a:extLst>
                  <a:ext uri="{FF2B5EF4-FFF2-40B4-BE49-F238E27FC236}">
                    <a16:creationId xmlns:a16="http://schemas.microsoft.com/office/drawing/2014/main" id="{A55F381F-2A9B-6BEE-AADA-684DFE5A26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77" y="700"/>
                <a:ext cx="94" cy="60"/>
              </a:xfrm>
              <a:custGeom>
                <a:avLst/>
                <a:gdLst>
                  <a:gd name="T0" fmla="*/ 8 w 94"/>
                  <a:gd name="T1" fmla="*/ 0 h 60"/>
                  <a:gd name="T2" fmla="*/ 0 w 94"/>
                  <a:gd name="T3" fmla="*/ 0 h 60"/>
                  <a:gd name="T4" fmla="*/ 0 w 94"/>
                  <a:gd name="T5" fmla="*/ 8 h 60"/>
                  <a:gd name="T6" fmla="*/ 8 w 94"/>
                  <a:gd name="T7" fmla="*/ 8 h 60"/>
                  <a:gd name="T8" fmla="*/ 8 w 94"/>
                  <a:gd name="T9" fmla="*/ 17 h 60"/>
                  <a:gd name="T10" fmla="*/ 8 w 94"/>
                  <a:gd name="T11" fmla="*/ 25 h 60"/>
                  <a:gd name="T12" fmla="*/ 8 w 94"/>
                  <a:gd name="T13" fmla="*/ 34 h 60"/>
                  <a:gd name="T14" fmla="*/ 17 w 94"/>
                  <a:gd name="T15" fmla="*/ 34 h 60"/>
                  <a:gd name="T16" fmla="*/ 17 w 94"/>
                  <a:gd name="T17" fmla="*/ 42 h 60"/>
                  <a:gd name="T18" fmla="*/ 25 w 94"/>
                  <a:gd name="T19" fmla="*/ 42 h 60"/>
                  <a:gd name="T20" fmla="*/ 25 w 94"/>
                  <a:gd name="T21" fmla="*/ 51 h 60"/>
                  <a:gd name="T22" fmla="*/ 34 w 94"/>
                  <a:gd name="T23" fmla="*/ 51 h 60"/>
                  <a:gd name="T24" fmla="*/ 42 w 94"/>
                  <a:gd name="T25" fmla="*/ 59 h 60"/>
                  <a:gd name="T26" fmla="*/ 51 w 94"/>
                  <a:gd name="T27" fmla="*/ 59 h 60"/>
                  <a:gd name="T28" fmla="*/ 59 w 94"/>
                  <a:gd name="T29" fmla="*/ 59 h 60"/>
                  <a:gd name="T30" fmla="*/ 68 w 94"/>
                  <a:gd name="T31" fmla="*/ 59 h 60"/>
                  <a:gd name="T32" fmla="*/ 76 w 94"/>
                  <a:gd name="T33" fmla="*/ 59 h 60"/>
                  <a:gd name="T34" fmla="*/ 76 w 94"/>
                  <a:gd name="T35" fmla="*/ 51 h 60"/>
                  <a:gd name="T36" fmla="*/ 85 w 94"/>
                  <a:gd name="T37" fmla="*/ 42 h 60"/>
                  <a:gd name="T38" fmla="*/ 85 w 94"/>
                  <a:gd name="T39" fmla="*/ 34 h 60"/>
                  <a:gd name="T40" fmla="*/ 93 w 94"/>
                  <a:gd name="T41" fmla="*/ 34 h 60"/>
                  <a:gd name="T42" fmla="*/ 93 w 94"/>
                  <a:gd name="T43" fmla="*/ 25 h 60"/>
                  <a:gd name="T44" fmla="*/ 93 w 94"/>
                  <a:gd name="T45" fmla="*/ 17 h 60"/>
                  <a:gd name="T46" fmla="*/ 93 w 94"/>
                  <a:gd name="T47" fmla="*/ 8 h 60"/>
                  <a:gd name="T48" fmla="*/ 85 w 94"/>
                  <a:gd name="T49" fmla="*/ 8 h 60"/>
                  <a:gd name="T50" fmla="*/ 76 w 94"/>
                  <a:gd name="T51" fmla="*/ 8 h 60"/>
                  <a:gd name="T52" fmla="*/ 68 w 94"/>
                  <a:gd name="T53" fmla="*/ 8 h 60"/>
                  <a:gd name="T54" fmla="*/ 59 w 94"/>
                  <a:gd name="T55" fmla="*/ 8 h 60"/>
                  <a:gd name="T56" fmla="*/ 51 w 94"/>
                  <a:gd name="T57" fmla="*/ 8 h 60"/>
                  <a:gd name="T58" fmla="*/ 51 w 94"/>
                  <a:gd name="T59" fmla="*/ 0 h 60"/>
                  <a:gd name="T60" fmla="*/ 42 w 94"/>
                  <a:gd name="T61" fmla="*/ 0 h 60"/>
                  <a:gd name="T62" fmla="*/ 34 w 94"/>
                  <a:gd name="T63" fmla="*/ 0 h 60"/>
                  <a:gd name="T64" fmla="*/ 25 w 94"/>
                  <a:gd name="T65" fmla="*/ 0 h 60"/>
                  <a:gd name="T66" fmla="*/ 17 w 94"/>
                  <a:gd name="T67" fmla="*/ 0 h 60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94" h="60">
                    <a:moveTo>
                      <a:pt x="8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8" y="8"/>
                    </a:lnTo>
                    <a:lnTo>
                      <a:pt x="8" y="17"/>
                    </a:lnTo>
                    <a:lnTo>
                      <a:pt x="8" y="25"/>
                    </a:lnTo>
                    <a:lnTo>
                      <a:pt x="8" y="34"/>
                    </a:lnTo>
                    <a:lnTo>
                      <a:pt x="17" y="34"/>
                    </a:lnTo>
                    <a:lnTo>
                      <a:pt x="17" y="42"/>
                    </a:lnTo>
                    <a:lnTo>
                      <a:pt x="25" y="42"/>
                    </a:lnTo>
                    <a:lnTo>
                      <a:pt x="25" y="51"/>
                    </a:lnTo>
                    <a:lnTo>
                      <a:pt x="34" y="51"/>
                    </a:lnTo>
                    <a:lnTo>
                      <a:pt x="42" y="59"/>
                    </a:lnTo>
                    <a:lnTo>
                      <a:pt x="51" y="59"/>
                    </a:lnTo>
                    <a:lnTo>
                      <a:pt x="59" y="59"/>
                    </a:lnTo>
                    <a:lnTo>
                      <a:pt x="68" y="59"/>
                    </a:lnTo>
                    <a:lnTo>
                      <a:pt x="76" y="59"/>
                    </a:lnTo>
                    <a:lnTo>
                      <a:pt x="76" y="51"/>
                    </a:lnTo>
                    <a:lnTo>
                      <a:pt x="85" y="42"/>
                    </a:lnTo>
                    <a:lnTo>
                      <a:pt x="85" y="34"/>
                    </a:lnTo>
                    <a:lnTo>
                      <a:pt x="93" y="34"/>
                    </a:lnTo>
                    <a:lnTo>
                      <a:pt x="93" y="25"/>
                    </a:lnTo>
                    <a:lnTo>
                      <a:pt x="93" y="17"/>
                    </a:lnTo>
                    <a:lnTo>
                      <a:pt x="93" y="8"/>
                    </a:lnTo>
                    <a:lnTo>
                      <a:pt x="85" y="8"/>
                    </a:lnTo>
                    <a:lnTo>
                      <a:pt x="76" y="8"/>
                    </a:lnTo>
                    <a:lnTo>
                      <a:pt x="68" y="8"/>
                    </a:lnTo>
                    <a:lnTo>
                      <a:pt x="59" y="8"/>
                    </a:lnTo>
                    <a:lnTo>
                      <a:pt x="51" y="8"/>
                    </a:lnTo>
                    <a:lnTo>
                      <a:pt x="51" y="0"/>
                    </a:lnTo>
                    <a:lnTo>
                      <a:pt x="42" y="0"/>
                    </a:lnTo>
                    <a:lnTo>
                      <a:pt x="34" y="0"/>
                    </a:lnTo>
                    <a:lnTo>
                      <a:pt x="25" y="0"/>
                    </a:lnTo>
                    <a:lnTo>
                      <a:pt x="17" y="0"/>
                    </a:lnTo>
                  </a:path>
                </a:pathLst>
              </a:custGeom>
              <a:solidFill>
                <a:srgbClr val="B37121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743" name="Freeform 1044">
                <a:extLst>
                  <a:ext uri="{FF2B5EF4-FFF2-40B4-BE49-F238E27FC236}">
                    <a16:creationId xmlns:a16="http://schemas.microsoft.com/office/drawing/2014/main" id="{7DD95707-2620-5284-51FB-0CD3BB93C6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51" y="565"/>
                <a:ext cx="60" cy="52"/>
              </a:xfrm>
              <a:custGeom>
                <a:avLst/>
                <a:gdLst>
                  <a:gd name="T0" fmla="*/ 0 w 60"/>
                  <a:gd name="T1" fmla="*/ 0 h 52"/>
                  <a:gd name="T2" fmla="*/ 0 w 60"/>
                  <a:gd name="T3" fmla="*/ 9 h 52"/>
                  <a:gd name="T4" fmla="*/ 0 w 60"/>
                  <a:gd name="T5" fmla="*/ 17 h 52"/>
                  <a:gd name="T6" fmla="*/ 0 w 60"/>
                  <a:gd name="T7" fmla="*/ 26 h 52"/>
                  <a:gd name="T8" fmla="*/ 0 w 60"/>
                  <a:gd name="T9" fmla="*/ 34 h 52"/>
                  <a:gd name="T10" fmla="*/ 0 w 60"/>
                  <a:gd name="T11" fmla="*/ 43 h 52"/>
                  <a:gd name="T12" fmla="*/ 0 w 60"/>
                  <a:gd name="T13" fmla="*/ 51 h 52"/>
                  <a:gd name="T14" fmla="*/ 8 w 60"/>
                  <a:gd name="T15" fmla="*/ 51 h 52"/>
                  <a:gd name="T16" fmla="*/ 17 w 60"/>
                  <a:gd name="T17" fmla="*/ 51 h 52"/>
                  <a:gd name="T18" fmla="*/ 25 w 60"/>
                  <a:gd name="T19" fmla="*/ 51 h 52"/>
                  <a:gd name="T20" fmla="*/ 25 w 60"/>
                  <a:gd name="T21" fmla="*/ 43 h 52"/>
                  <a:gd name="T22" fmla="*/ 34 w 60"/>
                  <a:gd name="T23" fmla="*/ 43 h 52"/>
                  <a:gd name="T24" fmla="*/ 34 w 60"/>
                  <a:gd name="T25" fmla="*/ 34 h 52"/>
                  <a:gd name="T26" fmla="*/ 42 w 60"/>
                  <a:gd name="T27" fmla="*/ 34 h 52"/>
                  <a:gd name="T28" fmla="*/ 42 w 60"/>
                  <a:gd name="T29" fmla="*/ 26 h 52"/>
                  <a:gd name="T30" fmla="*/ 51 w 60"/>
                  <a:gd name="T31" fmla="*/ 26 h 52"/>
                  <a:gd name="T32" fmla="*/ 51 w 60"/>
                  <a:gd name="T33" fmla="*/ 17 h 52"/>
                  <a:gd name="T34" fmla="*/ 51 w 60"/>
                  <a:gd name="T35" fmla="*/ 9 h 52"/>
                  <a:gd name="T36" fmla="*/ 59 w 60"/>
                  <a:gd name="T37" fmla="*/ 9 h 52"/>
                  <a:gd name="T38" fmla="*/ 51 w 60"/>
                  <a:gd name="T39" fmla="*/ 9 h 52"/>
                  <a:gd name="T40" fmla="*/ 42 w 60"/>
                  <a:gd name="T41" fmla="*/ 9 h 52"/>
                  <a:gd name="T42" fmla="*/ 34 w 60"/>
                  <a:gd name="T43" fmla="*/ 9 h 52"/>
                  <a:gd name="T44" fmla="*/ 25 w 60"/>
                  <a:gd name="T45" fmla="*/ 9 h 52"/>
                  <a:gd name="T46" fmla="*/ 25 w 60"/>
                  <a:gd name="T47" fmla="*/ 0 h 52"/>
                  <a:gd name="T48" fmla="*/ 17 w 60"/>
                  <a:gd name="T49" fmla="*/ 0 h 5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60" h="52">
                    <a:moveTo>
                      <a:pt x="0" y="0"/>
                    </a:moveTo>
                    <a:lnTo>
                      <a:pt x="0" y="9"/>
                    </a:lnTo>
                    <a:lnTo>
                      <a:pt x="0" y="17"/>
                    </a:lnTo>
                    <a:lnTo>
                      <a:pt x="0" y="26"/>
                    </a:lnTo>
                    <a:lnTo>
                      <a:pt x="0" y="34"/>
                    </a:lnTo>
                    <a:lnTo>
                      <a:pt x="0" y="43"/>
                    </a:lnTo>
                    <a:lnTo>
                      <a:pt x="0" y="51"/>
                    </a:lnTo>
                    <a:lnTo>
                      <a:pt x="8" y="51"/>
                    </a:lnTo>
                    <a:lnTo>
                      <a:pt x="17" y="51"/>
                    </a:lnTo>
                    <a:lnTo>
                      <a:pt x="25" y="51"/>
                    </a:lnTo>
                    <a:lnTo>
                      <a:pt x="25" y="43"/>
                    </a:lnTo>
                    <a:lnTo>
                      <a:pt x="34" y="43"/>
                    </a:lnTo>
                    <a:lnTo>
                      <a:pt x="34" y="34"/>
                    </a:lnTo>
                    <a:lnTo>
                      <a:pt x="42" y="34"/>
                    </a:lnTo>
                    <a:lnTo>
                      <a:pt x="42" y="26"/>
                    </a:lnTo>
                    <a:lnTo>
                      <a:pt x="51" y="26"/>
                    </a:lnTo>
                    <a:lnTo>
                      <a:pt x="51" y="17"/>
                    </a:lnTo>
                    <a:lnTo>
                      <a:pt x="51" y="9"/>
                    </a:lnTo>
                    <a:lnTo>
                      <a:pt x="59" y="9"/>
                    </a:lnTo>
                    <a:lnTo>
                      <a:pt x="51" y="9"/>
                    </a:lnTo>
                    <a:lnTo>
                      <a:pt x="42" y="9"/>
                    </a:lnTo>
                    <a:lnTo>
                      <a:pt x="34" y="9"/>
                    </a:lnTo>
                    <a:lnTo>
                      <a:pt x="25" y="9"/>
                    </a:lnTo>
                    <a:lnTo>
                      <a:pt x="25" y="0"/>
                    </a:lnTo>
                    <a:lnTo>
                      <a:pt x="17" y="0"/>
                    </a:lnTo>
                  </a:path>
                </a:pathLst>
              </a:custGeom>
              <a:solidFill>
                <a:srgbClr val="B37121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29384" name="Group 1045">
              <a:extLst>
                <a:ext uri="{FF2B5EF4-FFF2-40B4-BE49-F238E27FC236}">
                  <a16:creationId xmlns:a16="http://schemas.microsoft.com/office/drawing/2014/main" id="{85CE8179-455B-7C04-D1A5-47AAB658B35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00" y="316"/>
              <a:ext cx="1088" cy="633"/>
              <a:chOff x="4400" y="316"/>
              <a:chExt cx="1088" cy="633"/>
            </a:xfrm>
          </p:grpSpPr>
          <p:sp>
            <p:nvSpPr>
              <p:cNvPr id="229720" name="Line 1046">
                <a:extLst>
                  <a:ext uri="{FF2B5EF4-FFF2-40B4-BE49-F238E27FC236}">
                    <a16:creationId xmlns:a16="http://schemas.microsoft.com/office/drawing/2014/main" id="{A64E0463-AF94-C3A6-5665-CF5978F664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510" y="358"/>
                <a:ext cx="455" cy="178"/>
              </a:xfrm>
              <a:prstGeom prst="line">
                <a:avLst/>
              </a:prstGeom>
              <a:noFill/>
              <a:ln w="12700">
                <a:solidFill>
                  <a:srgbClr val="FFFF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9721" name="Line 1047">
                <a:extLst>
                  <a:ext uri="{FF2B5EF4-FFF2-40B4-BE49-F238E27FC236}">
                    <a16:creationId xmlns:a16="http://schemas.microsoft.com/office/drawing/2014/main" id="{C7E110B3-3CF7-B0BA-8FB7-AB02EF4231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670" y="342"/>
                <a:ext cx="456" cy="177"/>
              </a:xfrm>
              <a:prstGeom prst="line">
                <a:avLst/>
              </a:prstGeom>
              <a:noFill/>
              <a:ln w="12700">
                <a:solidFill>
                  <a:srgbClr val="FFFF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9722" name="Line 1048">
                <a:extLst>
                  <a:ext uri="{FF2B5EF4-FFF2-40B4-BE49-F238E27FC236}">
                    <a16:creationId xmlns:a16="http://schemas.microsoft.com/office/drawing/2014/main" id="{C1544DD6-1BA2-5F2D-C632-5858672EE1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848" y="772"/>
                <a:ext cx="455" cy="177"/>
              </a:xfrm>
              <a:prstGeom prst="line">
                <a:avLst/>
              </a:prstGeom>
              <a:noFill/>
              <a:ln w="12700">
                <a:solidFill>
                  <a:srgbClr val="FFFF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9723" name="Line 1049">
                <a:extLst>
                  <a:ext uri="{FF2B5EF4-FFF2-40B4-BE49-F238E27FC236}">
                    <a16:creationId xmlns:a16="http://schemas.microsoft.com/office/drawing/2014/main" id="{C8EF6B46-E80E-F914-C5E9-84309A9CE3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949" y="443"/>
                <a:ext cx="455" cy="177"/>
              </a:xfrm>
              <a:prstGeom prst="line">
                <a:avLst/>
              </a:prstGeom>
              <a:noFill/>
              <a:ln w="12700">
                <a:solidFill>
                  <a:srgbClr val="FFFF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9724" name="Line 1050">
                <a:extLst>
                  <a:ext uri="{FF2B5EF4-FFF2-40B4-BE49-F238E27FC236}">
                    <a16:creationId xmlns:a16="http://schemas.microsoft.com/office/drawing/2014/main" id="{D71384DD-59B3-8754-B014-B286EE37C3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476" y="747"/>
                <a:ext cx="456" cy="177"/>
              </a:xfrm>
              <a:prstGeom prst="line">
                <a:avLst/>
              </a:prstGeom>
              <a:noFill/>
              <a:ln w="12700">
                <a:solidFill>
                  <a:srgbClr val="FFFF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9725" name="Line 1051">
                <a:extLst>
                  <a:ext uri="{FF2B5EF4-FFF2-40B4-BE49-F238E27FC236}">
                    <a16:creationId xmlns:a16="http://schemas.microsoft.com/office/drawing/2014/main" id="{7870C17F-6D84-F8E1-74A4-91A79B6661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907" y="316"/>
                <a:ext cx="455" cy="186"/>
              </a:xfrm>
              <a:prstGeom prst="line">
                <a:avLst/>
              </a:prstGeom>
              <a:noFill/>
              <a:ln w="12700">
                <a:solidFill>
                  <a:srgbClr val="FFFF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9726" name="Line 1052">
                <a:extLst>
                  <a:ext uri="{FF2B5EF4-FFF2-40B4-BE49-F238E27FC236}">
                    <a16:creationId xmlns:a16="http://schemas.microsoft.com/office/drawing/2014/main" id="{A2A9C93D-C555-425A-ECD8-560D13A02B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763" y="460"/>
                <a:ext cx="455" cy="177"/>
              </a:xfrm>
              <a:prstGeom prst="line">
                <a:avLst/>
              </a:prstGeom>
              <a:noFill/>
              <a:ln w="12700">
                <a:solidFill>
                  <a:srgbClr val="FFFF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9727" name="Line 1053">
                <a:extLst>
                  <a:ext uri="{FF2B5EF4-FFF2-40B4-BE49-F238E27FC236}">
                    <a16:creationId xmlns:a16="http://schemas.microsoft.com/office/drawing/2014/main" id="{66F88C42-5B1F-5D89-A96A-2574C79797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831" y="578"/>
                <a:ext cx="455" cy="177"/>
              </a:xfrm>
              <a:prstGeom prst="line">
                <a:avLst/>
              </a:prstGeom>
              <a:noFill/>
              <a:ln w="12700">
                <a:solidFill>
                  <a:srgbClr val="FFFF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9728" name="Line 1054">
                <a:extLst>
                  <a:ext uri="{FF2B5EF4-FFF2-40B4-BE49-F238E27FC236}">
                    <a16:creationId xmlns:a16="http://schemas.microsoft.com/office/drawing/2014/main" id="{4761B82B-B6C4-4838-B8AD-19D301A9C2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033" y="595"/>
                <a:ext cx="455" cy="177"/>
              </a:xfrm>
              <a:prstGeom prst="line">
                <a:avLst/>
              </a:prstGeom>
              <a:noFill/>
              <a:ln w="12700">
                <a:solidFill>
                  <a:srgbClr val="FFFF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9729" name="Line 1055">
                <a:extLst>
                  <a:ext uri="{FF2B5EF4-FFF2-40B4-BE49-F238E27FC236}">
                    <a16:creationId xmlns:a16="http://schemas.microsoft.com/office/drawing/2014/main" id="{95040F25-13CD-880F-4AEA-766827E41A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400" y="552"/>
                <a:ext cx="456" cy="178"/>
              </a:xfrm>
              <a:prstGeom prst="line">
                <a:avLst/>
              </a:prstGeom>
              <a:noFill/>
              <a:ln w="12700">
                <a:solidFill>
                  <a:srgbClr val="FFFF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9730" name="Line 1056">
                <a:extLst>
                  <a:ext uri="{FF2B5EF4-FFF2-40B4-BE49-F238E27FC236}">
                    <a16:creationId xmlns:a16="http://schemas.microsoft.com/office/drawing/2014/main" id="{00EC2043-64B1-4341-9044-B28DA6A30B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687" y="696"/>
                <a:ext cx="455" cy="178"/>
              </a:xfrm>
              <a:prstGeom prst="line">
                <a:avLst/>
              </a:prstGeom>
              <a:noFill/>
              <a:ln w="12700">
                <a:solidFill>
                  <a:srgbClr val="FFFF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9731" name="Line 1057">
                <a:extLst>
                  <a:ext uri="{FF2B5EF4-FFF2-40B4-BE49-F238E27FC236}">
                    <a16:creationId xmlns:a16="http://schemas.microsoft.com/office/drawing/2014/main" id="{0BFC22CB-9FD8-4FC7-FD1D-9D26F3A433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586" y="485"/>
                <a:ext cx="455" cy="178"/>
              </a:xfrm>
              <a:prstGeom prst="line">
                <a:avLst/>
              </a:prstGeom>
              <a:noFill/>
              <a:ln w="12700">
                <a:solidFill>
                  <a:srgbClr val="FFFF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29385" name="Freeform 1058">
              <a:extLst>
                <a:ext uri="{FF2B5EF4-FFF2-40B4-BE49-F238E27FC236}">
                  <a16:creationId xmlns:a16="http://schemas.microsoft.com/office/drawing/2014/main" id="{D90AB62B-EE8B-97C0-5089-36A4CA326D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2" y="2464"/>
              <a:ext cx="52" cy="35"/>
            </a:xfrm>
            <a:custGeom>
              <a:avLst/>
              <a:gdLst>
                <a:gd name="T0" fmla="*/ 0 w 52"/>
                <a:gd name="T1" fmla="*/ 0 h 35"/>
                <a:gd name="T2" fmla="*/ 0 w 52"/>
                <a:gd name="T3" fmla="*/ 17 h 35"/>
                <a:gd name="T4" fmla="*/ 9 w 52"/>
                <a:gd name="T5" fmla="*/ 34 h 35"/>
                <a:gd name="T6" fmla="*/ 26 w 52"/>
                <a:gd name="T7" fmla="*/ 34 h 35"/>
                <a:gd name="T8" fmla="*/ 34 w 52"/>
                <a:gd name="T9" fmla="*/ 34 h 35"/>
                <a:gd name="T10" fmla="*/ 51 w 52"/>
                <a:gd name="T11" fmla="*/ 34 h 35"/>
                <a:gd name="T12" fmla="*/ 51 w 52"/>
                <a:gd name="T13" fmla="*/ 17 h 35"/>
                <a:gd name="T14" fmla="*/ 51 w 52"/>
                <a:gd name="T15" fmla="*/ 0 h 35"/>
                <a:gd name="T16" fmla="*/ 34 w 52"/>
                <a:gd name="T17" fmla="*/ 0 h 35"/>
                <a:gd name="T18" fmla="*/ 26 w 52"/>
                <a:gd name="T19" fmla="*/ 0 h 35"/>
                <a:gd name="T20" fmla="*/ 9 w 52"/>
                <a:gd name="T21" fmla="*/ 0 h 35"/>
                <a:gd name="T22" fmla="*/ 0 w 52"/>
                <a:gd name="T23" fmla="*/ 0 h 3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2" h="35">
                  <a:moveTo>
                    <a:pt x="0" y="0"/>
                  </a:moveTo>
                  <a:lnTo>
                    <a:pt x="0" y="17"/>
                  </a:lnTo>
                  <a:lnTo>
                    <a:pt x="9" y="34"/>
                  </a:lnTo>
                  <a:lnTo>
                    <a:pt x="26" y="34"/>
                  </a:lnTo>
                  <a:lnTo>
                    <a:pt x="34" y="34"/>
                  </a:lnTo>
                  <a:lnTo>
                    <a:pt x="51" y="34"/>
                  </a:lnTo>
                  <a:lnTo>
                    <a:pt x="51" y="17"/>
                  </a:lnTo>
                  <a:lnTo>
                    <a:pt x="51" y="0"/>
                  </a:lnTo>
                  <a:lnTo>
                    <a:pt x="34" y="0"/>
                  </a:lnTo>
                  <a:lnTo>
                    <a:pt x="26" y="0"/>
                  </a:lnTo>
                  <a:lnTo>
                    <a:pt x="9" y="0"/>
                  </a:lnTo>
                  <a:lnTo>
                    <a:pt x="0" y="0"/>
                  </a:lnTo>
                </a:path>
              </a:pathLst>
            </a:custGeom>
            <a:solidFill>
              <a:srgbClr val="B37121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9386" name="Freeform 1059">
              <a:extLst>
                <a:ext uri="{FF2B5EF4-FFF2-40B4-BE49-F238E27FC236}">
                  <a16:creationId xmlns:a16="http://schemas.microsoft.com/office/drawing/2014/main" id="{7397C209-707A-E13C-F6B6-2FBD2D69CE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8" y="2633"/>
              <a:ext cx="60" cy="43"/>
            </a:xfrm>
            <a:custGeom>
              <a:avLst/>
              <a:gdLst>
                <a:gd name="T0" fmla="*/ 17 w 60"/>
                <a:gd name="T1" fmla="*/ 42 h 43"/>
                <a:gd name="T2" fmla="*/ 0 w 60"/>
                <a:gd name="T3" fmla="*/ 42 h 43"/>
                <a:gd name="T4" fmla="*/ 17 w 60"/>
                <a:gd name="T5" fmla="*/ 42 h 43"/>
                <a:gd name="T6" fmla="*/ 25 w 60"/>
                <a:gd name="T7" fmla="*/ 42 h 43"/>
                <a:gd name="T8" fmla="*/ 34 w 60"/>
                <a:gd name="T9" fmla="*/ 42 h 43"/>
                <a:gd name="T10" fmla="*/ 51 w 60"/>
                <a:gd name="T11" fmla="*/ 42 h 43"/>
                <a:gd name="T12" fmla="*/ 59 w 60"/>
                <a:gd name="T13" fmla="*/ 42 h 43"/>
                <a:gd name="T14" fmla="*/ 59 w 60"/>
                <a:gd name="T15" fmla="*/ 34 h 43"/>
                <a:gd name="T16" fmla="*/ 59 w 60"/>
                <a:gd name="T17" fmla="*/ 25 h 43"/>
                <a:gd name="T18" fmla="*/ 51 w 60"/>
                <a:gd name="T19" fmla="*/ 25 h 43"/>
                <a:gd name="T20" fmla="*/ 34 w 60"/>
                <a:gd name="T21" fmla="*/ 25 h 43"/>
                <a:gd name="T22" fmla="*/ 25 w 60"/>
                <a:gd name="T23" fmla="*/ 0 h 43"/>
                <a:gd name="T24" fmla="*/ 25 w 60"/>
                <a:gd name="T25" fmla="*/ 25 h 4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0" h="43">
                  <a:moveTo>
                    <a:pt x="17" y="42"/>
                  </a:moveTo>
                  <a:lnTo>
                    <a:pt x="0" y="42"/>
                  </a:lnTo>
                  <a:lnTo>
                    <a:pt x="17" y="42"/>
                  </a:lnTo>
                  <a:lnTo>
                    <a:pt x="25" y="42"/>
                  </a:lnTo>
                  <a:lnTo>
                    <a:pt x="34" y="42"/>
                  </a:lnTo>
                  <a:lnTo>
                    <a:pt x="51" y="42"/>
                  </a:lnTo>
                  <a:lnTo>
                    <a:pt x="59" y="42"/>
                  </a:lnTo>
                  <a:lnTo>
                    <a:pt x="59" y="34"/>
                  </a:lnTo>
                  <a:lnTo>
                    <a:pt x="59" y="25"/>
                  </a:lnTo>
                  <a:lnTo>
                    <a:pt x="51" y="25"/>
                  </a:lnTo>
                  <a:lnTo>
                    <a:pt x="34" y="25"/>
                  </a:lnTo>
                  <a:lnTo>
                    <a:pt x="25" y="0"/>
                  </a:lnTo>
                  <a:lnTo>
                    <a:pt x="25" y="25"/>
                  </a:lnTo>
                </a:path>
              </a:pathLst>
            </a:custGeom>
            <a:solidFill>
              <a:srgbClr val="B37121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9387" name="Freeform 1060">
              <a:extLst>
                <a:ext uri="{FF2B5EF4-FFF2-40B4-BE49-F238E27FC236}">
                  <a16:creationId xmlns:a16="http://schemas.microsoft.com/office/drawing/2014/main" id="{51C56323-065E-7C94-9107-5A7062755F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2" y="2658"/>
              <a:ext cx="43" cy="68"/>
            </a:xfrm>
            <a:custGeom>
              <a:avLst/>
              <a:gdLst>
                <a:gd name="T0" fmla="*/ 25 w 43"/>
                <a:gd name="T1" fmla="*/ 0 h 68"/>
                <a:gd name="T2" fmla="*/ 17 w 43"/>
                <a:gd name="T3" fmla="*/ 0 h 68"/>
                <a:gd name="T4" fmla="*/ 17 w 43"/>
                <a:gd name="T5" fmla="*/ 8 h 68"/>
                <a:gd name="T6" fmla="*/ 0 w 43"/>
                <a:gd name="T7" fmla="*/ 17 h 68"/>
                <a:gd name="T8" fmla="*/ 0 w 43"/>
                <a:gd name="T9" fmla="*/ 42 h 68"/>
                <a:gd name="T10" fmla="*/ 17 w 43"/>
                <a:gd name="T11" fmla="*/ 42 h 68"/>
                <a:gd name="T12" fmla="*/ 17 w 43"/>
                <a:gd name="T13" fmla="*/ 50 h 68"/>
                <a:gd name="T14" fmla="*/ 17 w 43"/>
                <a:gd name="T15" fmla="*/ 67 h 68"/>
                <a:gd name="T16" fmla="*/ 25 w 43"/>
                <a:gd name="T17" fmla="*/ 67 h 68"/>
                <a:gd name="T18" fmla="*/ 42 w 43"/>
                <a:gd name="T19" fmla="*/ 50 h 68"/>
                <a:gd name="T20" fmla="*/ 42 w 43"/>
                <a:gd name="T21" fmla="*/ 42 h 68"/>
                <a:gd name="T22" fmla="*/ 25 w 43"/>
                <a:gd name="T23" fmla="*/ 42 h 68"/>
                <a:gd name="T24" fmla="*/ 25 w 43"/>
                <a:gd name="T25" fmla="*/ 17 h 68"/>
                <a:gd name="T26" fmla="*/ 25 w 43"/>
                <a:gd name="T27" fmla="*/ 8 h 68"/>
                <a:gd name="T28" fmla="*/ 25 w 43"/>
                <a:gd name="T29" fmla="*/ 0 h 6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3" h="68">
                  <a:moveTo>
                    <a:pt x="25" y="0"/>
                  </a:moveTo>
                  <a:lnTo>
                    <a:pt x="17" y="0"/>
                  </a:lnTo>
                  <a:lnTo>
                    <a:pt x="17" y="8"/>
                  </a:lnTo>
                  <a:lnTo>
                    <a:pt x="0" y="17"/>
                  </a:lnTo>
                  <a:lnTo>
                    <a:pt x="0" y="42"/>
                  </a:lnTo>
                  <a:lnTo>
                    <a:pt x="17" y="42"/>
                  </a:lnTo>
                  <a:lnTo>
                    <a:pt x="17" y="50"/>
                  </a:lnTo>
                  <a:lnTo>
                    <a:pt x="17" y="67"/>
                  </a:lnTo>
                  <a:lnTo>
                    <a:pt x="25" y="67"/>
                  </a:lnTo>
                  <a:lnTo>
                    <a:pt x="42" y="50"/>
                  </a:lnTo>
                  <a:lnTo>
                    <a:pt x="42" y="42"/>
                  </a:lnTo>
                  <a:lnTo>
                    <a:pt x="25" y="42"/>
                  </a:lnTo>
                  <a:lnTo>
                    <a:pt x="25" y="17"/>
                  </a:lnTo>
                  <a:lnTo>
                    <a:pt x="25" y="8"/>
                  </a:lnTo>
                  <a:lnTo>
                    <a:pt x="25" y="0"/>
                  </a:lnTo>
                </a:path>
              </a:pathLst>
            </a:custGeom>
            <a:solidFill>
              <a:srgbClr val="B37121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9388" name="Freeform 1061">
              <a:extLst>
                <a:ext uri="{FF2B5EF4-FFF2-40B4-BE49-F238E27FC236}">
                  <a16:creationId xmlns:a16="http://schemas.microsoft.com/office/drawing/2014/main" id="{57E5F36A-C281-4A4C-0FE5-E15E33FAAE1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0" y="2396"/>
              <a:ext cx="35" cy="27"/>
            </a:xfrm>
            <a:custGeom>
              <a:avLst/>
              <a:gdLst>
                <a:gd name="T0" fmla="*/ 0 w 35"/>
                <a:gd name="T1" fmla="*/ 0 h 27"/>
                <a:gd name="T2" fmla="*/ 0 w 35"/>
                <a:gd name="T3" fmla="*/ 17 h 27"/>
                <a:gd name="T4" fmla="*/ 9 w 35"/>
                <a:gd name="T5" fmla="*/ 26 h 27"/>
                <a:gd name="T6" fmla="*/ 17 w 35"/>
                <a:gd name="T7" fmla="*/ 26 h 27"/>
                <a:gd name="T8" fmla="*/ 34 w 35"/>
                <a:gd name="T9" fmla="*/ 26 h 27"/>
                <a:gd name="T10" fmla="*/ 34 w 35"/>
                <a:gd name="T11" fmla="*/ 17 h 27"/>
                <a:gd name="T12" fmla="*/ 34 w 35"/>
                <a:gd name="T13" fmla="*/ 0 h 27"/>
                <a:gd name="T14" fmla="*/ 17 w 35"/>
                <a:gd name="T15" fmla="*/ 0 h 27"/>
                <a:gd name="T16" fmla="*/ 9 w 35"/>
                <a:gd name="T17" fmla="*/ 0 h 27"/>
                <a:gd name="T18" fmla="*/ 0 w 35"/>
                <a:gd name="T19" fmla="*/ 0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5" h="27">
                  <a:moveTo>
                    <a:pt x="0" y="0"/>
                  </a:moveTo>
                  <a:lnTo>
                    <a:pt x="0" y="17"/>
                  </a:lnTo>
                  <a:lnTo>
                    <a:pt x="9" y="26"/>
                  </a:lnTo>
                  <a:lnTo>
                    <a:pt x="17" y="26"/>
                  </a:lnTo>
                  <a:lnTo>
                    <a:pt x="34" y="26"/>
                  </a:lnTo>
                  <a:lnTo>
                    <a:pt x="34" y="17"/>
                  </a:lnTo>
                  <a:lnTo>
                    <a:pt x="34" y="0"/>
                  </a:lnTo>
                  <a:lnTo>
                    <a:pt x="17" y="0"/>
                  </a:lnTo>
                  <a:lnTo>
                    <a:pt x="9" y="0"/>
                  </a:lnTo>
                  <a:lnTo>
                    <a:pt x="0" y="0"/>
                  </a:lnTo>
                </a:path>
              </a:pathLst>
            </a:custGeom>
            <a:solidFill>
              <a:srgbClr val="B37121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9389" name="Freeform 1062">
              <a:extLst>
                <a:ext uri="{FF2B5EF4-FFF2-40B4-BE49-F238E27FC236}">
                  <a16:creationId xmlns:a16="http://schemas.microsoft.com/office/drawing/2014/main" id="{AA141F40-0371-E5ED-5147-797D321B18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7" y="2666"/>
              <a:ext cx="60" cy="77"/>
            </a:xfrm>
            <a:custGeom>
              <a:avLst/>
              <a:gdLst>
                <a:gd name="T0" fmla="*/ 25 w 60"/>
                <a:gd name="T1" fmla="*/ 0 h 77"/>
                <a:gd name="T2" fmla="*/ 17 w 60"/>
                <a:gd name="T3" fmla="*/ 0 h 77"/>
                <a:gd name="T4" fmla="*/ 17 w 60"/>
                <a:gd name="T5" fmla="*/ 8 h 77"/>
                <a:gd name="T6" fmla="*/ 0 w 60"/>
                <a:gd name="T7" fmla="*/ 34 h 77"/>
                <a:gd name="T8" fmla="*/ 0 w 60"/>
                <a:gd name="T9" fmla="*/ 51 h 77"/>
                <a:gd name="T10" fmla="*/ 17 w 60"/>
                <a:gd name="T11" fmla="*/ 51 h 77"/>
                <a:gd name="T12" fmla="*/ 17 w 60"/>
                <a:gd name="T13" fmla="*/ 59 h 77"/>
                <a:gd name="T14" fmla="*/ 17 w 60"/>
                <a:gd name="T15" fmla="*/ 76 h 77"/>
                <a:gd name="T16" fmla="*/ 25 w 60"/>
                <a:gd name="T17" fmla="*/ 76 h 77"/>
                <a:gd name="T18" fmla="*/ 34 w 60"/>
                <a:gd name="T19" fmla="*/ 76 h 77"/>
                <a:gd name="T20" fmla="*/ 59 w 60"/>
                <a:gd name="T21" fmla="*/ 59 h 77"/>
                <a:gd name="T22" fmla="*/ 59 w 60"/>
                <a:gd name="T23" fmla="*/ 51 h 77"/>
                <a:gd name="T24" fmla="*/ 34 w 60"/>
                <a:gd name="T25" fmla="*/ 51 h 77"/>
                <a:gd name="T26" fmla="*/ 34 w 60"/>
                <a:gd name="T27" fmla="*/ 34 h 77"/>
                <a:gd name="T28" fmla="*/ 34 w 60"/>
                <a:gd name="T29" fmla="*/ 8 h 77"/>
                <a:gd name="T30" fmla="*/ 25 w 60"/>
                <a:gd name="T31" fmla="*/ 8 h 77"/>
                <a:gd name="T32" fmla="*/ 25 w 60"/>
                <a:gd name="T33" fmla="*/ 0 h 7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0" h="77">
                  <a:moveTo>
                    <a:pt x="25" y="0"/>
                  </a:moveTo>
                  <a:lnTo>
                    <a:pt x="17" y="0"/>
                  </a:lnTo>
                  <a:lnTo>
                    <a:pt x="17" y="8"/>
                  </a:lnTo>
                  <a:lnTo>
                    <a:pt x="0" y="34"/>
                  </a:lnTo>
                  <a:lnTo>
                    <a:pt x="0" y="51"/>
                  </a:lnTo>
                  <a:lnTo>
                    <a:pt x="17" y="51"/>
                  </a:lnTo>
                  <a:lnTo>
                    <a:pt x="17" y="59"/>
                  </a:lnTo>
                  <a:lnTo>
                    <a:pt x="17" y="76"/>
                  </a:lnTo>
                  <a:lnTo>
                    <a:pt x="25" y="76"/>
                  </a:lnTo>
                  <a:lnTo>
                    <a:pt x="34" y="76"/>
                  </a:lnTo>
                  <a:lnTo>
                    <a:pt x="59" y="59"/>
                  </a:lnTo>
                  <a:lnTo>
                    <a:pt x="59" y="51"/>
                  </a:lnTo>
                  <a:lnTo>
                    <a:pt x="34" y="51"/>
                  </a:lnTo>
                  <a:lnTo>
                    <a:pt x="34" y="34"/>
                  </a:lnTo>
                  <a:lnTo>
                    <a:pt x="34" y="8"/>
                  </a:lnTo>
                  <a:lnTo>
                    <a:pt x="25" y="8"/>
                  </a:lnTo>
                  <a:lnTo>
                    <a:pt x="25" y="0"/>
                  </a:lnTo>
                </a:path>
              </a:pathLst>
            </a:custGeom>
            <a:solidFill>
              <a:srgbClr val="B37121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9390" name="Freeform 1063">
              <a:extLst>
                <a:ext uri="{FF2B5EF4-FFF2-40B4-BE49-F238E27FC236}">
                  <a16:creationId xmlns:a16="http://schemas.microsoft.com/office/drawing/2014/main" id="{A52B0C37-CD9E-672B-0D85-F82831E324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5" y="2852"/>
              <a:ext cx="44" cy="26"/>
            </a:xfrm>
            <a:custGeom>
              <a:avLst/>
              <a:gdLst>
                <a:gd name="T0" fmla="*/ 0 w 44"/>
                <a:gd name="T1" fmla="*/ 0 h 26"/>
                <a:gd name="T2" fmla="*/ 0 w 44"/>
                <a:gd name="T3" fmla="*/ 8 h 26"/>
                <a:gd name="T4" fmla="*/ 9 w 44"/>
                <a:gd name="T5" fmla="*/ 25 h 26"/>
                <a:gd name="T6" fmla="*/ 26 w 44"/>
                <a:gd name="T7" fmla="*/ 25 h 26"/>
                <a:gd name="T8" fmla="*/ 43 w 44"/>
                <a:gd name="T9" fmla="*/ 25 h 26"/>
                <a:gd name="T10" fmla="*/ 43 w 44"/>
                <a:gd name="T11" fmla="*/ 8 h 26"/>
                <a:gd name="T12" fmla="*/ 43 w 44"/>
                <a:gd name="T13" fmla="*/ 0 h 26"/>
                <a:gd name="T14" fmla="*/ 26 w 44"/>
                <a:gd name="T15" fmla="*/ 0 h 26"/>
                <a:gd name="T16" fmla="*/ 9 w 44"/>
                <a:gd name="T17" fmla="*/ 0 h 26"/>
                <a:gd name="T18" fmla="*/ 0 w 44"/>
                <a:gd name="T19" fmla="*/ 0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4" h="26">
                  <a:moveTo>
                    <a:pt x="0" y="0"/>
                  </a:moveTo>
                  <a:lnTo>
                    <a:pt x="0" y="8"/>
                  </a:lnTo>
                  <a:lnTo>
                    <a:pt x="9" y="25"/>
                  </a:lnTo>
                  <a:lnTo>
                    <a:pt x="26" y="25"/>
                  </a:lnTo>
                  <a:lnTo>
                    <a:pt x="43" y="25"/>
                  </a:lnTo>
                  <a:lnTo>
                    <a:pt x="43" y="8"/>
                  </a:lnTo>
                  <a:lnTo>
                    <a:pt x="43" y="0"/>
                  </a:lnTo>
                  <a:lnTo>
                    <a:pt x="26" y="0"/>
                  </a:lnTo>
                  <a:lnTo>
                    <a:pt x="9" y="0"/>
                  </a:lnTo>
                  <a:lnTo>
                    <a:pt x="0" y="0"/>
                  </a:lnTo>
                </a:path>
              </a:pathLst>
            </a:custGeom>
            <a:solidFill>
              <a:srgbClr val="B37121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9391" name="Freeform 1064">
              <a:extLst>
                <a:ext uri="{FF2B5EF4-FFF2-40B4-BE49-F238E27FC236}">
                  <a16:creationId xmlns:a16="http://schemas.microsoft.com/office/drawing/2014/main" id="{4859407E-B9CB-E2E2-4A1B-0DD5E311014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3" y="2835"/>
              <a:ext cx="35" cy="77"/>
            </a:xfrm>
            <a:custGeom>
              <a:avLst/>
              <a:gdLst>
                <a:gd name="T0" fmla="*/ 17 w 35"/>
                <a:gd name="T1" fmla="*/ 0 h 77"/>
                <a:gd name="T2" fmla="*/ 9 w 35"/>
                <a:gd name="T3" fmla="*/ 0 h 77"/>
                <a:gd name="T4" fmla="*/ 9 w 35"/>
                <a:gd name="T5" fmla="*/ 17 h 77"/>
                <a:gd name="T6" fmla="*/ 0 w 35"/>
                <a:gd name="T7" fmla="*/ 25 h 77"/>
                <a:gd name="T8" fmla="*/ 0 w 35"/>
                <a:gd name="T9" fmla="*/ 42 h 77"/>
                <a:gd name="T10" fmla="*/ 9 w 35"/>
                <a:gd name="T11" fmla="*/ 42 h 77"/>
                <a:gd name="T12" fmla="*/ 9 w 35"/>
                <a:gd name="T13" fmla="*/ 51 h 77"/>
                <a:gd name="T14" fmla="*/ 9 w 35"/>
                <a:gd name="T15" fmla="*/ 76 h 77"/>
                <a:gd name="T16" fmla="*/ 17 w 35"/>
                <a:gd name="T17" fmla="*/ 76 h 77"/>
                <a:gd name="T18" fmla="*/ 26 w 35"/>
                <a:gd name="T19" fmla="*/ 76 h 77"/>
                <a:gd name="T20" fmla="*/ 34 w 35"/>
                <a:gd name="T21" fmla="*/ 51 h 77"/>
                <a:gd name="T22" fmla="*/ 34 w 35"/>
                <a:gd name="T23" fmla="*/ 42 h 77"/>
                <a:gd name="T24" fmla="*/ 26 w 35"/>
                <a:gd name="T25" fmla="*/ 42 h 77"/>
                <a:gd name="T26" fmla="*/ 26 w 35"/>
                <a:gd name="T27" fmla="*/ 25 h 77"/>
                <a:gd name="T28" fmla="*/ 26 w 35"/>
                <a:gd name="T29" fmla="*/ 17 h 77"/>
                <a:gd name="T30" fmla="*/ 17 w 35"/>
                <a:gd name="T31" fmla="*/ 17 h 77"/>
                <a:gd name="T32" fmla="*/ 17 w 35"/>
                <a:gd name="T33" fmla="*/ 0 h 7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35" h="77">
                  <a:moveTo>
                    <a:pt x="17" y="0"/>
                  </a:moveTo>
                  <a:lnTo>
                    <a:pt x="9" y="0"/>
                  </a:lnTo>
                  <a:lnTo>
                    <a:pt x="9" y="17"/>
                  </a:lnTo>
                  <a:lnTo>
                    <a:pt x="0" y="25"/>
                  </a:lnTo>
                  <a:lnTo>
                    <a:pt x="0" y="42"/>
                  </a:lnTo>
                  <a:lnTo>
                    <a:pt x="9" y="42"/>
                  </a:lnTo>
                  <a:lnTo>
                    <a:pt x="9" y="51"/>
                  </a:lnTo>
                  <a:lnTo>
                    <a:pt x="9" y="76"/>
                  </a:lnTo>
                  <a:lnTo>
                    <a:pt x="17" y="76"/>
                  </a:lnTo>
                  <a:lnTo>
                    <a:pt x="26" y="76"/>
                  </a:lnTo>
                  <a:lnTo>
                    <a:pt x="34" y="51"/>
                  </a:lnTo>
                  <a:lnTo>
                    <a:pt x="34" y="42"/>
                  </a:lnTo>
                  <a:lnTo>
                    <a:pt x="26" y="42"/>
                  </a:lnTo>
                  <a:lnTo>
                    <a:pt x="26" y="25"/>
                  </a:lnTo>
                  <a:lnTo>
                    <a:pt x="26" y="17"/>
                  </a:lnTo>
                  <a:lnTo>
                    <a:pt x="17" y="17"/>
                  </a:lnTo>
                  <a:lnTo>
                    <a:pt x="17" y="0"/>
                  </a:lnTo>
                </a:path>
              </a:pathLst>
            </a:custGeom>
            <a:solidFill>
              <a:srgbClr val="B37121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9392" name="Freeform 1065">
              <a:extLst>
                <a:ext uri="{FF2B5EF4-FFF2-40B4-BE49-F238E27FC236}">
                  <a16:creationId xmlns:a16="http://schemas.microsoft.com/office/drawing/2014/main" id="{337D6A2B-43E0-1B0A-ADB8-841F8F0B6DC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9" y="2877"/>
              <a:ext cx="43" cy="52"/>
            </a:xfrm>
            <a:custGeom>
              <a:avLst/>
              <a:gdLst>
                <a:gd name="T0" fmla="*/ 0 w 43"/>
                <a:gd name="T1" fmla="*/ 0 h 52"/>
                <a:gd name="T2" fmla="*/ 0 w 43"/>
                <a:gd name="T3" fmla="*/ 17 h 52"/>
                <a:gd name="T4" fmla="*/ 8 w 43"/>
                <a:gd name="T5" fmla="*/ 51 h 52"/>
                <a:gd name="T6" fmla="*/ 25 w 43"/>
                <a:gd name="T7" fmla="*/ 51 h 52"/>
                <a:gd name="T8" fmla="*/ 42 w 43"/>
                <a:gd name="T9" fmla="*/ 51 h 52"/>
                <a:gd name="T10" fmla="*/ 42 w 43"/>
                <a:gd name="T11" fmla="*/ 17 h 52"/>
                <a:gd name="T12" fmla="*/ 42 w 43"/>
                <a:gd name="T13" fmla="*/ 0 h 52"/>
                <a:gd name="T14" fmla="*/ 25 w 43"/>
                <a:gd name="T15" fmla="*/ 0 h 52"/>
                <a:gd name="T16" fmla="*/ 8 w 43"/>
                <a:gd name="T17" fmla="*/ 0 h 52"/>
                <a:gd name="T18" fmla="*/ 0 w 43"/>
                <a:gd name="T19" fmla="*/ 0 h 5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3" h="52">
                  <a:moveTo>
                    <a:pt x="0" y="0"/>
                  </a:moveTo>
                  <a:lnTo>
                    <a:pt x="0" y="17"/>
                  </a:lnTo>
                  <a:lnTo>
                    <a:pt x="8" y="51"/>
                  </a:lnTo>
                  <a:lnTo>
                    <a:pt x="25" y="51"/>
                  </a:lnTo>
                  <a:lnTo>
                    <a:pt x="42" y="51"/>
                  </a:lnTo>
                  <a:lnTo>
                    <a:pt x="42" y="17"/>
                  </a:lnTo>
                  <a:lnTo>
                    <a:pt x="42" y="0"/>
                  </a:lnTo>
                  <a:lnTo>
                    <a:pt x="25" y="0"/>
                  </a:lnTo>
                  <a:lnTo>
                    <a:pt x="8" y="0"/>
                  </a:lnTo>
                  <a:lnTo>
                    <a:pt x="0" y="0"/>
                  </a:lnTo>
                </a:path>
              </a:pathLst>
            </a:custGeom>
            <a:solidFill>
              <a:srgbClr val="B37121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9393" name="Freeform 1066">
              <a:extLst>
                <a:ext uri="{FF2B5EF4-FFF2-40B4-BE49-F238E27FC236}">
                  <a16:creationId xmlns:a16="http://schemas.microsoft.com/office/drawing/2014/main" id="{8FEA5AC2-E88A-FCED-E127-A06792338A9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7" y="3054"/>
              <a:ext cx="52" cy="60"/>
            </a:xfrm>
            <a:custGeom>
              <a:avLst/>
              <a:gdLst>
                <a:gd name="T0" fmla="*/ 17 w 52"/>
                <a:gd name="T1" fmla="*/ 0 h 60"/>
                <a:gd name="T2" fmla="*/ 17 w 52"/>
                <a:gd name="T3" fmla="*/ 8 h 60"/>
                <a:gd name="T4" fmla="*/ 0 w 52"/>
                <a:gd name="T5" fmla="*/ 25 h 60"/>
                <a:gd name="T6" fmla="*/ 0 w 52"/>
                <a:gd name="T7" fmla="*/ 34 h 60"/>
                <a:gd name="T8" fmla="*/ 17 w 52"/>
                <a:gd name="T9" fmla="*/ 34 h 60"/>
                <a:gd name="T10" fmla="*/ 17 w 52"/>
                <a:gd name="T11" fmla="*/ 51 h 60"/>
                <a:gd name="T12" fmla="*/ 17 w 52"/>
                <a:gd name="T13" fmla="*/ 59 h 60"/>
                <a:gd name="T14" fmla="*/ 26 w 52"/>
                <a:gd name="T15" fmla="*/ 59 h 60"/>
                <a:gd name="T16" fmla="*/ 51 w 52"/>
                <a:gd name="T17" fmla="*/ 51 h 60"/>
                <a:gd name="T18" fmla="*/ 51 w 52"/>
                <a:gd name="T19" fmla="*/ 34 h 60"/>
                <a:gd name="T20" fmla="*/ 26 w 52"/>
                <a:gd name="T21" fmla="*/ 34 h 60"/>
                <a:gd name="T22" fmla="*/ 26 w 52"/>
                <a:gd name="T23" fmla="*/ 25 h 60"/>
                <a:gd name="T24" fmla="*/ 26 w 52"/>
                <a:gd name="T25" fmla="*/ 8 h 60"/>
                <a:gd name="T26" fmla="*/ 17 w 52"/>
                <a:gd name="T27" fmla="*/ 8 h 60"/>
                <a:gd name="T28" fmla="*/ 17 w 52"/>
                <a:gd name="T29" fmla="*/ 0 h 6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2" h="60">
                  <a:moveTo>
                    <a:pt x="17" y="0"/>
                  </a:moveTo>
                  <a:lnTo>
                    <a:pt x="17" y="8"/>
                  </a:lnTo>
                  <a:lnTo>
                    <a:pt x="0" y="25"/>
                  </a:lnTo>
                  <a:lnTo>
                    <a:pt x="0" y="34"/>
                  </a:lnTo>
                  <a:lnTo>
                    <a:pt x="17" y="34"/>
                  </a:lnTo>
                  <a:lnTo>
                    <a:pt x="17" y="51"/>
                  </a:lnTo>
                  <a:lnTo>
                    <a:pt x="17" y="59"/>
                  </a:lnTo>
                  <a:lnTo>
                    <a:pt x="26" y="59"/>
                  </a:lnTo>
                  <a:lnTo>
                    <a:pt x="51" y="51"/>
                  </a:lnTo>
                  <a:lnTo>
                    <a:pt x="51" y="34"/>
                  </a:lnTo>
                  <a:lnTo>
                    <a:pt x="26" y="34"/>
                  </a:lnTo>
                  <a:lnTo>
                    <a:pt x="26" y="25"/>
                  </a:lnTo>
                  <a:lnTo>
                    <a:pt x="26" y="8"/>
                  </a:lnTo>
                  <a:lnTo>
                    <a:pt x="17" y="8"/>
                  </a:lnTo>
                  <a:lnTo>
                    <a:pt x="17" y="0"/>
                  </a:lnTo>
                </a:path>
              </a:pathLst>
            </a:custGeom>
            <a:solidFill>
              <a:srgbClr val="B37121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9394" name="Freeform 1067">
              <a:extLst>
                <a:ext uri="{FF2B5EF4-FFF2-40B4-BE49-F238E27FC236}">
                  <a16:creationId xmlns:a16="http://schemas.microsoft.com/office/drawing/2014/main" id="{9231712C-EB66-88A0-00CC-46389CEE85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1" y="2548"/>
              <a:ext cx="60" cy="35"/>
            </a:xfrm>
            <a:custGeom>
              <a:avLst/>
              <a:gdLst>
                <a:gd name="T0" fmla="*/ 0 w 60"/>
                <a:gd name="T1" fmla="*/ 0 h 35"/>
                <a:gd name="T2" fmla="*/ 0 w 60"/>
                <a:gd name="T3" fmla="*/ 26 h 35"/>
                <a:gd name="T4" fmla="*/ 17 w 60"/>
                <a:gd name="T5" fmla="*/ 34 h 35"/>
                <a:gd name="T6" fmla="*/ 25 w 60"/>
                <a:gd name="T7" fmla="*/ 34 h 35"/>
                <a:gd name="T8" fmla="*/ 42 w 60"/>
                <a:gd name="T9" fmla="*/ 34 h 35"/>
                <a:gd name="T10" fmla="*/ 59 w 60"/>
                <a:gd name="T11" fmla="*/ 34 h 35"/>
                <a:gd name="T12" fmla="*/ 59 w 60"/>
                <a:gd name="T13" fmla="*/ 26 h 35"/>
                <a:gd name="T14" fmla="*/ 59 w 60"/>
                <a:gd name="T15" fmla="*/ 0 h 35"/>
                <a:gd name="T16" fmla="*/ 42 w 60"/>
                <a:gd name="T17" fmla="*/ 0 h 35"/>
                <a:gd name="T18" fmla="*/ 25 w 60"/>
                <a:gd name="T19" fmla="*/ 0 h 35"/>
                <a:gd name="T20" fmla="*/ 17 w 60"/>
                <a:gd name="T21" fmla="*/ 0 h 35"/>
                <a:gd name="T22" fmla="*/ 0 w 60"/>
                <a:gd name="T23" fmla="*/ 0 h 3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" h="35">
                  <a:moveTo>
                    <a:pt x="0" y="0"/>
                  </a:moveTo>
                  <a:lnTo>
                    <a:pt x="0" y="26"/>
                  </a:lnTo>
                  <a:lnTo>
                    <a:pt x="17" y="34"/>
                  </a:lnTo>
                  <a:lnTo>
                    <a:pt x="25" y="34"/>
                  </a:lnTo>
                  <a:lnTo>
                    <a:pt x="42" y="34"/>
                  </a:lnTo>
                  <a:lnTo>
                    <a:pt x="59" y="34"/>
                  </a:lnTo>
                  <a:lnTo>
                    <a:pt x="59" y="26"/>
                  </a:lnTo>
                  <a:lnTo>
                    <a:pt x="59" y="0"/>
                  </a:lnTo>
                  <a:lnTo>
                    <a:pt x="42" y="0"/>
                  </a:lnTo>
                  <a:lnTo>
                    <a:pt x="25" y="0"/>
                  </a:lnTo>
                  <a:lnTo>
                    <a:pt x="17" y="0"/>
                  </a:lnTo>
                  <a:lnTo>
                    <a:pt x="0" y="0"/>
                  </a:lnTo>
                </a:path>
              </a:pathLst>
            </a:custGeom>
            <a:solidFill>
              <a:srgbClr val="B37121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9395" name="Freeform 1068">
              <a:extLst>
                <a:ext uri="{FF2B5EF4-FFF2-40B4-BE49-F238E27FC236}">
                  <a16:creationId xmlns:a16="http://schemas.microsoft.com/office/drawing/2014/main" id="{33DE7942-E832-679D-6BB1-16DEC7539A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7" y="2725"/>
              <a:ext cx="68" cy="35"/>
            </a:xfrm>
            <a:custGeom>
              <a:avLst/>
              <a:gdLst>
                <a:gd name="T0" fmla="*/ 25 w 68"/>
                <a:gd name="T1" fmla="*/ 34 h 35"/>
                <a:gd name="T2" fmla="*/ 0 w 68"/>
                <a:gd name="T3" fmla="*/ 34 h 35"/>
                <a:gd name="T4" fmla="*/ 25 w 68"/>
                <a:gd name="T5" fmla="*/ 34 h 35"/>
                <a:gd name="T6" fmla="*/ 34 w 68"/>
                <a:gd name="T7" fmla="*/ 34 h 35"/>
                <a:gd name="T8" fmla="*/ 42 w 68"/>
                <a:gd name="T9" fmla="*/ 34 h 35"/>
                <a:gd name="T10" fmla="*/ 50 w 68"/>
                <a:gd name="T11" fmla="*/ 34 h 35"/>
                <a:gd name="T12" fmla="*/ 67 w 68"/>
                <a:gd name="T13" fmla="*/ 34 h 35"/>
                <a:gd name="T14" fmla="*/ 67 w 68"/>
                <a:gd name="T15" fmla="*/ 26 h 35"/>
                <a:gd name="T16" fmla="*/ 67 w 68"/>
                <a:gd name="T17" fmla="*/ 9 h 35"/>
                <a:gd name="T18" fmla="*/ 50 w 68"/>
                <a:gd name="T19" fmla="*/ 9 h 35"/>
                <a:gd name="T20" fmla="*/ 42 w 68"/>
                <a:gd name="T21" fmla="*/ 9 h 35"/>
                <a:gd name="T22" fmla="*/ 34 w 68"/>
                <a:gd name="T23" fmla="*/ 0 h 35"/>
                <a:gd name="T24" fmla="*/ 34 w 68"/>
                <a:gd name="T25" fmla="*/ 9 h 3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8" h="35">
                  <a:moveTo>
                    <a:pt x="25" y="34"/>
                  </a:moveTo>
                  <a:lnTo>
                    <a:pt x="0" y="34"/>
                  </a:lnTo>
                  <a:lnTo>
                    <a:pt x="25" y="34"/>
                  </a:lnTo>
                  <a:lnTo>
                    <a:pt x="34" y="34"/>
                  </a:lnTo>
                  <a:lnTo>
                    <a:pt x="42" y="34"/>
                  </a:lnTo>
                  <a:lnTo>
                    <a:pt x="50" y="34"/>
                  </a:lnTo>
                  <a:lnTo>
                    <a:pt x="67" y="34"/>
                  </a:lnTo>
                  <a:lnTo>
                    <a:pt x="67" y="26"/>
                  </a:lnTo>
                  <a:lnTo>
                    <a:pt x="67" y="9"/>
                  </a:lnTo>
                  <a:lnTo>
                    <a:pt x="50" y="9"/>
                  </a:lnTo>
                  <a:lnTo>
                    <a:pt x="42" y="9"/>
                  </a:lnTo>
                  <a:lnTo>
                    <a:pt x="34" y="0"/>
                  </a:lnTo>
                  <a:lnTo>
                    <a:pt x="34" y="9"/>
                  </a:lnTo>
                </a:path>
              </a:pathLst>
            </a:custGeom>
            <a:solidFill>
              <a:srgbClr val="B37121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9396" name="Freeform 1069">
              <a:extLst>
                <a:ext uri="{FF2B5EF4-FFF2-40B4-BE49-F238E27FC236}">
                  <a16:creationId xmlns:a16="http://schemas.microsoft.com/office/drawing/2014/main" id="{D42067B8-C0D7-0601-4412-85961AAD2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3" y="3054"/>
              <a:ext cx="35" cy="60"/>
            </a:xfrm>
            <a:custGeom>
              <a:avLst/>
              <a:gdLst>
                <a:gd name="T0" fmla="*/ 17 w 35"/>
                <a:gd name="T1" fmla="*/ 0 h 60"/>
                <a:gd name="T2" fmla="*/ 9 w 35"/>
                <a:gd name="T3" fmla="*/ 0 h 60"/>
                <a:gd name="T4" fmla="*/ 9 w 35"/>
                <a:gd name="T5" fmla="*/ 8 h 60"/>
                <a:gd name="T6" fmla="*/ 0 w 35"/>
                <a:gd name="T7" fmla="*/ 25 h 60"/>
                <a:gd name="T8" fmla="*/ 0 w 35"/>
                <a:gd name="T9" fmla="*/ 34 h 60"/>
                <a:gd name="T10" fmla="*/ 9 w 35"/>
                <a:gd name="T11" fmla="*/ 34 h 60"/>
                <a:gd name="T12" fmla="*/ 9 w 35"/>
                <a:gd name="T13" fmla="*/ 51 h 60"/>
                <a:gd name="T14" fmla="*/ 9 w 35"/>
                <a:gd name="T15" fmla="*/ 59 h 60"/>
                <a:gd name="T16" fmla="*/ 17 w 35"/>
                <a:gd name="T17" fmla="*/ 59 h 60"/>
                <a:gd name="T18" fmla="*/ 26 w 35"/>
                <a:gd name="T19" fmla="*/ 59 h 60"/>
                <a:gd name="T20" fmla="*/ 34 w 35"/>
                <a:gd name="T21" fmla="*/ 51 h 60"/>
                <a:gd name="T22" fmla="*/ 34 w 35"/>
                <a:gd name="T23" fmla="*/ 34 h 60"/>
                <a:gd name="T24" fmla="*/ 26 w 35"/>
                <a:gd name="T25" fmla="*/ 34 h 60"/>
                <a:gd name="T26" fmla="*/ 26 w 35"/>
                <a:gd name="T27" fmla="*/ 25 h 60"/>
                <a:gd name="T28" fmla="*/ 26 w 35"/>
                <a:gd name="T29" fmla="*/ 8 h 60"/>
                <a:gd name="T30" fmla="*/ 17 w 35"/>
                <a:gd name="T31" fmla="*/ 8 h 60"/>
                <a:gd name="T32" fmla="*/ 17 w 35"/>
                <a:gd name="T33" fmla="*/ 0 h 6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35" h="60">
                  <a:moveTo>
                    <a:pt x="17" y="0"/>
                  </a:moveTo>
                  <a:lnTo>
                    <a:pt x="9" y="0"/>
                  </a:lnTo>
                  <a:lnTo>
                    <a:pt x="9" y="8"/>
                  </a:lnTo>
                  <a:lnTo>
                    <a:pt x="0" y="25"/>
                  </a:lnTo>
                  <a:lnTo>
                    <a:pt x="0" y="34"/>
                  </a:lnTo>
                  <a:lnTo>
                    <a:pt x="9" y="34"/>
                  </a:lnTo>
                  <a:lnTo>
                    <a:pt x="9" y="51"/>
                  </a:lnTo>
                  <a:lnTo>
                    <a:pt x="9" y="59"/>
                  </a:lnTo>
                  <a:lnTo>
                    <a:pt x="17" y="59"/>
                  </a:lnTo>
                  <a:lnTo>
                    <a:pt x="26" y="59"/>
                  </a:lnTo>
                  <a:lnTo>
                    <a:pt x="34" y="51"/>
                  </a:lnTo>
                  <a:lnTo>
                    <a:pt x="34" y="34"/>
                  </a:lnTo>
                  <a:lnTo>
                    <a:pt x="26" y="34"/>
                  </a:lnTo>
                  <a:lnTo>
                    <a:pt x="26" y="25"/>
                  </a:lnTo>
                  <a:lnTo>
                    <a:pt x="26" y="8"/>
                  </a:lnTo>
                  <a:lnTo>
                    <a:pt x="17" y="8"/>
                  </a:lnTo>
                  <a:lnTo>
                    <a:pt x="17" y="0"/>
                  </a:lnTo>
                </a:path>
              </a:pathLst>
            </a:custGeom>
            <a:solidFill>
              <a:srgbClr val="B37121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9397" name="Freeform 1070">
              <a:extLst>
                <a:ext uri="{FF2B5EF4-FFF2-40B4-BE49-F238E27FC236}">
                  <a16:creationId xmlns:a16="http://schemas.microsoft.com/office/drawing/2014/main" id="{8BAFAC20-CAC6-6AB0-E906-75420BAE1B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8" y="2481"/>
              <a:ext cx="43" cy="26"/>
            </a:xfrm>
            <a:custGeom>
              <a:avLst/>
              <a:gdLst>
                <a:gd name="T0" fmla="*/ 0 w 43"/>
                <a:gd name="T1" fmla="*/ 0 h 26"/>
                <a:gd name="T2" fmla="*/ 0 w 43"/>
                <a:gd name="T3" fmla="*/ 17 h 26"/>
                <a:gd name="T4" fmla="*/ 8 w 43"/>
                <a:gd name="T5" fmla="*/ 25 h 26"/>
                <a:gd name="T6" fmla="*/ 17 w 43"/>
                <a:gd name="T7" fmla="*/ 25 h 26"/>
                <a:gd name="T8" fmla="*/ 34 w 43"/>
                <a:gd name="T9" fmla="*/ 25 h 26"/>
                <a:gd name="T10" fmla="*/ 42 w 43"/>
                <a:gd name="T11" fmla="*/ 25 h 26"/>
                <a:gd name="T12" fmla="*/ 42 w 43"/>
                <a:gd name="T13" fmla="*/ 17 h 26"/>
                <a:gd name="T14" fmla="*/ 42 w 43"/>
                <a:gd name="T15" fmla="*/ 0 h 26"/>
                <a:gd name="T16" fmla="*/ 34 w 43"/>
                <a:gd name="T17" fmla="*/ 0 h 26"/>
                <a:gd name="T18" fmla="*/ 17 w 43"/>
                <a:gd name="T19" fmla="*/ 0 h 26"/>
                <a:gd name="T20" fmla="*/ 8 w 43"/>
                <a:gd name="T21" fmla="*/ 0 h 26"/>
                <a:gd name="T22" fmla="*/ 0 w 43"/>
                <a:gd name="T23" fmla="*/ 0 h 2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3" h="26">
                  <a:moveTo>
                    <a:pt x="0" y="0"/>
                  </a:moveTo>
                  <a:lnTo>
                    <a:pt x="0" y="17"/>
                  </a:lnTo>
                  <a:lnTo>
                    <a:pt x="8" y="25"/>
                  </a:lnTo>
                  <a:lnTo>
                    <a:pt x="17" y="25"/>
                  </a:lnTo>
                  <a:lnTo>
                    <a:pt x="34" y="25"/>
                  </a:lnTo>
                  <a:lnTo>
                    <a:pt x="42" y="25"/>
                  </a:lnTo>
                  <a:lnTo>
                    <a:pt x="42" y="17"/>
                  </a:lnTo>
                  <a:lnTo>
                    <a:pt x="42" y="0"/>
                  </a:lnTo>
                  <a:lnTo>
                    <a:pt x="34" y="0"/>
                  </a:lnTo>
                  <a:lnTo>
                    <a:pt x="17" y="0"/>
                  </a:lnTo>
                  <a:lnTo>
                    <a:pt x="8" y="0"/>
                  </a:lnTo>
                  <a:lnTo>
                    <a:pt x="0" y="0"/>
                  </a:lnTo>
                </a:path>
              </a:pathLst>
            </a:custGeom>
            <a:solidFill>
              <a:srgbClr val="B37121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9398" name="Freeform 1071">
              <a:extLst>
                <a:ext uri="{FF2B5EF4-FFF2-40B4-BE49-F238E27FC236}">
                  <a16:creationId xmlns:a16="http://schemas.microsoft.com/office/drawing/2014/main" id="{A239E3FD-56FA-54EB-5C7B-771076E49F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9" y="2860"/>
              <a:ext cx="44" cy="69"/>
            </a:xfrm>
            <a:custGeom>
              <a:avLst/>
              <a:gdLst>
                <a:gd name="T0" fmla="*/ 26 w 44"/>
                <a:gd name="T1" fmla="*/ 0 h 69"/>
                <a:gd name="T2" fmla="*/ 17 w 44"/>
                <a:gd name="T3" fmla="*/ 0 h 69"/>
                <a:gd name="T4" fmla="*/ 17 w 44"/>
                <a:gd name="T5" fmla="*/ 9 h 69"/>
                <a:gd name="T6" fmla="*/ 0 w 44"/>
                <a:gd name="T7" fmla="*/ 26 h 69"/>
                <a:gd name="T8" fmla="*/ 0 w 44"/>
                <a:gd name="T9" fmla="*/ 43 h 69"/>
                <a:gd name="T10" fmla="*/ 17 w 44"/>
                <a:gd name="T11" fmla="*/ 43 h 69"/>
                <a:gd name="T12" fmla="*/ 17 w 44"/>
                <a:gd name="T13" fmla="*/ 60 h 69"/>
                <a:gd name="T14" fmla="*/ 17 w 44"/>
                <a:gd name="T15" fmla="*/ 68 h 69"/>
                <a:gd name="T16" fmla="*/ 26 w 44"/>
                <a:gd name="T17" fmla="*/ 68 h 69"/>
                <a:gd name="T18" fmla="*/ 43 w 44"/>
                <a:gd name="T19" fmla="*/ 60 h 69"/>
                <a:gd name="T20" fmla="*/ 43 w 44"/>
                <a:gd name="T21" fmla="*/ 43 h 69"/>
                <a:gd name="T22" fmla="*/ 26 w 44"/>
                <a:gd name="T23" fmla="*/ 43 h 69"/>
                <a:gd name="T24" fmla="*/ 26 w 44"/>
                <a:gd name="T25" fmla="*/ 26 h 69"/>
                <a:gd name="T26" fmla="*/ 26 w 44"/>
                <a:gd name="T27" fmla="*/ 9 h 69"/>
                <a:gd name="T28" fmla="*/ 26 w 44"/>
                <a:gd name="T29" fmla="*/ 0 h 6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4" h="69">
                  <a:moveTo>
                    <a:pt x="26" y="0"/>
                  </a:moveTo>
                  <a:lnTo>
                    <a:pt x="17" y="0"/>
                  </a:lnTo>
                  <a:lnTo>
                    <a:pt x="17" y="9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17" y="43"/>
                  </a:lnTo>
                  <a:lnTo>
                    <a:pt x="17" y="60"/>
                  </a:lnTo>
                  <a:lnTo>
                    <a:pt x="17" y="68"/>
                  </a:lnTo>
                  <a:lnTo>
                    <a:pt x="26" y="68"/>
                  </a:lnTo>
                  <a:lnTo>
                    <a:pt x="43" y="60"/>
                  </a:lnTo>
                  <a:lnTo>
                    <a:pt x="43" y="43"/>
                  </a:lnTo>
                  <a:lnTo>
                    <a:pt x="26" y="43"/>
                  </a:lnTo>
                  <a:lnTo>
                    <a:pt x="26" y="26"/>
                  </a:lnTo>
                  <a:lnTo>
                    <a:pt x="26" y="9"/>
                  </a:lnTo>
                  <a:lnTo>
                    <a:pt x="26" y="0"/>
                  </a:lnTo>
                </a:path>
              </a:pathLst>
            </a:custGeom>
            <a:solidFill>
              <a:srgbClr val="B37121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9399" name="Freeform 1072">
              <a:extLst>
                <a:ext uri="{FF2B5EF4-FFF2-40B4-BE49-F238E27FC236}">
                  <a16:creationId xmlns:a16="http://schemas.microsoft.com/office/drawing/2014/main" id="{2FFC8AA7-58A3-B950-D867-8E925F77D88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3" y="2928"/>
              <a:ext cx="35" cy="35"/>
            </a:xfrm>
            <a:custGeom>
              <a:avLst/>
              <a:gdLst>
                <a:gd name="T0" fmla="*/ 0 w 35"/>
                <a:gd name="T1" fmla="*/ 0 h 35"/>
                <a:gd name="T2" fmla="*/ 0 w 35"/>
                <a:gd name="T3" fmla="*/ 26 h 35"/>
                <a:gd name="T4" fmla="*/ 9 w 35"/>
                <a:gd name="T5" fmla="*/ 34 h 35"/>
                <a:gd name="T6" fmla="*/ 26 w 35"/>
                <a:gd name="T7" fmla="*/ 34 h 35"/>
                <a:gd name="T8" fmla="*/ 34 w 35"/>
                <a:gd name="T9" fmla="*/ 34 h 35"/>
                <a:gd name="T10" fmla="*/ 34 w 35"/>
                <a:gd name="T11" fmla="*/ 26 h 35"/>
                <a:gd name="T12" fmla="*/ 34 w 35"/>
                <a:gd name="T13" fmla="*/ 0 h 35"/>
                <a:gd name="T14" fmla="*/ 26 w 35"/>
                <a:gd name="T15" fmla="*/ 0 h 35"/>
                <a:gd name="T16" fmla="*/ 9 w 35"/>
                <a:gd name="T17" fmla="*/ 0 h 35"/>
                <a:gd name="T18" fmla="*/ 0 w 35"/>
                <a:gd name="T19" fmla="*/ 0 h 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5" h="35">
                  <a:moveTo>
                    <a:pt x="0" y="0"/>
                  </a:moveTo>
                  <a:lnTo>
                    <a:pt x="0" y="26"/>
                  </a:lnTo>
                  <a:lnTo>
                    <a:pt x="9" y="34"/>
                  </a:lnTo>
                  <a:lnTo>
                    <a:pt x="26" y="34"/>
                  </a:lnTo>
                  <a:lnTo>
                    <a:pt x="34" y="34"/>
                  </a:lnTo>
                  <a:lnTo>
                    <a:pt x="34" y="26"/>
                  </a:lnTo>
                  <a:lnTo>
                    <a:pt x="34" y="0"/>
                  </a:lnTo>
                  <a:lnTo>
                    <a:pt x="26" y="0"/>
                  </a:lnTo>
                  <a:lnTo>
                    <a:pt x="9" y="0"/>
                  </a:lnTo>
                  <a:lnTo>
                    <a:pt x="0" y="0"/>
                  </a:lnTo>
                </a:path>
              </a:pathLst>
            </a:custGeom>
            <a:solidFill>
              <a:srgbClr val="B37121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9400" name="Freeform 1073">
              <a:extLst>
                <a:ext uri="{FF2B5EF4-FFF2-40B4-BE49-F238E27FC236}">
                  <a16:creationId xmlns:a16="http://schemas.microsoft.com/office/drawing/2014/main" id="{4219F09C-7614-30BE-8FF1-EE18BF5EB18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0" y="2666"/>
              <a:ext cx="43" cy="69"/>
            </a:xfrm>
            <a:custGeom>
              <a:avLst/>
              <a:gdLst>
                <a:gd name="T0" fmla="*/ 17 w 43"/>
                <a:gd name="T1" fmla="*/ 0 h 69"/>
                <a:gd name="T2" fmla="*/ 17 w 43"/>
                <a:gd name="T3" fmla="*/ 9 h 69"/>
                <a:gd name="T4" fmla="*/ 0 w 43"/>
                <a:gd name="T5" fmla="*/ 34 h 69"/>
                <a:gd name="T6" fmla="*/ 0 w 43"/>
                <a:gd name="T7" fmla="*/ 43 h 69"/>
                <a:gd name="T8" fmla="*/ 17 w 43"/>
                <a:gd name="T9" fmla="*/ 43 h 69"/>
                <a:gd name="T10" fmla="*/ 17 w 43"/>
                <a:gd name="T11" fmla="*/ 60 h 69"/>
                <a:gd name="T12" fmla="*/ 17 w 43"/>
                <a:gd name="T13" fmla="*/ 68 h 69"/>
                <a:gd name="T14" fmla="*/ 34 w 43"/>
                <a:gd name="T15" fmla="*/ 68 h 69"/>
                <a:gd name="T16" fmla="*/ 42 w 43"/>
                <a:gd name="T17" fmla="*/ 60 h 69"/>
                <a:gd name="T18" fmla="*/ 42 w 43"/>
                <a:gd name="T19" fmla="*/ 43 h 69"/>
                <a:gd name="T20" fmla="*/ 34 w 43"/>
                <a:gd name="T21" fmla="*/ 43 h 69"/>
                <a:gd name="T22" fmla="*/ 34 w 43"/>
                <a:gd name="T23" fmla="*/ 34 h 69"/>
                <a:gd name="T24" fmla="*/ 34 w 43"/>
                <a:gd name="T25" fmla="*/ 9 h 69"/>
                <a:gd name="T26" fmla="*/ 17 w 43"/>
                <a:gd name="T27" fmla="*/ 9 h 69"/>
                <a:gd name="T28" fmla="*/ 17 w 43"/>
                <a:gd name="T29" fmla="*/ 0 h 6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3" h="69">
                  <a:moveTo>
                    <a:pt x="17" y="0"/>
                  </a:moveTo>
                  <a:lnTo>
                    <a:pt x="17" y="9"/>
                  </a:lnTo>
                  <a:lnTo>
                    <a:pt x="0" y="34"/>
                  </a:lnTo>
                  <a:lnTo>
                    <a:pt x="0" y="43"/>
                  </a:lnTo>
                  <a:lnTo>
                    <a:pt x="17" y="43"/>
                  </a:lnTo>
                  <a:lnTo>
                    <a:pt x="17" y="60"/>
                  </a:lnTo>
                  <a:lnTo>
                    <a:pt x="17" y="68"/>
                  </a:lnTo>
                  <a:lnTo>
                    <a:pt x="34" y="68"/>
                  </a:lnTo>
                  <a:lnTo>
                    <a:pt x="42" y="60"/>
                  </a:lnTo>
                  <a:lnTo>
                    <a:pt x="42" y="43"/>
                  </a:lnTo>
                  <a:lnTo>
                    <a:pt x="34" y="43"/>
                  </a:lnTo>
                  <a:lnTo>
                    <a:pt x="34" y="34"/>
                  </a:lnTo>
                  <a:lnTo>
                    <a:pt x="34" y="9"/>
                  </a:lnTo>
                  <a:lnTo>
                    <a:pt x="17" y="9"/>
                  </a:lnTo>
                  <a:lnTo>
                    <a:pt x="17" y="0"/>
                  </a:lnTo>
                </a:path>
              </a:pathLst>
            </a:custGeom>
            <a:solidFill>
              <a:srgbClr val="B37121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9401" name="Freeform 1074">
              <a:extLst>
                <a:ext uri="{FF2B5EF4-FFF2-40B4-BE49-F238E27FC236}">
                  <a16:creationId xmlns:a16="http://schemas.microsoft.com/office/drawing/2014/main" id="{DF61A236-0049-D6C9-1172-5EA60976AF3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7" y="3063"/>
              <a:ext cx="35" cy="26"/>
            </a:xfrm>
            <a:custGeom>
              <a:avLst/>
              <a:gdLst>
                <a:gd name="T0" fmla="*/ 0 w 35"/>
                <a:gd name="T1" fmla="*/ 0 h 26"/>
                <a:gd name="T2" fmla="*/ 0 w 35"/>
                <a:gd name="T3" fmla="*/ 17 h 26"/>
                <a:gd name="T4" fmla="*/ 9 w 35"/>
                <a:gd name="T5" fmla="*/ 25 h 26"/>
                <a:gd name="T6" fmla="*/ 26 w 35"/>
                <a:gd name="T7" fmla="*/ 25 h 26"/>
                <a:gd name="T8" fmla="*/ 34 w 35"/>
                <a:gd name="T9" fmla="*/ 25 h 26"/>
                <a:gd name="T10" fmla="*/ 34 w 35"/>
                <a:gd name="T11" fmla="*/ 17 h 26"/>
                <a:gd name="T12" fmla="*/ 34 w 35"/>
                <a:gd name="T13" fmla="*/ 0 h 26"/>
                <a:gd name="T14" fmla="*/ 26 w 35"/>
                <a:gd name="T15" fmla="*/ 0 h 26"/>
                <a:gd name="T16" fmla="*/ 9 w 35"/>
                <a:gd name="T17" fmla="*/ 0 h 26"/>
                <a:gd name="T18" fmla="*/ 0 w 35"/>
                <a:gd name="T19" fmla="*/ 0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5" h="26">
                  <a:moveTo>
                    <a:pt x="0" y="0"/>
                  </a:moveTo>
                  <a:lnTo>
                    <a:pt x="0" y="17"/>
                  </a:lnTo>
                  <a:lnTo>
                    <a:pt x="9" y="25"/>
                  </a:lnTo>
                  <a:lnTo>
                    <a:pt x="26" y="25"/>
                  </a:lnTo>
                  <a:lnTo>
                    <a:pt x="34" y="25"/>
                  </a:lnTo>
                  <a:lnTo>
                    <a:pt x="34" y="17"/>
                  </a:lnTo>
                  <a:lnTo>
                    <a:pt x="34" y="0"/>
                  </a:lnTo>
                  <a:lnTo>
                    <a:pt x="26" y="0"/>
                  </a:lnTo>
                  <a:lnTo>
                    <a:pt x="9" y="0"/>
                  </a:lnTo>
                  <a:lnTo>
                    <a:pt x="0" y="0"/>
                  </a:lnTo>
                </a:path>
              </a:pathLst>
            </a:custGeom>
            <a:solidFill>
              <a:srgbClr val="B37121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9402" name="Freeform 1075">
              <a:extLst>
                <a:ext uri="{FF2B5EF4-FFF2-40B4-BE49-F238E27FC236}">
                  <a16:creationId xmlns:a16="http://schemas.microsoft.com/office/drawing/2014/main" id="{749909D0-69B4-5AAB-971F-4BC9C6E4087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8" y="3189"/>
              <a:ext cx="60" cy="69"/>
            </a:xfrm>
            <a:custGeom>
              <a:avLst/>
              <a:gdLst>
                <a:gd name="T0" fmla="*/ 34 w 60"/>
                <a:gd name="T1" fmla="*/ 0 h 69"/>
                <a:gd name="T2" fmla="*/ 17 w 60"/>
                <a:gd name="T3" fmla="*/ 0 h 69"/>
                <a:gd name="T4" fmla="*/ 17 w 60"/>
                <a:gd name="T5" fmla="*/ 17 h 69"/>
                <a:gd name="T6" fmla="*/ 0 w 60"/>
                <a:gd name="T7" fmla="*/ 26 h 69"/>
                <a:gd name="T8" fmla="*/ 0 w 60"/>
                <a:gd name="T9" fmla="*/ 43 h 69"/>
                <a:gd name="T10" fmla="*/ 17 w 60"/>
                <a:gd name="T11" fmla="*/ 43 h 69"/>
                <a:gd name="T12" fmla="*/ 17 w 60"/>
                <a:gd name="T13" fmla="*/ 51 h 69"/>
                <a:gd name="T14" fmla="*/ 17 w 60"/>
                <a:gd name="T15" fmla="*/ 68 h 69"/>
                <a:gd name="T16" fmla="*/ 34 w 60"/>
                <a:gd name="T17" fmla="*/ 68 h 69"/>
                <a:gd name="T18" fmla="*/ 42 w 60"/>
                <a:gd name="T19" fmla="*/ 68 h 69"/>
                <a:gd name="T20" fmla="*/ 59 w 60"/>
                <a:gd name="T21" fmla="*/ 51 h 69"/>
                <a:gd name="T22" fmla="*/ 59 w 60"/>
                <a:gd name="T23" fmla="*/ 43 h 69"/>
                <a:gd name="T24" fmla="*/ 42 w 60"/>
                <a:gd name="T25" fmla="*/ 43 h 69"/>
                <a:gd name="T26" fmla="*/ 42 w 60"/>
                <a:gd name="T27" fmla="*/ 26 h 69"/>
                <a:gd name="T28" fmla="*/ 42 w 60"/>
                <a:gd name="T29" fmla="*/ 17 h 69"/>
                <a:gd name="T30" fmla="*/ 34 w 60"/>
                <a:gd name="T31" fmla="*/ 17 h 69"/>
                <a:gd name="T32" fmla="*/ 34 w 60"/>
                <a:gd name="T33" fmla="*/ 0 h 6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0" h="69">
                  <a:moveTo>
                    <a:pt x="34" y="0"/>
                  </a:moveTo>
                  <a:lnTo>
                    <a:pt x="17" y="0"/>
                  </a:lnTo>
                  <a:lnTo>
                    <a:pt x="17" y="17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17" y="43"/>
                  </a:lnTo>
                  <a:lnTo>
                    <a:pt x="17" y="51"/>
                  </a:lnTo>
                  <a:lnTo>
                    <a:pt x="17" y="68"/>
                  </a:lnTo>
                  <a:lnTo>
                    <a:pt x="34" y="68"/>
                  </a:lnTo>
                  <a:lnTo>
                    <a:pt x="42" y="68"/>
                  </a:lnTo>
                  <a:lnTo>
                    <a:pt x="59" y="51"/>
                  </a:lnTo>
                  <a:lnTo>
                    <a:pt x="59" y="43"/>
                  </a:lnTo>
                  <a:lnTo>
                    <a:pt x="42" y="43"/>
                  </a:lnTo>
                  <a:lnTo>
                    <a:pt x="42" y="26"/>
                  </a:lnTo>
                  <a:lnTo>
                    <a:pt x="42" y="17"/>
                  </a:lnTo>
                  <a:lnTo>
                    <a:pt x="34" y="17"/>
                  </a:lnTo>
                  <a:lnTo>
                    <a:pt x="34" y="0"/>
                  </a:lnTo>
                </a:path>
              </a:pathLst>
            </a:custGeom>
            <a:solidFill>
              <a:srgbClr val="B37121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29403" name="Group 1076">
              <a:extLst>
                <a:ext uri="{FF2B5EF4-FFF2-40B4-BE49-F238E27FC236}">
                  <a16:creationId xmlns:a16="http://schemas.microsoft.com/office/drawing/2014/main" id="{8810370F-7588-02D3-1176-0860CD7D2EB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059" y="2468"/>
              <a:ext cx="1088" cy="641"/>
              <a:chOff x="3059" y="2468"/>
              <a:chExt cx="1088" cy="641"/>
            </a:xfrm>
          </p:grpSpPr>
          <p:sp>
            <p:nvSpPr>
              <p:cNvPr id="229708" name="Line 1077">
                <a:extLst>
                  <a:ext uri="{FF2B5EF4-FFF2-40B4-BE49-F238E27FC236}">
                    <a16:creationId xmlns:a16="http://schemas.microsoft.com/office/drawing/2014/main" id="{51CE0B84-EC0B-FDB5-6BED-9BEE3FDA52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169" y="2882"/>
                <a:ext cx="455" cy="193"/>
              </a:xfrm>
              <a:prstGeom prst="line">
                <a:avLst/>
              </a:prstGeom>
              <a:noFill/>
              <a:ln w="12700">
                <a:solidFill>
                  <a:srgbClr val="FFFF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9709" name="Line 1078">
                <a:extLst>
                  <a:ext uri="{FF2B5EF4-FFF2-40B4-BE49-F238E27FC236}">
                    <a16:creationId xmlns:a16="http://schemas.microsoft.com/office/drawing/2014/main" id="{8521D6D6-C650-34C9-4F6F-A292AD369E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329" y="2899"/>
                <a:ext cx="455" cy="193"/>
              </a:xfrm>
              <a:prstGeom prst="line">
                <a:avLst/>
              </a:prstGeom>
              <a:noFill/>
              <a:ln w="12700">
                <a:solidFill>
                  <a:srgbClr val="FFFF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9710" name="Line 1079">
                <a:extLst>
                  <a:ext uri="{FF2B5EF4-FFF2-40B4-BE49-F238E27FC236}">
                    <a16:creationId xmlns:a16="http://schemas.microsoft.com/office/drawing/2014/main" id="{5A274F1A-3902-F8C6-ABC1-155790E46D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506" y="2468"/>
                <a:ext cx="455" cy="194"/>
              </a:xfrm>
              <a:prstGeom prst="line">
                <a:avLst/>
              </a:prstGeom>
              <a:noFill/>
              <a:ln w="12700">
                <a:solidFill>
                  <a:srgbClr val="FFFF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9711" name="Line 1080">
                <a:extLst>
                  <a:ext uri="{FF2B5EF4-FFF2-40B4-BE49-F238E27FC236}">
                    <a16:creationId xmlns:a16="http://schemas.microsoft.com/office/drawing/2014/main" id="{432E605F-0352-2DA5-09E1-6781C2FD26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607" y="2797"/>
                <a:ext cx="455" cy="202"/>
              </a:xfrm>
              <a:prstGeom prst="line">
                <a:avLst/>
              </a:prstGeom>
              <a:noFill/>
              <a:ln w="12700">
                <a:solidFill>
                  <a:srgbClr val="FFFF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9712" name="Line 1081">
                <a:extLst>
                  <a:ext uri="{FF2B5EF4-FFF2-40B4-BE49-F238E27FC236}">
                    <a16:creationId xmlns:a16="http://schemas.microsoft.com/office/drawing/2014/main" id="{131B435A-BC91-0437-A4D3-E226D38F0B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135" y="2494"/>
                <a:ext cx="455" cy="193"/>
              </a:xfrm>
              <a:prstGeom prst="line">
                <a:avLst/>
              </a:prstGeom>
              <a:noFill/>
              <a:ln w="12700">
                <a:solidFill>
                  <a:srgbClr val="FFFF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9713" name="Line 1082">
                <a:extLst>
                  <a:ext uri="{FF2B5EF4-FFF2-40B4-BE49-F238E27FC236}">
                    <a16:creationId xmlns:a16="http://schemas.microsoft.com/office/drawing/2014/main" id="{A2700286-AFA0-70D4-8780-3F5F05E7FC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565" y="2924"/>
                <a:ext cx="455" cy="185"/>
              </a:xfrm>
              <a:prstGeom prst="line">
                <a:avLst/>
              </a:prstGeom>
              <a:noFill/>
              <a:ln w="12700">
                <a:solidFill>
                  <a:srgbClr val="FFFF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9714" name="Line 1083">
                <a:extLst>
                  <a:ext uri="{FF2B5EF4-FFF2-40B4-BE49-F238E27FC236}">
                    <a16:creationId xmlns:a16="http://schemas.microsoft.com/office/drawing/2014/main" id="{38CFDD8D-4769-ED40-E204-CDC0865F0C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422" y="2780"/>
                <a:ext cx="455" cy="194"/>
              </a:xfrm>
              <a:prstGeom prst="line">
                <a:avLst/>
              </a:prstGeom>
              <a:noFill/>
              <a:ln w="12700">
                <a:solidFill>
                  <a:srgbClr val="FFFF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9715" name="Line 1084">
                <a:extLst>
                  <a:ext uri="{FF2B5EF4-FFF2-40B4-BE49-F238E27FC236}">
                    <a16:creationId xmlns:a16="http://schemas.microsoft.com/office/drawing/2014/main" id="{6A9C0269-B0E2-2483-3162-64089B0CB9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489" y="2662"/>
                <a:ext cx="455" cy="202"/>
              </a:xfrm>
              <a:prstGeom prst="line">
                <a:avLst/>
              </a:prstGeom>
              <a:noFill/>
              <a:ln w="12700">
                <a:solidFill>
                  <a:srgbClr val="FFFF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9716" name="Line 1085">
                <a:extLst>
                  <a:ext uri="{FF2B5EF4-FFF2-40B4-BE49-F238E27FC236}">
                    <a16:creationId xmlns:a16="http://schemas.microsoft.com/office/drawing/2014/main" id="{00702D1F-CA1F-2440-2CA1-0E14977192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692" y="2645"/>
                <a:ext cx="455" cy="194"/>
              </a:xfrm>
              <a:prstGeom prst="line">
                <a:avLst/>
              </a:prstGeom>
              <a:noFill/>
              <a:ln w="12700">
                <a:solidFill>
                  <a:srgbClr val="FFFF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9717" name="Line 1086">
                <a:extLst>
                  <a:ext uri="{FF2B5EF4-FFF2-40B4-BE49-F238E27FC236}">
                    <a16:creationId xmlns:a16="http://schemas.microsoft.com/office/drawing/2014/main" id="{5CB1C921-A999-6A39-8760-2694301B27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059" y="2688"/>
                <a:ext cx="455" cy="193"/>
              </a:xfrm>
              <a:prstGeom prst="line">
                <a:avLst/>
              </a:prstGeom>
              <a:noFill/>
              <a:ln w="12700">
                <a:solidFill>
                  <a:srgbClr val="FFFF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9718" name="Line 1087">
                <a:extLst>
                  <a:ext uri="{FF2B5EF4-FFF2-40B4-BE49-F238E27FC236}">
                    <a16:creationId xmlns:a16="http://schemas.microsoft.com/office/drawing/2014/main" id="{AB7F202C-077A-D373-9240-101966E77A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346" y="2544"/>
                <a:ext cx="455" cy="194"/>
              </a:xfrm>
              <a:prstGeom prst="line">
                <a:avLst/>
              </a:prstGeom>
              <a:noFill/>
              <a:ln w="12700">
                <a:solidFill>
                  <a:srgbClr val="FFFF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9719" name="Line 1088">
                <a:extLst>
                  <a:ext uri="{FF2B5EF4-FFF2-40B4-BE49-F238E27FC236}">
                    <a16:creationId xmlns:a16="http://schemas.microsoft.com/office/drawing/2014/main" id="{E8F0EDA7-2B6B-C84D-6216-A1662EFFF5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244" y="2755"/>
                <a:ext cx="456" cy="194"/>
              </a:xfrm>
              <a:prstGeom prst="line">
                <a:avLst/>
              </a:prstGeom>
              <a:noFill/>
              <a:ln w="12700">
                <a:solidFill>
                  <a:srgbClr val="FFFF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229404" name="Group 1089">
              <a:extLst>
                <a:ext uri="{FF2B5EF4-FFF2-40B4-BE49-F238E27FC236}">
                  <a16:creationId xmlns:a16="http://schemas.microsoft.com/office/drawing/2014/main" id="{D2C0061E-95AA-28A4-F8F4-D309FB62595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907" y="2257"/>
              <a:ext cx="1088" cy="650"/>
              <a:chOff x="2907" y="2257"/>
              <a:chExt cx="1088" cy="650"/>
            </a:xfrm>
          </p:grpSpPr>
          <p:sp>
            <p:nvSpPr>
              <p:cNvPr id="229696" name="Line 1090">
                <a:extLst>
                  <a:ext uri="{FF2B5EF4-FFF2-40B4-BE49-F238E27FC236}">
                    <a16:creationId xmlns:a16="http://schemas.microsoft.com/office/drawing/2014/main" id="{F9F64465-91C4-7025-ABB3-29749396BE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017" y="2671"/>
                <a:ext cx="455" cy="193"/>
              </a:xfrm>
              <a:prstGeom prst="line">
                <a:avLst/>
              </a:prstGeom>
              <a:noFill/>
              <a:ln w="12700">
                <a:solidFill>
                  <a:srgbClr val="FFFF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9697" name="Line 1091">
                <a:extLst>
                  <a:ext uri="{FF2B5EF4-FFF2-40B4-BE49-F238E27FC236}">
                    <a16:creationId xmlns:a16="http://schemas.microsoft.com/office/drawing/2014/main" id="{9AB49DA1-B231-85F8-6D3E-C693E078E9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177" y="2688"/>
                <a:ext cx="455" cy="193"/>
              </a:xfrm>
              <a:prstGeom prst="line">
                <a:avLst/>
              </a:prstGeom>
              <a:noFill/>
              <a:ln w="12700">
                <a:solidFill>
                  <a:srgbClr val="FFFF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9698" name="Line 1092">
                <a:extLst>
                  <a:ext uri="{FF2B5EF4-FFF2-40B4-BE49-F238E27FC236}">
                    <a16:creationId xmlns:a16="http://schemas.microsoft.com/office/drawing/2014/main" id="{88952372-D03D-A073-B0E0-7AC2B144F1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354" y="2257"/>
                <a:ext cx="455" cy="202"/>
              </a:xfrm>
              <a:prstGeom prst="line">
                <a:avLst/>
              </a:prstGeom>
              <a:noFill/>
              <a:ln w="12700">
                <a:solidFill>
                  <a:srgbClr val="FFFF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9699" name="Line 1093">
                <a:extLst>
                  <a:ext uri="{FF2B5EF4-FFF2-40B4-BE49-F238E27FC236}">
                    <a16:creationId xmlns:a16="http://schemas.microsoft.com/office/drawing/2014/main" id="{F0E2ADDE-FE9F-AA9D-3F09-383D6E4155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455" y="2586"/>
                <a:ext cx="456" cy="202"/>
              </a:xfrm>
              <a:prstGeom prst="line">
                <a:avLst/>
              </a:prstGeom>
              <a:noFill/>
              <a:ln w="12700">
                <a:solidFill>
                  <a:srgbClr val="FFFF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9700" name="Line 1094">
                <a:extLst>
                  <a:ext uri="{FF2B5EF4-FFF2-40B4-BE49-F238E27FC236}">
                    <a16:creationId xmlns:a16="http://schemas.microsoft.com/office/drawing/2014/main" id="{89E45021-A7AB-762A-E3A8-D7947AFBA2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983" y="2283"/>
                <a:ext cx="455" cy="193"/>
              </a:xfrm>
              <a:prstGeom prst="line">
                <a:avLst/>
              </a:prstGeom>
              <a:noFill/>
              <a:ln w="12700">
                <a:solidFill>
                  <a:srgbClr val="FFFF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9701" name="Line 1095">
                <a:extLst>
                  <a:ext uri="{FF2B5EF4-FFF2-40B4-BE49-F238E27FC236}">
                    <a16:creationId xmlns:a16="http://schemas.microsoft.com/office/drawing/2014/main" id="{6A1DECD6-29DC-D0B5-B8C8-D3A6B4F647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413" y="2713"/>
                <a:ext cx="455" cy="194"/>
              </a:xfrm>
              <a:prstGeom prst="line">
                <a:avLst/>
              </a:prstGeom>
              <a:noFill/>
              <a:ln w="12700">
                <a:solidFill>
                  <a:srgbClr val="FFFF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9702" name="Line 1096">
                <a:extLst>
                  <a:ext uri="{FF2B5EF4-FFF2-40B4-BE49-F238E27FC236}">
                    <a16:creationId xmlns:a16="http://schemas.microsoft.com/office/drawing/2014/main" id="{28837259-1725-3B67-2B5A-222361BC22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270" y="2569"/>
                <a:ext cx="455" cy="194"/>
              </a:xfrm>
              <a:prstGeom prst="line">
                <a:avLst/>
              </a:prstGeom>
              <a:noFill/>
              <a:ln w="12700">
                <a:solidFill>
                  <a:srgbClr val="FFFF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9703" name="Line 1097">
                <a:extLst>
                  <a:ext uri="{FF2B5EF4-FFF2-40B4-BE49-F238E27FC236}">
                    <a16:creationId xmlns:a16="http://schemas.microsoft.com/office/drawing/2014/main" id="{065DA052-7786-24E3-0F05-69F693F1F3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337" y="2451"/>
                <a:ext cx="455" cy="202"/>
              </a:xfrm>
              <a:prstGeom prst="line">
                <a:avLst/>
              </a:prstGeom>
              <a:noFill/>
              <a:ln w="12700">
                <a:solidFill>
                  <a:srgbClr val="FFFF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9704" name="Line 1098">
                <a:extLst>
                  <a:ext uri="{FF2B5EF4-FFF2-40B4-BE49-F238E27FC236}">
                    <a16:creationId xmlns:a16="http://schemas.microsoft.com/office/drawing/2014/main" id="{7364DD1F-F001-4EC3-A349-EFA6E51D7E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540" y="2434"/>
                <a:ext cx="455" cy="194"/>
              </a:xfrm>
              <a:prstGeom prst="line">
                <a:avLst/>
              </a:prstGeom>
              <a:noFill/>
              <a:ln w="12700">
                <a:solidFill>
                  <a:srgbClr val="FFFF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9705" name="Line 1099">
                <a:extLst>
                  <a:ext uri="{FF2B5EF4-FFF2-40B4-BE49-F238E27FC236}">
                    <a16:creationId xmlns:a16="http://schemas.microsoft.com/office/drawing/2014/main" id="{A23A1CB9-F0AD-687F-4191-2443AFD2C4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907" y="2477"/>
                <a:ext cx="455" cy="193"/>
              </a:xfrm>
              <a:prstGeom prst="line">
                <a:avLst/>
              </a:prstGeom>
              <a:noFill/>
              <a:ln w="12700">
                <a:solidFill>
                  <a:srgbClr val="FFFF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9706" name="Line 1100">
                <a:extLst>
                  <a:ext uri="{FF2B5EF4-FFF2-40B4-BE49-F238E27FC236}">
                    <a16:creationId xmlns:a16="http://schemas.microsoft.com/office/drawing/2014/main" id="{76039DA7-31FF-E80F-4D98-104FD9726B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194" y="2333"/>
                <a:ext cx="455" cy="194"/>
              </a:xfrm>
              <a:prstGeom prst="line">
                <a:avLst/>
              </a:prstGeom>
              <a:noFill/>
              <a:ln w="12700">
                <a:solidFill>
                  <a:srgbClr val="FFFF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9707" name="Line 1101">
                <a:extLst>
                  <a:ext uri="{FF2B5EF4-FFF2-40B4-BE49-F238E27FC236}">
                    <a16:creationId xmlns:a16="http://schemas.microsoft.com/office/drawing/2014/main" id="{D87AFF31-0A43-60F4-E170-3A8F190350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093" y="2544"/>
                <a:ext cx="455" cy="194"/>
              </a:xfrm>
              <a:prstGeom prst="line">
                <a:avLst/>
              </a:prstGeom>
              <a:noFill/>
              <a:ln w="12700">
                <a:solidFill>
                  <a:srgbClr val="FFFF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229405" name="Group 1102">
              <a:extLst>
                <a:ext uri="{FF2B5EF4-FFF2-40B4-BE49-F238E27FC236}">
                  <a16:creationId xmlns:a16="http://schemas.microsoft.com/office/drawing/2014/main" id="{D6ACD59D-DE1E-637D-A8FA-8E5C7FD99F4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139" y="430"/>
              <a:ext cx="983" cy="1177"/>
              <a:chOff x="3139" y="430"/>
              <a:chExt cx="983" cy="1177"/>
            </a:xfrm>
          </p:grpSpPr>
          <p:grpSp>
            <p:nvGrpSpPr>
              <p:cNvPr id="229471" name="Group 1103">
                <a:extLst>
                  <a:ext uri="{FF2B5EF4-FFF2-40B4-BE49-F238E27FC236}">
                    <a16:creationId xmlns:a16="http://schemas.microsoft.com/office/drawing/2014/main" id="{A80E7957-4D19-8CEC-2FEC-7F195643FB8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367" y="970"/>
                <a:ext cx="535" cy="637"/>
                <a:chOff x="3367" y="970"/>
                <a:chExt cx="535" cy="637"/>
              </a:xfrm>
            </p:grpSpPr>
            <p:grpSp>
              <p:nvGrpSpPr>
                <p:cNvPr id="229622" name="Group 1104">
                  <a:extLst>
                    <a:ext uri="{FF2B5EF4-FFF2-40B4-BE49-F238E27FC236}">
                      <a16:creationId xmlns:a16="http://schemas.microsoft.com/office/drawing/2014/main" id="{570B69FF-1EC3-7408-1961-D5BCAC187AA9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367" y="1105"/>
                  <a:ext cx="333" cy="502"/>
                  <a:chOff x="3367" y="1105"/>
                  <a:chExt cx="333" cy="502"/>
                </a:xfrm>
              </p:grpSpPr>
              <p:sp>
                <p:nvSpPr>
                  <p:cNvPr id="229660" name="Line 1105">
                    <a:extLst>
                      <a:ext uri="{FF2B5EF4-FFF2-40B4-BE49-F238E27FC236}">
                        <a16:creationId xmlns:a16="http://schemas.microsoft.com/office/drawing/2014/main" id="{8A3F72DA-0CEB-9780-D418-B362E7B0189D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447" y="1105"/>
                    <a:ext cx="1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61" name="Line 1106">
                    <a:extLst>
                      <a:ext uri="{FF2B5EF4-FFF2-40B4-BE49-F238E27FC236}">
                        <a16:creationId xmlns:a16="http://schemas.microsoft.com/office/drawing/2014/main" id="{FE48909F-2304-8FCB-DF82-47BCAC22730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498" y="1169"/>
                    <a:ext cx="16" cy="16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62" name="Line 1107">
                    <a:extLst>
                      <a:ext uri="{FF2B5EF4-FFF2-40B4-BE49-F238E27FC236}">
                        <a16:creationId xmlns:a16="http://schemas.microsoft.com/office/drawing/2014/main" id="{6DD34662-5C1D-D89D-B1F7-46100033CA1F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367" y="1185"/>
                    <a:ext cx="0" cy="9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63" name="Line 1108">
                    <a:extLst>
                      <a:ext uri="{FF2B5EF4-FFF2-40B4-BE49-F238E27FC236}">
                        <a16:creationId xmlns:a16="http://schemas.microsoft.com/office/drawing/2014/main" id="{DD4DF04B-D2C6-B1D4-D5B5-B49AD5BB6B24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443" y="1279"/>
                    <a:ext cx="0" cy="33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64" name="Line 1109">
                    <a:extLst>
                      <a:ext uri="{FF2B5EF4-FFF2-40B4-BE49-F238E27FC236}">
                        <a16:creationId xmlns:a16="http://schemas.microsoft.com/office/drawing/2014/main" id="{57979B48-6F40-E006-2E8A-1EB7D4CD826A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422" y="1194"/>
                    <a:ext cx="25" cy="2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65" name="Line 1110">
                    <a:extLst>
                      <a:ext uri="{FF2B5EF4-FFF2-40B4-BE49-F238E27FC236}">
                        <a16:creationId xmlns:a16="http://schemas.microsoft.com/office/drawing/2014/main" id="{F3B744E4-3D0E-A0FF-D97A-303C6EB38AB9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480" y="1240"/>
                    <a:ext cx="1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66" name="Line 1111">
                    <a:extLst>
                      <a:ext uri="{FF2B5EF4-FFF2-40B4-BE49-F238E27FC236}">
                        <a16:creationId xmlns:a16="http://schemas.microsoft.com/office/drawing/2014/main" id="{C30D5586-F3CC-FE74-561E-8B66124A236A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522" y="1308"/>
                    <a:ext cx="1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67" name="Line 1112">
                    <a:extLst>
                      <a:ext uri="{FF2B5EF4-FFF2-40B4-BE49-F238E27FC236}">
                        <a16:creationId xmlns:a16="http://schemas.microsoft.com/office/drawing/2014/main" id="{70E4862C-FC9E-D214-E174-9B98ADD43E74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531" y="1105"/>
                    <a:ext cx="1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68" name="Line 1113">
                    <a:extLst>
                      <a:ext uri="{FF2B5EF4-FFF2-40B4-BE49-F238E27FC236}">
                        <a16:creationId xmlns:a16="http://schemas.microsoft.com/office/drawing/2014/main" id="{BC2F9982-F873-87BA-AE82-A0713FC1505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544" y="1194"/>
                    <a:ext cx="0" cy="5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69" name="Line 1114">
                    <a:extLst>
                      <a:ext uri="{FF2B5EF4-FFF2-40B4-BE49-F238E27FC236}">
                        <a16:creationId xmlns:a16="http://schemas.microsoft.com/office/drawing/2014/main" id="{8F944669-BA21-9656-CB3C-5DE7FC54F100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498" y="1198"/>
                    <a:ext cx="1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70" name="Line 1115">
                    <a:extLst>
                      <a:ext uri="{FF2B5EF4-FFF2-40B4-BE49-F238E27FC236}">
                        <a16:creationId xmlns:a16="http://schemas.microsoft.com/office/drawing/2014/main" id="{F0CD8179-DB88-B166-3B28-CD976F63F02B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548" y="1262"/>
                    <a:ext cx="17" cy="2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71" name="Line 1116">
                    <a:extLst>
                      <a:ext uri="{FF2B5EF4-FFF2-40B4-BE49-F238E27FC236}">
                        <a16:creationId xmlns:a16="http://schemas.microsoft.com/office/drawing/2014/main" id="{199A522D-D980-D838-2323-DAE6D373BC4A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417" y="1287"/>
                    <a:ext cx="0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72" name="Line 1117">
                    <a:extLst>
                      <a:ext uri="{FF2B5EF4-FFF2-40B4-BE49-F238E27FC236}">
                        <a16:creationId xmlns:a16="http://schemas.microsoft.com/office/drawing/2014/main" id="{048C1728-7734-79D8-A1AE-6C6414FA44CB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493" y="1380"/>
                    <a:ext cx="0" cy="2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73" name="Line 1118">
                    <a:extLst>
                      <a:ext uri="{FF2B5EF4-FFF2-40B4-BE49-F238E27FC236}">
                        <a16:creationId xmlns:a16="http://schemas.microsoft.com/office/drawing/2014/main" id="{7DE79286-37C2-2405-C9E7-07BD09F4ADDC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472" y="1304"/>
                    <a:ext cx="25" cy="16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74" name="Line 1119">
                    <a:extLst>
                      <a:ext uri="{FF2B5EF4-FFF2-40B4-BE49-F238E27FC236}">
                        <a16:creationId xmlns:a16="http://schemas.microsoft.com/office/drawing/2014/main" id="{84D23C75-084C-24B2-10C6-0D5987F67EA9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531" y="1333"/>
                    <a:ext cx="0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75" name="Line 1120">
                    <a:extLst>
                      <a:ext uri="{FF2B5EF4-FFF2-40B4-BE49-F238E27FC236}">
                        <a16:creationId xmlns:a16="http://schemas.microsoft.com/office/drawing/2014/main" id="{FE474A80-FB92-911F-B1B6-4125864D85FA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573" y="1401"/>
                    <a:ext cx="1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76" name="Line 1121">
                    <a:extLst>
                      <a:ext uri="{FF2B5EF4-FFF2-40B4-BE49-F238E27FC236}">
                        <a16:creationId xmlns:a16="http://schemas.microsoft.com/office/drawing/2014/main" id="{6B5DD31A-AED4-9555-CDEB-445072CC5D4A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582" y="1198"/>
                    <a:ext cx="1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77" name="Line 1122">
                    <a:extLst>
                      <a:ext uri="{FF2B5EF4-FFF2-40B4-BE49-F238E27FC236}">
                        <a16:creationId xmlns:a16="http://schemas.microsoft.com/office/drawing/2014/main" id="{4D7D26DE-5467-FE25-5FB7-4431D435FD17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594" y="1304"/>
                    <a:ext cx="0" cy="33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78" name="Line 1123">
                    <a:extLst>
                      <a:ext uri="{FF2B5EF4-FFF2-40B4-BE49-F238E27FC236}">
                        <a16:creationId xmlns:a16="http://schemas.microsoft.com/office/drawing/2014/main" id="{47D76DE6-1A70-9B49-B5A3-FF2191E29457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548" y="1308"/>
                    <a:ext cx="1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79" name="Line 1124">
                    <a:extLst>
                      <a:ext uri="{FF2B5EF4-FFF2-40B4-BE49-F238E27FC236}">
                        <a16:creationId xmlns:a16="http://schemas.microsoft.com/office/drawing/2014/main" id="{92AEC01C-EEC4-47BD-7C63-53D99B2F2753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599" y="1371"/>
                    <a:ext cx="16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80" name="Line 1125">
                    <a:extLst>
                      <a:ext uri="{FF2B5EF4-FFF2-40B4-BE49-F238E27FC236}">
                        <a16:creationId xmlns:a16="http://schemas.microsoft.com/office/drawing/2014/main" id="{CDDAD663-1741-A5CE-3DBB-D9D720436365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468" y="1388"/>
                    <a:ext cx="0" cy="9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81" name="Line 1126">
                    <a:extLst>
                      <a:ext uri="{FF2B5EF4-FFF2-40B4-BE49-F238E27FC236}">
                        <a16:creationId xmlns:a16="http://schemas.microsoft.com/office/drawing/2014/main" id="{A07894C2-B13C-8375-30A0-4EB3022C168B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544" y="1481"/>
                    <a:ext cx="0" cy="33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82" name="Line 1127">
                    <a:extLst>
                      <a:ext uri="{FF2B5EF4-FFF2-40B4-BE49-F238E27FC236}">
                        <a16:creationId xmlns:a16="http://schemas.microsoft.com/office/drawing/2014/main" id="{D1FCDEF3-534A-5AAA-7E20-6C8D73EA2E7A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523" y="1397"/>
                    <a:ext cx="25" cy="2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83" name="Line 1128">
                    <a:extLst>
                      <a:ext uri="{FF2B5EF4-FFF2-40B4-BE49-F238E27FC236}">
                        <a16:creationId xmlns:a16="http://schemas.microsoft.com/office/drawing/2014/main" id="{4C385537-E4AE-FEBE-6056-51F70F3D1441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582" y="1443"/>
                    <a:ext cx="0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84" name="Line 1129">
                    <a:extLst>
                      <a:ext uri="{FF2B5EF4-FFF2-40B4-BE49-F238E27FC236}">
                        <a16:creationId xmlns:a16="http://schemas.microsoft.com/office/drawing/2014/main" id="{A3D43D79-CCF7-1E79-9B4E-992FE5509C1C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624" y="1510"/>
                    <a:ext cx="0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85" name="Line 1130">
                    <a:extLst>
                      <a:ext uri="{FF2B5EF4-FFF2-40B4-BE49-F238E27FC236}">
                        <a16:creationId xmlns:a16="http://schemas.microsoft.com/office/drawing/2014/main" id="{6E1D119F-BAB5-B7B5-F8E2-9C44E1E44CBA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633" y="1308"/>
                    <a:ext cx="1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86" name="Line 1131">
                    <a:extLst>
                      <a:ext uri="{FF2B5EF4-FFF2-40B4-BE49-F238E27FC236}">
                        <a16:creationId xmlns:a16="http://schemas.microsoft.com/office/drawing/2014/main" id="{4787F016-ADFF-4CD3-9879-87697285DDB0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645" y="1397"/>
                    <a:ext cx="0" cy="5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87" name="Line 1132">
                    <a:extLst>
                      <a:ext uri="{FF2B5EF4-FFF2-40B4-BE49-F238E27FC236}">
                        <a16:creationId xmlns:a16="http://schemas.microsoft.com/office/drawing/2014/main" id="{A38B4969-E24B-71CC-95E5-84CDC8E4BBA1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599" y="1401"/>
                    <a:ext cx="1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88" name="Line 1133">
                    <a:extLst>
                      <a:ext uri="{FF2B5EF4-FFF2-40B4-BE49-F238E27FC236}">
                        <a16:creationId xmlns:a16="http://schemas.microsoft.com/office/drawing/2014/main" id="{9378DA76-A781-FA55-AC74-F9463E713FE9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649" y="1464"/>
                    <a:ext cx="17" cy="2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89" name="Line 1134">
                    <a:extLst>
                      <a:ext uri="{FF2B5EF4-FFF2-40B4-BE49-F238E27FC236}">
                        <a16:creationId xmlns:a16="http://schemas.microsoft.com/office/drawing/2014/main" id="{C995ECA6-DDFF-FA07-862A-5AB81356B98F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518" y="1489"/>
                    <a:ext cx="0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90" name="Line 1135">
                    <a:extLst>
                      <a:ext uri="{FF2B5EF4-FFF2-40B4-BE49-F238E27FC236}">
                        <a16:creationId xmlns:a16="http://schemas.microsoft.com/office/drawing/2014/main" id="{53318BEF-254D-83B2-6FA4-F4868FF63FE2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594" y="1582"/>
                    <a:ext cx="0" cy="2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91" name="Line 1136">
                    <a:extLst>
                      <a:ext uri="{FF2B5EF4-FFF2-40B4-BE49-F238E27FC236}">
                        <a16:creationId xmlns:a16="http://schemas.microsoft.com/office/drawing/2014/main" id="{B4C046A3-04C9-17B7-17E8-5425226806BE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574" y="1506"/>
                    <a:ext cx="24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92" name="Line 1137">
                    <a:extLst>
                      <a:ext uri="{FF2B5EF4-FFF2-40B4-BE49-F238E27FC236}">
                        <a16:creationId xmlns:a16="http://schemas.microsoft.com/office/drawing/2014/main" id="{B5A06D4B-92EF-BA06-F529-63F79404BD20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632" y="1536"/>
                    <a:ext cx="1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93" name="Line 1138">
                    <a:extLst>
                      <a:ext uri="{FF2B5EF4-FFF2-40B4-BE49-F238E27FC236}">
                        <a16:creationId xmlns:a16="http://schemas.microsoft.com/office/drawing/2014/main" id="{38076FA7-3AE2-A3FD-15E6-181ADDBDA375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674" y="1603"/>
                    <a:ext cx="1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94" name="Line 1139">
                    <a:extLst>
                      <a:ext uri="{FF2B5EF4-FFF2-40B4-BE49-F238E27FC236}">
                        <a16:creationId xmlns:a16="http://schemas.microsoft.com/office/drawing/2014/main" id="{15C8EAEB-644F-088C-6E6C-D9DC49A44C2A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683" y="1401"/>
                    <a:ext cx="1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95" name="Line 1140">
                    <a:extLst>
                      <a:ext uri="{FF2B5EF4-FFF2-40B4-BE49-F238E27FC236}">
                        <a16:creationId xmlns:a16="http://schemas.microsoft.com/office/drawing/2014/main" id="{2A1C8656-8EED-1365-6CE8-9C47F2418A01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696" y="1506"/>
                    <a:ext cx="0" cy="34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29623" name="Group 1141">
                  <a:extLst>
                    <a:ext uri="{FF2B5EF4-FFF2-40B4-BE49-F238E27FC236}">
                      <a16:creationId xmlns:a16="http://schemas.microsoft.com/office/drawing/2014/main" id="{18228812-DED2-1467-049A-0AC77958E50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569" y="970"/>
                  <a:ext cx="333" cy="502"/>
                  <a:chOff x="3569" y="970"/>
                  <a:chExt cx="333" cy="502"/>
                </a:xfrm>
              </p:grpSpPr>
              <p:sp>
                <p:nvSpPr>
                  <p:cNvPr id="229624" name="Line 1142">
                    <a:extLst>
                      <a:ext uri="{FF2B5EF4-FFF2-40B4-BE49-F238E27FC236}">
                        <a16:creationId xmlns:a16="http://schemas.microsoft.com/office/drawing/2014/main" id="{2ADBB75F-0FD2-14F6-E548-734E5E12E0BF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649" y="970"/>
                    <a:ext cx="1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25" name="Line 1143">
                    <a:extLst>
                      <a:ext uri="{FF2B5EF4-FFF2-40B4-BE49-F238E27FC236}">
                        <a16:creationId xmlns:a16="http://schemas.microsoft.com/office/drawing/2014/main" id="{9A6292DB-87F0-9584-4726-9F23D401B48E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700" y="1034"/>
                    <a:ext cx="17" cy="16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26" name="Line 1144">
                    <a:extLst>
                      <a:ext uri="{FF2B5EF4-FFF2-40B4-BE49-F238E27FC236}">
                        <a16:creationId xmlns:a16="http://schemas.microsoft.com/office/drawing/2014/main" id="{59F6DF9C-B509-B6DD-DF0B-10F3D162355F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569" y="1050"/>
                    <a:ext cx="0" cy="9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27" name="Line 1145">
                    <a:extLst>
                      <a:ext uri="{FF2B5EF4-FFF2-40B4-BE49-F238E27FC236}">
                        <a16:creationId xmlns:a16="http://schemas.microsoft.com/office/drawing/2014/main" id="{9C287C8F-C2A6-25B7-406D-D19ADEDD4D59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645" y="1144"/>
                    <a:ext cx="0" cy="33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28" name="Line 1146">
                    <a:extLst>
                      <a:ext uri="{FF2B5EF4-FFF2-40B4-BE49-F238E27FC236}">
                        <a16:creationId xmlns:a16="http://schemas.microsoft.com/office/drawing/2014/main" id="{DDC76912-D00D-7682-E370-65A81D5C841B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624" y="1059"/>
                    <a:ext cx="25" cy="2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29" name="Line 1147">
                    <a:extLst>
                      <a:ext uri="{FF2B5EF4-FFF2-40B4-BE49-F238E27FC236}">
                        <a16:creationId xmlns:a16="http://schemas.microsoft.com/office/drawing/2014/main" id="{47DDD58F-CD94-C9D8-47D5-73828A143E76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683" y="1105"/>
                    <a:ext cx="0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30" name="Line 1148">
                    <a:extLst>
                      <a:ext uri="{FF2B5EF4-FFF2-40B4-BE49-F238E27FC236}">
                        <a16:creationId xmlns:a16="http://schemas.microsoft.com/office/drawing/2014/main" id="{AE0288FD-88DE-11BC-15B6-CE7A1C64C8BD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725" y="1173"/>
                    <a:ext cx="0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31" name="Line 1149">
                    <a:extLst>
                      <a:ext uri="{FF2B5EF4-FFF2-40B4-BE49-F238E27FC236}">
                        <a16:creationId xmlns:a16="http://schemas.microsoft.com/office/drawing/2014/main" id="{8FF84643-6677-CC75-6F51-3AADA22A5BBB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734" y="970"/>
                    <a:ext cx="1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32" name="Line 1150">
                    <a:extLst>
                      <a:ext uri="{FF2B5EF4-FFF2-40B4-BE49-F238E27FC236}">
                        <a16:creationId xmlns:a16="http://schemas.microsoft.com/office/drawing/2014/main" id="{1D0914D5-0AA7-A805-9F98-C9E3B5DAA7ED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746" y="1059"/>
                    <a:ext cx="0" cy="5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33" name="Line 1151">
                    <a:extLst>
                      <a:ext uri="{FF2B5EF4-FFF2-40B4-BE49-F238E27FC236}">
                        <a16:creationId xmlns:a16="http://schemas.microsoft.com/office/drawing/2014/main" id="{2CD1A021-8988-CC13-9375-D833265C2ADB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700" y="1063"/>
                    <a:ext cx="1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34" name="Line 1152">
                    <a:extLst>
                      <a:ext uri="{FF2B5EF4-FFF2-40B4-BE49-F238E27FC236}">
                        <a16:creationId xmlns:a16="http://schemas.microsoft.com/office/drawing/2014/main" id="{4A664867-8F77-152E-0438-7FE6A8749220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751" y="1127"/>
                    <a:ext cx="16" cy="2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35" name="Line 1153">
                    <a:extLst>
                      <a:ext uri="{FF2B5EF4-FFF2-40B4-BE49-F238E27FC236}">
                        <a16:creationId xmlns:a16="http://schemas.microsoft.com/office/drawing/2014/main" id="{0054EC33-116B-2317-C5B2-5FEAAFB3D204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620" y="1152"/>
                    <a:ext cx="0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36" name="Line 1154">
                    <a:extLst>
                      <a:ext uri="{FF2B5EF4-FFF2-40B4-BE49-F238E27FC236}">
                        <a16:creationId xmlns:a16="http://schemas.microsoft.com/office/drawing/2014/main" id="{EF887925-6D5E-684C-93D8-4FB99F7A37F0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696" y="1245"/>
                    <a:ext cx="0" cy="2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37" name="Line 1155">
                    <a:extLst>
                      <a:ext uri="{FF2B5EF4-FFF2-40B4-BE49-F238E27FC236}">
                        <a16:creationId xmlns:a16="http://schemas.microsoft.com/office/drawing/2014/main" id="{92307944-24EE-E5B6-AEC4-95E0910DD352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675" y="1169"/>
                    <a:ext cx="25" cy="16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38" name="Line 1156">
                    <a:extLst>
                      <a:ext uri="{FF2B5EF4-FFF2-40B4-BE49-F238E27FC236}">
                        <a16:creationId xmlns:a16="http://schemas.microsoft.com/office/drawing/2014/main" id="{8824E339-9D65-C552-8E12-616FFBDFD8AF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733" y="1198"/>
                    <a:ext cx="1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39" name="Line 1157">
                    <a:extLst>
                      <a:ext uri="{FF2B5EF4-FFF2-40B4-BE49-F238E27FC236}">
                        <a16:creationId xmlns:a16="http://schemas.microsoft.com/office/drawing/2014/main" id="{6B1501BB-1EBD-1984-24AD-6F3D6A732A17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776" y="1266"/>
                    <a:ext cx="0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40" name="Line 1158">
                    <a:extLst>
                      <a:ext uri="{FF2B5EF4-FFF2-40B4-BE49-F238E27FC236}">
                        <a16:creationId xmlns:a16="http://schemas.microsoft.com/office/drawing/2014/main" id="{845F7370-7146-43D6-DC32-13A18BBD7969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784" y="1063"/>
                    <a:ext cx="1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41" name="Line 1159">
                    <a:extLst>
                      <a:ext uri="{FF2B5EF4-FFF2-40B4-BE49-F238E27FC236}">
                        <a16:creationId xmlns:a16="http://schemas.microsoft.com/office/drawing/2014/main" id="{1A486509-4ECC-FE86-4B93-7F1129671491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797" y="1169"/>
                    <a:ext cx="0" cy="33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42" name="Line 1160">
                    <a:extLst>
                      <a:ext uri="{FF2B5EF4-FFF2-40B4-BE49-F238E27FC236}">
                        <a16:creationId xmlns:a16="http://schemas.microsoft.com/office/drawing/2014/main" id="{D9269C49-9127-66AE-C207-A629AACB2879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751" y="1173"/>
                    <a:ext cx="1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43" name="Line 1161">
                    <a:extLst>
                      <a:ext uri="{FF2B5EF4-FFF2-40B4-BE49-F238E27FC236}">
                        <a16:creationId xmlns:a16="http://schemas.microsoft.com/office/drawing/2014/main" id="{1E87A76A-A650-4ABE-BE31-81FEC2500577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801" y="1236"/>
                    <a:ext cx="17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44" name="Line 1162">
                    <a:extLst>
                      <a:ext uri="{FF2B5EF4-FFF2-40B4-BE49-F238E27FC236}">
                        <a16:creationId xmlns:a16="http://schemas.microsoft.com/office/drawing/2014/main" id="{5F573986-B11D-6E77-7951-2CC91E4B8DCE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670" y="1253"/>
                    <a:ext cx="0" cy="9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45" name="Line 1163">
                    <a:extLst>
                      <a:ext uri="{FF2B5EF4-FFF2-40B4-BE49-F238E27FC236}">
                        <a16:creationId xmlns:a16="http://schemas.microsoft.com/office/drawing/2014/main" id="{B35076B0-CCFC-4A4D-8E4C-605282983EFD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746" y="1346"/>
                    <a:ext cx="0" cy="33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46" name="Line 1164">
                    <a:extLst>
                      <a:ext uri="{FF2B5EF4-FFF2-40B4-BE49-F238E27FC236}">
                        <a16:creationId xmlns:a16="http://schemas.microsoft.com/office/drawing/2014/main" id="{2618CBE3-81E4-2564-01B4-8AF9AF19C77C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725" y="1262"/>
                    <a:ext cx="25" cy="2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47" name="Line 1165">
                    <a:extLst>
                      <a:ext uri="{FF2B5EF4-FFF2-40B4-BE49-F238E27FC236}">
                        <a16:creationId xmlns:a16="http://schemas.microsoft.com/office/drawing/2014/main" id="{1DF94641-CDE5-95C5-15A6-81A71049AC6E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784" y="1308"/>
                    <a:ext cx="0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48" name="Line 1166">
                    <a:extLst>
                      <a:ext uri="{FF2B5EF4-FFF2-40B4-BE49-F238E27FC236}">
                        <a16:creationId xmlns:a16="http://schemas.microsoft.com/office/drawing/2014/main" id="{1FB0563C-76F9-8CA5-F579-379224E15A13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826" y="1375"/>
                    <a:ext cx="1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49" name="Line 1167">
                    <a:extLst>
                      <a:ext uri="{FF2B5EF4-FFF2-40B4-BE49-F238E27FC236}">
                        <a16:creationId xmlns:a16="http://schemas.microsoft.com/office/drawing/2014/main" id="{CDC8ABDB-CE43-06A7-1D8E-D972E784F75C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835" y="1173"/>
                    <a:ext cx="1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50" name="Line 1168">
                    <a:extLst>
                      <a:ext uri="{FF2B5EF4-FFF2-40B4-BE49-F238E27FC236}">
                        <a16:creationId xmlns:a16="http://schemas.microsoft.com/office/drawing/2014/main" id="{4805EAC8-2AD1-2020-04DC-922CEBEF7059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848" y="1262"/>
                    <a:ext cx="0" cy="5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51" name="Line 1169">
                    <a:extLst>
                      <a:ext uri="{FF2B5EF4-FFF2-40B4-BE49-F238E27FC236}">
                        <a16:creationId xmlns:a16="http://schemas.microsoft.com/office/drawing/2014/main" id="{3E5B64BE-F536-49DF-D1A7-16238290271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801" y="1266"/>
                    <a:ext cx="1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52" name="Line 1170">
                    <a:extLst>
                      <a:ext uri="{FF2B5EF4-FFF2-40B4-BE49-F238E27FC236}">
                        <a16:creationId xmlns:a16="http://schemas.microsoft.com/office/drawing/2014/main" id="{4270CB0B-D52E-4FC6-3929-7854528F2EA9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852" y="1329"/>
                    <a:ext cx="16" cy="2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53" name="Line 1171">
                    <a:extLst>
                      <a:ext uri="{FF2B5EF4-FFF2-40B4-BE49-F238E27FC236}">
                        <a16:creationId xmlns:a16="http://schemas.microsoft.com/office/drawing/2014/main" id="{C9FFB870-E8E9-E354-C38B-CAFD4FB62A66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721" y="1354"/>
                    <a:ext cx="0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54" name="Line 1172">
                    <a:extLst>
                      <a:ext uri="{FF2B5EF4-FFF2-40B4-BE49-F238E27FC236}">
                        <a16:creationId xmlns:a16="http://schemas.microsoft.com/office/drawing/2014/main" id="{8489271E-78D9-9F0D-AE4C-44BA5D3107DD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797" y="1447"/>
                    <a:ext cx="0" cy="2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55" name="Line 1173">
                    <a:extLst>
                      <a:ext uri="{FF2B5EF4-FFF2-40B4-BE49-F238E27FC236}">
                        <a16:creationId xmlns:a16="http://schemas.microsoft.com/office/drawing/2014/main" id="{AADB1F31-FBC5-218A-9535-70AA223892AB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776" y="1371"/>
                    <a:ext cx="25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56" name="Line 1174">
                    <a:extLst>
                      <a:ext uri="{FF2B5EF4-FFF2-40B4-BE49-F238E27FC236}">
                        <a16:creationId xmlns:a16="http://schemas.microsoft.com/office/drawing/2014/main" id="{88ECBADF-6E4A-DE65-1B75-5108B5A75C4D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835" y="1401"/>
                    <a:ext cx="0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57" name="Line 1175">
                    <a:extLst>
                      <a:ext uri="{FF2B5EF4-FFF2-40B4-BE49-F238E27FC236}">
                        <a16:creationId xmlns:a16="http://schemas.microsoft.com/office/drawing/2014/main" id="{E3C6F36B-CA77-E22D-0A97-64C48D3E157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877" y="1468"/>
                    <a:ext cx="0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58" name="Line 1176">
                    <a:extLst>
                      <a:ext uri="{FF2B5EF4-FFF2-40B4-BE49-F238E27FC236}">
                        <a16:creationId xmlns:a16="http://schemas.microsoft.com/office/drawing/2014/main" id="{DD06E8D5-1285-780C-1FDB-057EDA4A9D6F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886" y="1266"/>
                    <a:ext cx="1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59" name="Line 1177">
                    <a:extLst>
                      <a:ext uri="{FF2B5EF4-FFF2-40B4-BE49-F238E27FC236}">
                        <a16:creationId xmlns:a16="http://schemas.microsoft.com/office/drawing/2014/main" id="{4DDCAEA3-F83E-31E7-2511-79BB74A24932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898" y="1371"/>
                    <a:ext cx="0" cy="34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29472" name="Group 1178">
                <a:extLst>
                  <a:ext uri="{FF2B5EF4-FFF2-40B4-BE49-F238E27FC236}">
                    <a16:creationId xmlns:a16="http://schemas.microsoft.com/office/drawing/2014/main" id="{645FA58E-BD30-6956-3235-4653364A842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586" y="430"/>
                <a:ext cx="536" cy="637"/>
                <a:chOff x="3586" y="430"/>
                <a:chExt cx="536" cy="637"/>
              </a:xfrm>
            </p:grpSpPr>
            <p:grpSp>
              <p:nvGrpSpPr>
                <p:cNvPr id="229548" name="Group 1179">
                  <a:extLst>
                    <a:ext uri="{FF2B5EF4-FFF2-40B4-BE49-F238E27FC236}">
                      <a16:creationId xmlns:a16="http://schemas.microsoft.com/office/drawing/2014/main" id="{912DB747-09E9-15FD-9119-560BF5CFE4AE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586" y="565"/>
                  <a:ext cx="333" cy="502"/>
                  <a:chOff x="3586" y="565"/>
                  <a:chExt cx="333" cy="502"/>
                </a:xfrm>
              </p:grpSpPr>
              <p:sp>
                <p:nvSpPr>
                  <p:cNvPr id="229586" name="Line 1180">
                    <a:extLst>
                      <a:ext uri="{FF2B5EF4-FFF2-40B4-BE49-F238E27FC236}">
                        <a16:creationId xmlns:a16="http://schemas.microsoft.com/office/drawing/2014/main" id="{0E8DA8E2-5495-B60C-46DF-D7519BAA5211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666" y="565"/>
                    <a:ext cx="1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87" name="Line 1181">
                    <a:extLst>
                      <a:ext uri="{FF2B5EF4-FFF2-40B4-BE49-F238E27FC236}">
                        <a16:creationId xmlns:a16="http://schemas.microsoft.com/office/drawing/2014/main" id="{F5F6E3B6-B998-0A28-23C1-0BDC06792A05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717" y="629"/>
                    <a:ext cx="16" cy="16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88" name="Line 1182">
                    <a:extLst>
                      <a:ext uri="{FF2B5EF4-FFF2-40B4-BE49-F238E27FC236}">
                        <a16:creationId xmlns:a16="http://schemas.microsoft.com/office/drawing/2014/main" id="{D43FC80A-560D-FAA3-8EB2-3FA196104482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586" y="645"/>
                    <a:ext cx="0" cy="9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89" name="Line 1183">
                    <a:extLst>
                      <a:ext uri="{FF2B5EF4-FFF2-40B4-BE49-F238E27FC236}">
                        <a16:creationId xmlns:a16="http://schemas.microsoft.com/office/drawing/2014/main" id="{8D9B6A95-507D-5FAA-DED5-2486A6237FE9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662" y="747"/>
                    <a:ext cx="0" cy="2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90" name="Line 1184">
                    <a:extLst>
                      <a:ext uri="{FF2B5EF4-FFF2-40B4-BE49-F238E27FC236}">
                        <a16:creationId xmlns:a16="http://schemas.microsoft.com/office/drawing/2014/main" id="{D3431EB0-4111-1758-4792-1EE9C7D5369A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641" y="654"/>
                    <a:ext cx="25" cy="33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91" name="Line 1185">
                    <a:extLst>
                      <a:ext uri="{FF2B5EF4-FFF2-40B4-BE49-F238E27FC236}">
                        <a16:creationId xmlns:a16="http://schemas.microsoft.com/office/drawing/2014/main" id="{6DDD85AE-5AFA-7EB8-C55A-A3C8F3807E3F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700" y="700"/>
                    <a:ext cx="0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92" name="Line 1186">
                    <a:extLst>
                      <a:ext uri="{FF2B5EF4-FFF2-40B4-BE49-F238E27FC236}">
                        <a16:creationId xmlns:a16="http://schemas.microsoft.com/office/drawing/2014/main" id="{4D881518-2F3E-0989-8E6E-108EB364FEFA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742" y="768"/>
                    <a:ext cx="0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93" name="Line 1187">
                    <a:extLst>
                      <a:ext uri="{FF2B5EF4-FFF2-40B4-BE49-F238E27FC236}">
                        <a16:creationId xmlns:a16="http://schemas.microsoft.com/office/drawing/2014/main" id="{41544AF3-7522-0413-9C38-58ED3C616FB5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751" y="565"/>
                    <a:ext cx="1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94" name="Line 1188">
                    <a:extLst>
                      <a:ext uri="{FF2B5EF4-FFF2-40B4-BE49-F238E27FC236}">
                        <a16:creationId xmlns:a16="http://schemas.microsoft.com/office/drawing/2014/main" id="{359B4382-4194-45EB-E1D4-78CA83E181A0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763" y="654"/>
                    <a:ext cx="0" cy="5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95" name="Line 1189">
                    <a:extLst>
                      <a:ext uri="{FF2B5EF4-FFF2-40B4-BE49-F238E27FC236}">
                        <a16:creationId xmlns:a16="http://schemas.microsoft.com/office/drawing/2014/main" id="{846D56F0-1F53-B7FE-92E3-7C7C278C1BD6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717" y="658"/>
                    <a:ext cx="1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96" name="Line 1190">
                    <a:extLst>
                      <a:ext uri="{FF2B5EF4-FFF2-40B4-BE49-F238E27FC236}">
                        <a16:creationId xmlns:a16="http://schemas.microsoft.com/office/drawing/2014/main" id="{A5886845-03FE-BC4E-8715-DD7A0F534D83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768" y="722"/>
                    <a:ext cx="16" cy="33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97" name="Line 1191">
                    <a:extLst>
                      <a:ext uri="{FF2B5EF4-FFF2-40B4-BE49-F238E27FC236}">
                        <a16:creationId xmlns:a16="http://schemas.microsoft.com/office/drawing/2014/main" id="{0625AE89-82F6-8E85-B80E-DF88D935AE06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637" y="755"/>
                    <a:ext cx="0" cy="9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98" name="Line 1192">
                    <a:extLst>
                      <a:ext uri="{FF2B5EF4-FFF2-40B4-BE49-F238E27FC236}">
                        <a16:creationId xmlns:a16="http://schemas.microsoft.com/office/drawing/2014/main" id="{82198749-E83B-1D45-F502-95F4BE7BC9EC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713" y="840"/>
                    <a:ext cx="0" cy="2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99" name="Line 1193">
                    <a:extLst>
                      <a:ext uri="{FF2B5EF4-FFF2-40B4-BE49-F238E27FC236}">
                        <a16:creationId xmlns:a16="http://schemas.microsoft.com/office/drawing/2014/main" id="{447AFCDF-1100-EF14-1155-D332DDEB64A9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692" y="764"/>
                    <a:ext cx="25" cy="16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00" name="Line 1194">
                    <a:extLst>
                      <a:ext uri="{FF2B5EF4-FFF2-40B4-BE49-F238E27FC236}">
                        <a16:creationId xmlns:a16="http://schemas.microsoft.com/office/drawing/2014/main" id="{DB7248B1-F915-548C-0336-70D89AD7895B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750" y="793"/>
                    <a:ext cx="1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01" name="Line 1195">
                    <a:extLst>
                      <a:ext uri="{FF2B5EF4-FFF2-40B4-BE49-F238E27FC236}">
                        <a16:creationId xmlns:a16="http://schemas.microsoft.com/office/drawing/2014/main" id="{05E023D2-D670-387D-893B-5A5F2B4299F6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792" y="861"/>
                    <a:ext cx="1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02" name="Line 1196">
                    <a:extLst>
                      <a:ext uri="{FF2B5EF4-FFF2-40B4-BE49-F238E27FC236}">
                        <a16:creationId xmlns:a16="http://schemas.microsoft.com/office/drawing/2014/main" id="{6A92F1F8-CA14-601E-6468-7C2E4C696B52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801" y="658"/>
                    <a:ext cx="1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03" name="Line 1197">
                    <a:extLst>
                      <a:ext uri="{FF2B5EF4-FFF2-40B4-BE49-F238E27FC236}">
                        <a16:creationId xmlns:a16="http://schemas.microsoft.com/office/drawing/2014/main" id="{B67BEAB0-E605-7874-9EC2-574C242572D6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814" y="764"/>
                    <a:ext cx="0" cy="33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04" name="Line 1198">
                    <a:extLst>
                      <a:ext uri="{FF2B5EF4-FFF2-40B4-BE49-F238E27FC236}">
                        <a16:creationId xmlns:a16="http://schemas.microsoft.com/office/drawing/2014/main" id="{0388160B-4D79-A6E3-B9F2-0E661CD2825A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768" y="768"/>
                    <a:ext cx="1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05" name="Line 1199">
                    <a:extLst>
                      <a:ext uri="{FF2B5EF4-FFF2-40B4-BE49-F238E27FC236}">
                        <a16:creationId xmlns:a16="http://schemas.microsoft.com/office/drawing/2014/main" id="{FC19F4A1-645F-9D80-7164-85FF3D6F8C45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818" y="831"/>
                    <a:ext cx="17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06" name="Line 1200">
                    <a:extLst>
                      <a:ext uri="{FF2B5EF4-FFF2-40B4-BE49-F238E27FC236}">
                        <a16:creationId xmlns:a16="http://schemas.microsoft.com/office/drawing/2014/main" id="{508A9C25-EF98-BC28-9C0D-856652D1B5C6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687" y="848"/>
                    <a:ext cx="0" cy="9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07" name="Line 1201">
                    <a:extLst>
                      <a:ext uri="{FF2B5EF4-FFF2-40B4-BE49-F238E27FC236}">
                        <a16:creationId xmlns:a16="http://schemas.microsoft.com/office/drawing/2014/main" id="{30E87A62-AB3C-EE5B-2D49-AF8C594D6D75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763" y="949"/>
                    <a:ext cx="0" cy="2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08" name="Line 1202">
                    <a:extLst>
                      <a:ext uri="{FF2B5EF4-FFF2-40B4-BE49-F238E27FC236}">
                        <a16:creationId xmlns:a16="http://schemas.microsoft.com/office/drawing/2014/main" id="{CB557066-A8E8-1AAE-B91F-C58D937DCFA9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742" y="857"/>
                    <a:ext cx="25" cy="33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09" name="Line 1203">
                    <a:extLst>
                      <a:ext uri="{FF2B5EF4-FFF2-40B4-BE49-F238E27FC236}">
                        <a16:creationId xmlns:a16="http://schemas.microsoft.com/office/drawing/2014/main" id="{96CD9069-1627-C320-ECD1-2BE0BB3B0D52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801" y="903"/>
                    <a:ext cx="0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10" name="Line 1204">
                    <a:extLst>
                      <a:ext uri="{FF2B5EF4-FFF2-40B4-BE49-F238E27FC236}">
                        <a16:creationId xmlns:a16="http://schemas.microsoft.com/office/drawing/2014/main" id="{6D013311-0534-3C9E-509B-943CC67D1ECE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843" y="970"/>
                    <a:ext cx="1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11" name="Line 1205">
                    <a:extLst>
                      <a:ext uri="{FF2B5EF4-FFF2-40B4-BE49-F238E27FC236}">
                        <a16:creationId xmlns:a16="http://schemas.microsoft.com/office/drawing/2014/main" id="{E72BAEEB-E01E-6149-3405-4015EA205891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852" y="768"/>
                    <a:ext cx="1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12" name="Line 1206">
                    <a:extLst>
                      <a:ext uri="{FF2B5EF4-FFF2-40B4-BE49-F238E27FC236}">
                        <a16:creationId xmlns:a16="http://schemas.microsoft.com/office/drawing/2014/main" id="{9A2FD949-091C-1DB1-093E-5619A8D7942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864" y="857"/>
                    <a:ext cx="0" cy="5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13" name="Line 1207">
                    <a:extLst>
                      <a:ext uri="{FF2B5EF4-FFF2-40B4-BE49-F238E27FC236}">
                        <a16:creationId xmlns:a16="http://schemas.microsoft.com/office/drawing/2014/main" id="{7A3B68E4-DDB3-CB45-71EB-5A55FE5121F4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818" y="861"/>
                    <a:ext cx="1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14" name="Line 1208">
                    <a:extLst>
                      <a:ext uri="{FF2B5EF4-FFF2-40B4-BE49-F238E27FC236}">
                        <a16:creationId xmlns:a16="http://schemas.microsoft.com/office/drawing/2014/main" id="{BC6D73BA-6316-17F9-C206-9719DEEA10DE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869" y="924"/>
                    <a:ext cx="16" cy="33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15" name="Line 1209">
                    <a:extLst>
                      <a:ext uri="{FF2B5EF4-FFF2-40B4-BE49-F238E27FC236}">
                        <a16:creationId xmlns:a16="http://schemas.microsoft.com/office/drawing/2014/main" id="{83557407-CA80-4E5A-6AD0-D67E064C3250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738" y="957"/>
                    <a:ext cx="0" cy="9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16" name="Line 1210">
                    <a:extLst>
                      <a:ext uri="{FF2B5EF4-FFF2-40B4-BE49-F238E27FC236}">
                        <a16:creationId xmlns:a16="http://schemas.microsoft.com/office/drawing/2014/main" id="{39D00FA8-74C6-CA6A-11B2-2EEF9A2B546B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814" y="1042"/>
                    <a:ext cx="0" cy="2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17" name="Line 1211">
                    <a:extLst>
                      <a:ext uri="{FF2B5EF4-FFF2-40B4-BE49-F238E27FC236}">
                        <a16:creationId xmlns:a16="http://schemas.microsoft.com/office/drawing/2014/main" id="{8303B151-7AE9-FCB9-22D8-4FDE82FDB27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793" y="966"/>
                    <a:ext cx="25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18" name="Line 1212">
                    <a:extLst>
                      <a:ext uri="{FF2B5EF4-FFF2-40B4-BE49-F238E27FC236}">
                        <a16:creationId xmlns:a16="http://schemas.microsoft.com/office/drawing/2014/main" id="{927DD420-0EAE-2B56-7D16-5A723B5E798D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852" y="996"/>
                    <a:ext cx="0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19" name="Line 1213">
                    <a:extLst>
                      <a:ext uri="{FF2B5EF4-FFF2-40B4-BE49-F238E27FC236}">
                        <a16:creationId xmlns:a16="http://schemas.microsoft.com/office/drawing/2014/main" id="{C9D788EE-C296-113F-C07C-E476A622C5B4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894" y="1063"/>
                    <a:ext cx="0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20" name="Line 1214">
                    <a:extLst>
                      <a:ext uri="{FF2B5EF4-FFF2-40B4-BE49-F238E27FC236}">
                        <a16:creationId xmlns:a16="http://schemas.microsoft.com/office/drawing/2014/main" id="{35722774-4F0F-718A-66FF-A627CD69704E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903" y="861"/>
                    <a:ext cx="1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21" name="Line 1215">
                    <a:extLst>
                      <a:ext uri="{FF2B5EF4-FFF2-40B4-BE49-F238E27FC236}">
                        <a16:creationId xmlns:a16="http://schemas.microsoft.com/office/drawing/2014/main" id="{88EF0D3D-AC97-0170-69F9-01A06E0F117A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915" y="966"/>
                    <a:ext cx="0" cy="34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29549" name="Group 1216">
                  <a:extLst>
                    <a:ext uri="{FF2B5EF4-FFF2-40B4-BE49-F238E27FC236}">
                      <a16:creationId xmlns:a16="http://schemas.microsoft.com/office/drawing/2014/main" id="{9A136E93-16FC-D448-E28A-AFE72C87471A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788" y="430"/>
                  <a:ext cx="334" cy="502"/>
                  <a:chOff x="3788" y="430"/>
                  <a:chExt cx="334" cy="502"/>
                </a:xfrm>
              </p:grpSpPr>
              <p:sp>
                <p:nvSpPr>
                  <p:cNvPr id="229550" name="Line 1217">
                    <a:extLst>
                      <a:ext uri="{FF2B5EF4-FFF2-40B4-BE49-F238E27FC236}">
                        <a16:creationId xmlns:a16="http://schemas.microsoft.com/office/drawing/2014/main" id="{C0761F0A-3030-6AF8-20D7-A11662BE600A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869" y="430"/>
                    <a:ext cx="1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51" name="Line 1218">
                    <a:extLst>
                      <a:ext uri="{FF2B5EF4-FFF2-40B4-BE49-F238E27FC236}">
                        <a16:creationId xmlns:a16="http://schemas.microsoft.com/office/drawing/2014/main" id="{499FAE1B-C24D-0B77-1A71-8832CCAE98D0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919" y="494"/>
                    <a:ext cx="17" cy="16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52" name="Line 1219">
                    <a:extLst>
                      <a:ext uri="{FF2B5EF4-FFF2-40B4-BE49-F238E27FC236}">
                        <a16:creationId xmlns:a16="http://schemas.microsoft.com/office/drawing/2014/main" id="{DFC67140-180C-E3D8-36DD-A945927EE079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788" y="510"/>
                    <a:ext cx="0" cy="9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53" name="Line 1220">
                    <a:extLst>
                      <a:ext uri="{FF2B5EF4-FFF2-40B4-BE49-F238E27FC236}">
                        <a16:creationId xmlns:a16="http://schemas.microsoft.com/office/drawing/2014/main" id="{CCF9377F-8691-A621-CC79-CB1C49004EFE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864" y="612"/>
                    <a:ext cx="0" cy="2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54" name="Line 1221">
                    <a:extLst>
                      <a:ext uri="{FF2B5EF4-FFF2-40B4-BE49-F238E27FC236}">
                        <a16:creationId xmlns:a16="http://schemas.microsoft.com/office/drawing/2014/main" id="{80F74BBC-1CE8-83E8-CCAC-A1B25F4DFF81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844" y="519"/>
                    <a:ext cx="24" cy="33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55" name="Line 1222">
                    <a:extLst>
                      <a:ext uri="{FF2B5EF4-FFF2-40B4-BE49-F238E27FC236}">
                        <a16:creationId xmlns:a16="http://schemas.microsoft.com/office/drawing/2014/main" id="{20D14FA1-459B-5A1F-8728-81FF49207EDC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902" y="565"/>
                    <a:ext cx="1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56" name="Line 1223">
                    <a:extLst>
                      <a:ext uri="{FF2B5EF4-FFF2-40B4-BE49-F238E27FC236}">
                        <a16:creationId xmlns:a16="http://schemas.microsoft.com/office/drawing/2014/main" id="{B2136DC5-51E9-3906-C834-4397C9C74E61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944" y="633"/>
                    <a:ext cx="1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57" name="Line 1224">
                    <a:extLst>
                      <a:ext uri="{FF2B5EF4-FFF2-40B4-BE49-F238E27FC236}">
                        <a16:creationId xmlns:a16="http://schemas.microsoft.com/office/drawing/2014/main" id="{CC558CB3-E227-658F-5EB7-9AF28B297E75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953" y="430"/>
                    <a:ext cx="1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58" name="Line 1225">
                    <a:extLst>
                      <a:ext uri="{FF2B5EF4-FFF2-40B4-BE49-F238E27FC236}">
                        <a16:creationId xmlns:a16="http://schemas.microsoft.com/office/drawing/2014/main" id="{9B4DA98A-AD1E-ABA0-FEAA-6576A15D5419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966" y="519"/>
                    <a:ext cx="0" cy="5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59" name="Line 1226">
                    <a:extLst>
                      <a:ext uri="{FF2B5EF4-FFF2-40B4-BE49-F238E27FC236}">
                        <a16:creationId xmlns:a16="http://schemas.microsoft.com/office/drawing/2014/main" id="{F75ADA3D-AFC3-565B-23AB-A5F207CA3581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919" y="523"/>
                    <a:ext cx="1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60" name="Line 1227">
                    <a:extLst>
                      <a:ext uri="{FF2B5EF4-FFF2-40B4-BE49-F238E27FC236}">
                        <a16:creationId xmlns:a16="http://schemas.microsoft.com/office/drawing/2014/main" id="{B1E0BADE-BB09-20BA-4598-EB0900CF11F3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970" y="587"/>
                    <a:ext cx="17" cy="33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61" name="Line 1228">
                    <a:extLst>
                      <a:ext uri="{FF2B5EF4-FFF2-40B4-BE49-F238E27FC236}">
                        <a16:creationId xmlns:a16="http://schemas.microsoft.com/office/drawing/2014/main" id="{D3C081E1-C750-F49C-28BD-B8023178E21E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839" y="620"/>
                    <a:ext cx="0" cy="9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62" name="Line 1229">
                    <a:extLst>
                      <a:ext uri="{FF2B5EF4-FFF2-40B4-BE49-F238E27FC236}">
                        <a16:creationId xmlns:a16="http://schemas.microsoft.com/office/drawing/2014/main" id="{0C8F662B-36EB-9F13-5C57-11EE6A69FABA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915" y="705"/>
                    <a:ext cx="0" cy="2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63" name="Line 1230">
                    <a:extLst>
                      <a:ext uri="{FF2B5EF4-FFF2-40B4-BE49-F238E27FC236}">
                        <a16:creationId xmlns:a16="http://schemas.microsoft.com/office/drawing/2014/main" id="{FFCEC2A0-011A-B151-676E-F4D6A06C3E21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894" y="629"/>
                    <a:ext cx="25" cy="16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64" name="Line 1231">
                    <a:extLst>
                      <a:ext uri="{FF2B5EF4-FFF2-40B4-BE49-F238E27FC236}">
                        <a16:creationId xmlns:a16="http://schemas.microsoft.com/office/drawing/2014/main" id="{7862CE76-279B-69D7-44B0-52A791F726FE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953" y="658"/>
                    <a:ext cx="0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65" name="Line 1232">
                    <a:extLst>
                      <a:ext uri="{FF2B5EF4-FFF2-40B4-BE49-F238E27FC236}">
                        <a16:creationId xmlns:a16="http://schemas.microsoft.com/office/drawing/2014/main" id="{161E9C35-6E15-CA5D-B10E-37C974881460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995" y="726"/>
                    <a:ext cx="0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66" name="Line 1233">
                    <a:extLst>
                      <a:ext uri="{FF2B5EF4-FFF2-40B4-BE49-F238E27FC236}">
                        <a16:creationId xmlns:a16="http://schemas.microsoft.com/office/drawing/2014/main" id="{ECB6F355-C2DD-D98C-C4A3-F7EF6886B48B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004" y="523"/>
                    <a:ext cx="1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67" name="Line 1234">
                    <a:extLst>
                      <a:ext uri="{FF2B5EF4-FFF2-40B4-BE49-F238E27FC236}">
                        <a16:creationId xmlns:a16="http://schemas.microsoft.com/office/drawing/2014/main" id="{3F7B5D01-C9BD-1073-F27B-C3580054FF35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016" y="629"/>
                    <a:ext cx="0" cy="33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68" name="Line 1235">
                    <a:extLst>
                      <a:ext uri="{FF2B5EF4-FFF2-40B4-BE49-F238E27FC236}">
                        <a16:creationId xmlns:a16="http://schemas.microsoft.com/office/drawing/2014/main" id="{71DBBF67-7586-C9D9-5E1F-E297863B8520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970" y="633"/>
                    <a:ext cx="1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69" name="Line 1236">
                    <a:extLst>
                      <a:ext uri="{FF2B5EF4-FFF2-40B4-BE49-F238E27FC236}">
                        <a16:creationId xmlns:a16="http://schemas.microsoft.com/office/drawing/2014/main" id="{4A32A6A8-0752-4F1F-23B9-22C4885A6FB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4021" y="696"/>
                    <a:ext cx="16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70" name="Line 1237">
                    <a:extLst>
                      <a:ext uri="{FF2B5EF4-FFF2-40B4-BE49-F238E27FC236}">
                        <a16:creationId xmlns:a16="http://schemas.microsoft.com/office/drawing/2014/main" id="{34F1147E-D33E-D383-127A-DBB5432133BF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890" y="713"/>
                    <a:ext cx="0" cy="9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71" name="Line 1238">
                    <a:extLst>
                      <a:ext uri="{FF2B5EF4-FFF2-40B4-BE49-F238E27FC236}">
                        <a16:creationId xmlns:a16="http://schemas.microsoft.com/office/drawing/2014/main" id="{665C1C7B-218B-832F-0F8C-298778D2C48A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966" y="814"/>
                    <a:ext cx="0" cy="2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72" name="Line 1239">
                    <a:extLst>
                      <a:ext uri="{FF2B5EF4-FFF2-40B4-BE49-F238E27FC236}">
                        <a16:creationId xmlns:a16="http://schemas.microsoft.com/office/drawing/2014/main" id="{0CC76BCF-4B78-A053-D8E6-98635D4853F3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945" y="722"/>
                    <a:ext cx="25" cy="33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73" name="Line 1240">
                    <a:extLst>
                      <a:ext uri="{FF2B5EF4-FFF2-40B4-BE49-F238E27FC236}">
                        <a16:creationId xmlns:a16="http://schemas.microsoft.com/office/drawing/2014/main" id="{50D226A1-7431-8BF5-4427-540D680A1D2D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4003" y="768"/>
                    <a:ext cx="1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74" name="Line 1241">
                    <a:extLst>
                      <a:ext uri="{FF2B5EF4-FFF2-40B4-BE49-F238E27FC236}">
                        <a16:creationId xmlns:a16="http://schemas.microsoft.com/office/drawing/2014/main" id="{B26A44B6-572A-3A5F-0187-94A2B521EA93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4046" y="835"/>
                    <a:ext cx="0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75" name="Line 1242">
                    <a:extLst>
                      <a:ext uri="{FF2B5EF4-FFF2-40B4-BE49-F238E27FC236}">
                        <a16:creationId xmlns:a16="http://schemas.microsoft.com/office/drawing/2014/main" id="{26B9C109-E3B3-DD71-C2DF-AA77004E81AF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054" y="633"/>
                    <a:ext cx="1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76" name="Line 1243">
                    <a:extLst>
                      <a:ext uri="{FF2B5EF4-FFF2-40B4-BE49-F238E27FC236}">
                        <a16:creationId xmlns:a16="http://schemas.microsoft.com/office/drawing/2014/main" id="{AC0BE25A-2A00-5C90-889A-A0106D263FB1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067" y="722"/>
                    <a:ext cx="0" cy="5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77" name="Line 1244">
                    <a:extLst>
                      <a:ext uri="{FF2B5EF4-FFF2-40B4-BE49-F238E27FC236}">
                        <a16:creationId xmlns:a16="http://schemas.microsoft.com/office/drawing/2014/main" id="{2B874F29-513E-9F81-2D91-FBDDB174D0AB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021" y="726"/>
                    <a:ext cx="1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78" name="Line 1245">
                    <a:extLst>
                      <a:ext uri="{FF2B5EF4-FFF2-40B4-BE49-F238E27FC236}">
                        <a16:creationId xmlns:a16="http://schemas.microsoft.com/office/drawing/2014/main" id="{4B63F635-EACE-E318-2051-AC6D203C1532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4071" y="789"/>
                    <a:ext cx="17" cy="33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79" name="Line 1246">
                    <a:extLst>
                      <a:ext uri="{FF2B5EF4-FFF2-40B4-BE49-F238E27FC236}">
                        <a16:creationId xmlns:a16="http://schemas.microsoft.com/office/drawing/2014/main" id="{D775AE34-275D-25DE-B679-E7123F409CCE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940" y="822"/>
                    <a:ext cx="0" cy="9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80" name="Line 1247">
                    <a:extLst>
                      <a:ext uri="{FF2B5EF4-FFF2-40B4-BE49-F238E27FC236}">
                        <a16:creationId xmlns:a16="http://schemas.microsoft.com/office/drawing/2014/main" id="{56F2B839-3B90-3E86-46B1-ECBFBB6072E1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016" y="907"/>
                    <a:ext cx="0" cy="2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81" name="Line 1248">
                    <a:extLst>
                      <a:ext uri="{FF2B5EF4-FFF2-40B4-BE49-F238E27FC236}">
                        <a16:creationId xmlns:a16="http://schemas.microsoft.com/office/drawing/2014/main" id="{53E15CB8-3F90-5C61-715A-C7F4AF0C4549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995" y="831"/>
                    <a:ext cx="25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82" name="Line 1249">
                    <a:extLst>
                      <a:ext uri="{FF2B5EF4-FFF2-40B4-BE49-F238E27FC236}">
                        <a16:creationId xmlns:a16="http://schemas.microsoft.com/office/drawing/2014/main" id="{A75C0198-A8CD-2793-F7E8-9FF27FA51B99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4054" y="861"/>
                    <a:ext cx="0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83" name="Line 1250">
                    <a:extLst>
                      <a:ext uri="{FF2B5EF4-FFF2-40B4-BE49-F238E27FC236}">
                        <a16:creationId xmlns:a16="http://schemas.microsoft.com/office/drawing/2014/main" id="{4D6B3537-936B-BA6F-ED09-CF09E18589EB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4096" y="928"/>
                    <a:ext cx="1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84" name="Line 1251">
                    <a:extLst>
                      <a:ext uri="{FF2B5EF4-FFF2-40B4-BE49-F238E27FC236}">
                        <a16:creationId xmlns:a16="http://schemas.microsoft.com/office/drawing/2014/main" id="{B134DF02-CAD5-E56F-E22E-5612F1FBCDD7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105" y="726"/>
                    <a:ext cx="1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85" name="Line 1252">
                    <a:extLst>
                      <a:ext uri="{FF2B5EF4-FFF2-40B4-BE49-F238E27FC236}">
                        <a16:creationId xmlns:a16="http://schemas.microsoft.com/office/drawing/2014/main" id="{9090373A-6056-7AD3-ED1F-A40852B846B0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118" y="831"/>
                    <a:ext cx="0" cy="34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29473" name="Group 1253">
                <a:extLst>
                  <a:ext uri="{FF2B5EF4-FFF2-40B4-BE49-F238E27FC236}">
                    <a16:creationId xmlns:a16="http://schemas.microsoft.com/office/drawing/2014/main" id="{E2396240-A611-BAB8-9EB6-EEE86482287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39" y="548"/>
                <a:ext cx="535" cy="637"/>
                <a:chOff x="3139" y="548"/>
                <a:chExt cx="535" cy="637"/>
              </a:xfrm>
            </p:grpSpPr>
            <p:grpSp>
              <p:nvGrpSpPr>
                <p:cNvPr id="229474" name="Group 1254">
                  <a:extLst>
                    <a:ext uri="{FF2B5EF4-FFF2-40B4-BE49-F238E27FC236}">
                      <a16:creationId xmlns:a16="http://schemas.microsoft.com/office/drawing/2014/main" id="{BC6943F2-32A5-E0CD-E361-4560EA79D2CB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139" y="683"/>
                  <a:ext cx="333" cy="502"/>
                  <a:chOff x="3139" y="683"/>
                  <a:chExt cx="333" cy="502"/>
                </a:xfrm>
              </p:grpSpPr>
              <p:sp>
                <p:nvSpPr>
                  <p:cNvPr id="229512" name="Line 1255">
                    <a:extLst>
                      <a:ext uri="{FF2B5EF4-FFF2-40B4-BE49-F238E27FC236}">
                        <a16:creationId xmlns:a16="http://schemas.microsoft.com/office/drawing/2014/main" id="{42231B8D-BBF7-DE98-CCE0-008E6C0A127A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219" y="683"/>
                    <a:ext cx="1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13" name="Line 1256">
                    <a:extLst>
                      <a:ext uri="{FF2B5EF4-FFF2-40B4-BE49-F238E27FC236}">
                        <a16:creationId xmlns:a16="http://schemas.microsoft.com/office/drawing/2014/main" id="{CFAC2A61-24F3-E86E-8715-0769A96B8F67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270" y="747"/>
                    <a:ext cx="16" cy="2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14" name="Line 1257">
                    <a:extLst>
                      <a:ext uri="{FF2B5EF4-FFF2-40B4-BE49-F238E27FC236}">
                        <a16:creationId xmlns:a16="http://schemas.microsoft.com/office/drawing/2014/main" id="{0E857FFA-D0F1-4552-6368-5122A36E441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139" y="772"/>
                    <a:ext cx="0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15" name="Line 1258">
                    <a:extLst>
                      <a:ext uri="{FF2B5EF4-FFF2-40B4-BE49-F238E27FC236}">
                        <a16:creationId xmlns:a16="http://schemas.microsoft.com/office/drawing/2014/main" id="{F1862B1D-BF09-C912-B0D0-ADF716B03987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215" y="857"/>
                    <a:ext cx="0" cy="33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16" name="Line 1259">
                    <a:extLst>
                      <a:ext uri="{FF2B5EF4-FFF2-40B4-BE49-F238E27FC236}">
                        <a16:creationId xmlns:a16="http://schemas.microsoft.com/office/drawing/2014/main" id="{BA27040C-50A5-F691-D99C-0DA93626B020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194" y="772"/>
                    <a:ext cx="25" cy="2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17" name="Line 1260">
                    <a:extLst>
                      <a:ext uri="{FF2B5EF4-FFF2-40B4-BE49-F238E27FC236}">
                        <a16:creationId xmlns:a16="http://schemas.microsoft.com/office/drawing/2014/main" id="{A8A8E7CF-AF70-DE37-4057-02DB2937B4B1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252" y="818"/>
                    <a:ext cx="1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18" name="Line 1261">
                    <a:extLst>
                      <a:ext uri="{FF2B5EF4-FFF2-40B4-BE49-F238E27FC236}">
                        <a16:creationId xmlns:a16="http://schemas.microsoft.com/office/drawing/2014/main" id="{C06DEAA3-1D0E-B479-0543-B38176446FDD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295" y="886"/>
                    <a:ext cx="0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19" name="Line 1262">
                    <a:extLst>
                      <a:ext uri="{FF2B5EF4-FFF2-40B4-BE49-F238E27FC236}">
                        <a16:creationId xmlns:a16="http://schemas.microsoft.com/office/drawing/2014/main" id="{C37C8636-E5CD-2A5B-ED69-3FEC4C0447A9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304" y="683"/>
                    <a:ext cx="1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20" name="Line 1263">
                    <a:extLst>
                      <a:ext uri="{FF2B5EF4-FFF2-40B4-BE49-F238E27FC236}">
                        <a16:creationId xmlns:a16="http://schemas.microsoft.com/office/drawing/2014/main" id="{07B250C0-7E05-913F-45B7-CCB3496769C7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16" y="772"/>
                    <a:ext cx="0" cy="5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21" name="Line 1264">
                    <a:extLst>
                      <a:ext uri="{FF2B5EF4-FFF2-40B4-BE49-F238E27FC236}">
                        <a16:creationId xmlns:a16="http://schemas.microsoft.com/office/drawing/2014/main" id="{1EB848E6-B83F-37D3-5130-B63AA4C5E522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270" y="776"/>
                    <a:ext cx="1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22" name="Line 1265">
                    <a:extLst>
                      <a:ext uri="{FF2B5EF4-FFF2-40B4-BE49-F238E27FC236}">
                        <a16:creationId xmlns:a16="http://schemas.microsoft.com/office/drawing/2014/main" id="{0CBAAD4C-2F9E-1639-A8BC-A6580AB38DCE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320" y="840"/>
                    <a:ext cx="17" cy="2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23" name="Line 1266">
                    <a:extLst>
                      <a:ext uri="{FF2B5EF4-FFF2-40B4-BE49-F238E27FC236}">
                        <a16:creationId xmlns:a16="http://schemas.microsoft.com/office/drawing/2014/main" id="{5B8F98CB-A09F-D283-6B96-22E66387D1FB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189" y="865"/>
                    <a:ext cx="0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24" name="Line 1267">
                    <a:extLst>
                      <a:ext uri="{FF2B5EF4-FFF2-40B4-BE49-F238E27FC236}">
                        <a16:creationId xmlns:a16="http://schemas.microsoft.com/office/drawing/2014/main" id="{56C4C07F-48F4-20B0-37D9-B59C739D8304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265" y="966"/>
                    <a:ext cx="0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25" name="Line 1268">
                    <a:extLst>
                      <a:ext uri="{FF2B5EF4-FFF2-40B4-BE49-F238E27FC236}">
                        <a16:creationId xmlns:a16="http://schemas.microsoft.com/office/drawing/2014/main" id="{A9087702-1C24-000E-CD57-6B95515FA089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244" y="882"/>
                    <a:ext cx="25" cy="2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26" name="Line 1269">
                    <a:extLst>
                      <a:ext uri="{FF2B5EF4-FFF2-40B4-BE49-F238E27FC236}">
                        <a16:creationId xmlns:a16="http://schemas.microsoft.com/office/drawing/2014/main" id="{CB9E9F6F-8F3F-22C6-DB19-29F362B60EAD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303" y="911"/>
                    <a:ext cx="1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27" name="Line 1270">
                    <a:extLst>
                      <a:ext uri="{FF2B5EF4-FFF2-40B4-BE49-F238E27FC236}">
                        <a16:creationId xmlns:a16="http://schemas.microsoft.com/office/drawing/2014/main" id="{9F58E84F-7AB1-66B2-49E2-41CB1836219C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345" y="979"/>
                    <a:ext cx="1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28" name="Line 1271">
                    <a:extLst>
                      <a:ext uri="{FF2B5EF4-FFF2-40B4-BE49-F238E27FC236}">
                        <a16:creationId xmlns:a16="http://schemas.microsoft.com/office/drawing/2014/main" id="{A6657226-0E19-AFBF-23B6-D89B7B0372F7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354" y="776"/>
                    <a:ext cx="1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29" name="Line 1272">
                    <a:extLst>
                      <a:ext uri="{FF2B5EF4-FFF2-40B4-BE49-F238E27FC236}">
                        <a16:creationId xmlns:a16="http://schemas.microsoft.com/office/drawing/2014/main" id="{2A016012-C5F8-CDA0-46E2-2691B63DD4D3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67" y="882"/>
                    <a:ext cx="0" cy="33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30" name="Line 1273">
                    <a:extLst>
                      <a:ext uri="{FF2B5EF4-FFF2-40B4-BE49-F238E27FC236}">
                        <a16:creationId xmlns:a16="http://schemas.microsoft.com/office/drawing/2014/main" id="{184E4FD8-F0F6-A749-E5E1-CBECD48663AD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320" y="886"/>
                    <a:ext cx="1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31" name="Line 1274">
                    <a:extLst>
                      <a:ext uri="{FF2B5EF4-FFF2-40B4-BE49-F238E27FC236}">
                        <a16:creationId xmlns:a16="http://schemas.microsoft.com/office/drawing/2014/main" id="{ACB04B53-25F0-7E1D-2FF2-D5BE9E83784A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371" y="949"/>
                    <a:ext cx="16" cy="2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32" name="Line 1275">
                    <a:extLst>
                      <a:ext uri="{FF2B5EF4-FFF2-40B4-BE49-F238E27FC236}">
                        <a16:creationId xmlns:a16="http://schemas.microsoft.com/office/drawing/2014/main" id="{1F3EAF9B-7499-B8D0-090B-4D8E06D78ABC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240" y="974"/>
                    <a:ext cx="0" cy="1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33" name="Line 1276">
                    <a:extLst>
                      <a:ext uri="{FF2B5EF4-FFF2-40B4-BE49-F238E27FC236}">
                        <a16:creationId xmlns:a16="http://schemas.microsoft.com/office/drawing/2014/main" id="{57E93B28-5D89-CB43-FF5B-9DAFC04EF97F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16" y="1059"/>
                    <a:ext cx="0" cy="2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34" name="Line 1277">
                    <a:extLst>
                      <a:ext uri="{FF2B5EF4-FFF2-40B4-BE49-F238E27FC236}">
                        <a16:creationId xmlns:a16="http://schemas.microsoft.com/office/drawing/2014/main" id="{FACCCA61-B096-A1EF-3D1B-E18744BD0CDB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295" y="975"/>
                    <a:ext cx="25" cy="2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35" name="Line 1278">
                    <a:extLst>
                      <a:ext uri="{FF2B5EF4-FFF2-40B4-BE49-F238E27FC236}">
                        <a16:creationId xmlns:a16="http://schemas.microsoft.com/office/drawing/2014/main" id="{59459084-9044-56DC-ECA9-94EBC099F38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354" y="1013"/>
                    <a:ext cx="0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36" name="Line 1279">
                    <a:extLst>
                      <a:ext uri="{FF2B5EF4-FFF2-40B4-BE49-F238E27FC236}">
                        <a16:creationId xmlns:a16="http://schemas.microsoft.com/office/drawing/2014/main" id="{0542A4AD-269B-90C1-615B-D2FF0BED0BF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396" y="1080"/>
                    <a:ext cx="0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37" name="Line 1280">
                    <a:extLst>
                      <a:ext uri="{FF2B5EF4-FFF2-40B4-BE49-F238E27FC236}">
                        <a16:creationId xmlns:a16="http://schemas.microsoft.com/office/drawing/2014/main" id="{35B9BAD9-3DE0-793B-FFD9-F68311107213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405" y="886"/>
                    <a:ext cx="1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38" name="Line 1281">
                    <a:extLst>
                      <a:ext uri="{FF2B5EF4-FFF2-40B4-BE49-F238E27FC236}">
                        <a16:creationId xmlns:a16="http://schemas.microsoft.com/office/drawing/2014/main" id="{9C7BCFA6-241D-3616-C3F4-FAFD038D9D2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417" y="975"/>
                    <a:ext cx="0" cy="42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39" name="Line 1282">
                    <a:extLst>
                      <a:ext uri="{FF2B5EF4-FFF2-40B4-BE49-F238E27FC236}">
                        <a16:creationId xmlns:a16="http://schemas.microsoft.com/office/drawing/2014/main" id="{16253A2D-D026-5E6A-28C5-837C702FCDC2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371" y="979"/>
                    <a:ext cx="1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40" name="Line 1283">
                    <a:extLst>
                      <a:ext uri="{FF2B5EF4-FFF2-40B4-BE49-F238E27FC236}">
                        <a16:creationId xmlns:a16="http://schemas.microsoft.com/office/drawing/2014/main" id="{48CD6FE9-64D7-229D-C3D1-6598A293BF36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422" y="1042"/>
                    <a:ext cx="16" cy="2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41" name="Line 1284">
                    <a:extLst>
                      <a:ext uri="{FF2B5EF4-FFF2-40B4-BE49-F238E27FC236}">
                        <a16:creationId xmlns:a16="http://schemas.microsoft.com/office/drawing/2014/main" id="{25A1E1A6-F09C-25D9-1F8D-0A4266C9E89B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291" y="1067"/>
                    <a:ext cx="0" cy="9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42" name="Line 1285">
                    <a:extLst>
                      <a:ext uri="{FF2B5EF4-FFF2-40B4-BE49-F238E27FC236}">
                        <a16:creationId xmlns:a16="http://schemas.microsoft.com/office/drawing/2014/main" id="{62ABE6BF-4D3F-49AE-F2F8-25FB140B2D6E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67" y="1169"/>
                    <a:ext cx="0" cy="16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43" name="Line 1286">
                    <a:extLst>
                      <a:ext uri="{FF2B5EF4-FFF2-40B4-BE49-F238E27FC236}">
                        <a16:creationId xmlns:a16="http://schemas.microsoft.com/office/drawing/2014/main" id="{90307E1B-07A8-9252-B787-6656232F7C5F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346" y="1076"/>
                    <a:ext cx="25" cy="33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44" name="Line 1287">
                    <a:extLst>
                      <a:ext uri="{FF2B5EF4-FFF2-40B4-BE49-F238E27FC236}">
                        <a16:creationId xmlns:a16="http://schemas.microsoft.com/office/drawing/2014/main" id="{58943BAD-DCA8-27A9-1ACA-958AFEA7B98C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404" y="1114"/>
                    <a:ext cx="1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45" name="Line 1288">
                    <a:extLst>
                      <a:ext uri="{FF2B5EF4-FFF2-40B4-BE49-F238E27FC236}">
                        <a16:creationId xmlns:a16="http://schemas.microsoft.com/office/drawing/2014/main" id="{21E22725-D2C6-ACF6-28C5-1B604C6A1E50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447" y="1181"/>
                    <a:ext cx="0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46" name="Line 1289">
                    <a:extLst>
                      <a:ext uri="{FF2B5EF4-FFF2-40B4-BE49-F238E27FC236}">
                        <a16:creationId xmlns:a16="http://schemas.microsoft.com/office/drawing/2014/main" id="{2C06FE71-BCA9-18E5-93A8-B7A6EEF82126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455" y="979"/>
                    <a:ext cx="1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47" name="Line 1290">
                    <a:extLst>
                      <a:ext uri="{FF2B5EF4-FFF2-40B4-BE49-F238E27FC236}">
                        <a16:creationId xmlns:a16="http://schemas.microsoft.com/office/drawing/2014/main" id="{9F0230E0-B343-365F-744A-D72C00DD381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468" y="1076"/>
                    <a:ext cx="0" cy="42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29475" name="Group 1291">
                  <a:extLst>
                    <a:ext uri="{FF2B5EF4-FFF2-40B4-BE49-F238E27FC236}">
                      <a16:creationId xmlns:a16="http://schemas.microsoft.com/office/drawing/2014/main" id="{C21088B7-46AE-D8C4-B5D5-BA4091BCBBC9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341" y="548"/>
                  <a:ext cx="333" cy="502"/>
                  <a:chOff x="3341" y="548"/>
                  <a:chExt cx="333" cy="502"/>
                </a:xfrm>
              </p:grpSpPr>
              <p:sp>
                <p:nvSpPr>
                  <p:cNvPr id="229476" name="Line 1292">
                    <a:extLst>
                      <a:ext uri="{FF2B5EF4-FFF2-40B4-BE49-F238E27FC236}">
                        <a16:creationId xmlns:a16="http://schemas.microsoft.com/office/drawing/2014/main" id="{6379B03B-FB8A-68E8-8CF5-423FBAAF584D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422" y="548"/>
                    <a:ext cx="1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77" name="Line 1293">
                    <a:extLst>
                      <a:ext uri="{FF2B5EF4-FFF2-40B4-BE49-F238E27FC236}">
                        <a16:creationId xmlns:a16="http://schemas.microsoft.com/office/drawing/2014/main" id="{908EC5AF-B138-88D9-453D-7D44F1E397EA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472" y="612"/>
                    <a:ext cx="17" cy="2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78" name="Line 1294">
                    <a:extLst>
                      <a:ext uri="{FF2B5EF4-FFF2-40B4-BE49-F238E27FC236}">
                        <a16:creationId xmlns:a16="http://schemas.microsoft.com/office/drawing/2014/main" id="{BCAED204-99BC-A990-485D-E5AEF1C84852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341" y="637"/>
                    <a:ext cx="0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79" name="Line 1295">
                    <a:extLst>
                      <a:ext uri="{FF2B5EF4-FFF2-40B4-BE49-F238E27FC236}">
                        <a16:creationId xmlns:a16="http://schemas.microsoft.com/office/drawing/2014/main" id="{A1400914-7BEF-A91F-C0C7-25C41CDF6F90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417" y="722"/>
                    <a:ext cx="0" cy="33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80" name="Line 1296">
                    <a:extLst>
                      <a:ext uri="{FF2B5EF4-FFF2-40B4-BE49-F238E27FC236}">
                        <a16:creationId xmlns:a16="http://schemas.microsoft.com/office/drawing/2014/main" id="{BB136745-9E21-3225-D64B-5F2CFF7DE97B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396" y="637"/>
                    <a:ext cx="25" cy="2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81" name="Line 1297">
                    <a:extLst>
                      <a:ext uri="{FF2B5EF4-FFF2-40B4-BE49-F238E27FC236}">
                        <a16:creationId xmlns:a16="http://schemas.microsoft.com/office/drawing/2014/main" id="{BEC5D9D3-CC81-E893-C7D4-CB0C87467C8C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455" y="683"/>
                    <a:ext cx="0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82" name="Line 1298">
                    <a:extLst>
                      <a:ext uri="{FF2B5EF4-FFF2-40B4-BE49-F238E27FC236}">
                        <a16:creationId xmlns:a16="http://schemas.microsoft.com/office/drawing/2014/main" id="{50C0260A-BEEA-90D8-FF9B-8862FE57B23A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497" y="751"/>
                    <a:ext cx="1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83" name="Line 1299">
                    <a:extLst>
                      <a:ext uri="{FF2B5EF4-FFF2-40B4-BE49-F238E27FC236}">
                        <a16:creationId xmlns:a16="http://schemas.microsoft.com/office/drawing/2014/main" id="{2AE869F1-68EF-84AD-DCDC-2375FFE88CC4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506" y="548"/>
                    <a:ext cx="1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84" name="Line 1300">
                    <a:extLst>
                      <a:ext uri="{FF2B5EF4-FFF2-40B4-BE49-F238E27FC236}">
                        <a16:creationId xmlns:a16="http://schemas.microsoft.com/office/drawing/2014/main" id="{E1CCC68F-1C85-84BC-08C1-60BEADC709DF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518" y="637"/>
                    <a:ext cx="0" cy="5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85" name="Line 1301">
                    <a:extLst>
                      <a:ext uri="{FF2B5EF4-FFF2-40B4-BE49-F238E27FC236}">
                        <a16:creationId xmlns:a16="http://schemas.microsoft.com/office/drawing/2014/main" id="{652064EF-FF00-2A15-190E-6186947DE2C0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472" y="641"/>
                    <a:ext cx="1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86" name="Line 1302">
                    <a:extLst>
                      <a:ext uri="{FF2B5EF4-FFF2-40B4-BE49-F238E27FC236}">
                        <a16:creationId xmlns:a16="http://schemas.microsoft.com/office/drawing/2014/main" id="{536F3957-74D0-8FCA-E697-77C2BFDC3467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523" y="705"/>
                    <a:ext cx="16" cy="2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87" name="Line 1303">
                    <a:extLst>
                      <a:ext uri="{FF2B5EF4-FFF2-40B4-BE49-F238E27FC236}">
                        <a16:creationId xmlns:a16="http://schemas.microsoft.com/office/drawing/2014/main" id="{639CE3E4-CBA7-1FC8-A4BB-A37600CDB22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392" y="730"/>
                    <a:ext cx="0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88" name="Line 1304">
                    <a:extLst>
                      <a:ext uri="{FF2B5EF4-FFF2-40B4-BE49-F238E27FC236}">
                        <a16:creationId xmlns:a16="http://schemas.microsoft.com/office/drawing/2014/main" id="{9B1F6647-F1FE-AD6E-4E41-5208961A6CA6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468" y="831"/>
                    <a:ext cx="0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89" name="Line 1305">
                    <a:extLst>
                      <a:ext uri="{FF2B5EF4-FFF2-40B4-BE49-F238E27FC236}">
                        <a16:creationId xmlns:a16="http://schemas.microsoft.com/office/drawing/2014/main" id="{2B28B616-55B5-C42D-F341-64DBDD4AFEFB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447" y="747"/>
                    <a:ext cx="25" cy="2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90" name="Line 1306">
                    <a:extLst>
                      <a:ext uri="{FF2B5EF4-FFF2-40B4-BE49-F238E27FC236}">
                        <a16:creationId xmlns:a16="http://schemas.microsoft.com/office/drawing/2014/main" id="{856B1F47-05AF-275E-CA34-116819380E44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506" y="776"/>
                    <a:ext cx="0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91" name="Line 1307">
                    <a:extLst>
                      <a:ext uri="{FF2B5EF4-FFF2-40B4-BE49-F238E27FC236}">
                        <a16:creationId xmlns:a16="http://schemas.microsoft.com/office/drawing/2014/main" id="{7A2E96D9-ED55-6C35-7530-A530421B5F0D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548" y="844"/>
                    <a:ext cx="0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92" name="Line 1308">
                    <a:extLst>
                      <a:ext uri="{FF2B5EF4-FFF2-40B4-BE49-F238E27FC236}">
                        <a16:creationId xmlns:a16="http://schemas.microsoft.com/office/drawing/2014/main" id="{E7843EE5-9339-522D-7405-39CC3D6EF3F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557" y="641"/>
                    <a:ext cx="1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93" name="Line 1309">
                    <a:extLst>
                      <a:ext uri="{FF2B5EF4-FFF2-40B4-BE49-F238E27FC236}">
                        <a16:creationId xmlns:a16="http://schemas.microsoft.com/office/drawing/2014/main" id="{575CEE67-DE87-DF40-A342-2FD24C7554A7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569" y="747"/>
                    <a:ext cx="0" cy="33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94" name="Line 1310">
                    <a:extLst>
                      <a:ext uri="{FF2B5EF4-FFF2-40B4-BE49-F238E27FC236}">
                        <a16:creationId xmlns:a16="http://schemas.microsoft.com/office/drawing/2014/main" id="{DF3B711D-59C8-B06A-34C7-573E95759CA5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523" y="751"/>
                    <a:ext cx="1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95" name="Line 1311">
                    <a:extLst>
                      <a:ext uri="{FF2B5EF4-FFF2-40B4-BE49-F238E27FC236}">
                        <a16:creationId xmlns:a16="http://schemas.microsoft.com/office/drawing/2014/main" id="{040AFDAE-5981-077C-0FA3-3E34BD19B925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574" y="814"/>
                    <a:ext cx="16" cy="2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96" name="Line 1312">
                    <a:extLst>
                      <a:ext uri="{FF2B5EF4-FFF2-40B4-BE49-F238E27FC236}">
                        <a16:creationId xmlns:a16="http://schemas.microsoft.com/office/drawing/2014/main" id="{7A7A7F05-14A9-60C0-12AA-1AC53534D979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443" y="839"/>
                    <a:ext cx="0" cy="1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97" name="Line 1313">
                    <a:extLst>
                      <a:ext uri="{FF2B5EF4-FFF2-40B4-BE49-F238E27FC236}">
                        <a16:creationId xmlns:a16="http://schemas.microsoft.com/office/drawing/2014/main" id="{BFE7EF8B-309E-A6B3-8F16-AEBEED38E591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518" y="924"/>
                    <a:ext cx="0" cy="33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98" name="Line 1314">
                    <a:extLst>
                      <a:ext uri="{FF2B5EF4-FFF2-40B4-BE49-F238E27FC236}">
                        <a16:creationId xmlns:a16="http://schemas.microsoft.com/office/drawing/2014/main" id="{F5B21D71-AC24-22F9-AE85-20B884892AD0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498" y="840"/>
                    <a:ext cx="24" cy="2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99" name="Line 1315">
                    <a:extLst>
                      <a:ext uri="{FF2B5EF4-FFF2-40B4-BE49-F238E27FC236}">
                        <a16:creationId xmlns:a16="http://schemas.microsoft.com/office/drawing/2014/main" id="{EE30BD7B-0BF0-3433-8B83-62953F8B9100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556" y="886"/>
                    <a:ext cx="1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00" name="Line 1316">
                    <a:extLst>
                      <a:ext uri="{FF2B5EF4-FFF2-40B4-BE49-F238E27FC236}">
                        <a16:creationId xmlns:a16="http://schemas.microsoft.com/office/drawing/2014/main" id="{5C66A9DB-8822-3ECC-E7D6-5EDFB574D78C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598" y="953"/>
                    <a:ext cx="1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01" name="Line 1317">
                    <a:extLst>
                      <a:ext uri="{FF2B5EF4-FFF2-40B4-BE49-F238E27FC236}">
                        <a16:creationId xmlns:a16="http://schemas.microsoft.com/office/drawing/2014/main" id="{05207E96-BBEA-1C6C-001A-E09EB9F5046C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607" y="751"/>
                    <a:ext cx="1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02" name="Line 1318">
                    <a:extLst>
                      <a:ext uri="{FF2B5EF4-FFF2-40B4-BE49-F238E27FC236}">
                        <a16:creationId xmlns:a16="http://schemas.microsoft.com/office/drawing/2014/main" id="{FF8CBD49-0A29-3E06-AAF1-D12FFD84D2A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620" y="840"/>
                    <a:ext cx="0" cy="5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03" name="Line 1319">
                    <a:extLst>
                      <a:ext uri="{FF2B5EF4-FFF2-40B4-BE49-F238E27FC236}">
                        <a16:creationId xmlns:a16="http://schemas.microsoft.com/office/drawing/2014/main" id="{B006E44C-D3B8-2E5B-29C0-DDEDA1D7293A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574" y="844"/>
                    <a:ext cx="1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04" name="Line 1320">
                    <a:extLst>
                      <a:ext uri="{FF2B5EF4-FFF2-40B4-BE49-F238E27FC236}">
                        <a16:creationId xmlns:a16="http://schemas.microsoft.com/office/drawing/2014/main" id="{C91B2C91-574C-0F39-35F5-D03DF27A8851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624" y="907"/>
                    <a:ext cx="17" cy="2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05" name="Line 1321">
                    <a:extLst>
                      <a:ext uri="{FF2B5EF4-FFF2-40B4-BE49-F238E27FC236}">
                        <a16:creationId xmlns:a16="http://schemas.microsoft.com/office/drawing/2014/main" id="{763B8FD2-CD84-4FE7-8AD0-4A0C71172BEF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493" y="932"/>
                    <a:ext cx="0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06" name="Line 1322">
                    <a:extLst>
                      <a:ext uri="{FF2B5EF4-FFF2-40B4-BE49-F238E27FC236}">
                        <a16:creationId xmlns:a16="http://schemas.microsoft.com/office/drawing/2014/main" id="{4DB193D8-8C99-7A96-5F49-CF0528090B6F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569" y="1034"/>
                    <a:ext cx="0" cy="16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07" name="Line 1323">
                    <a:extLst>
                      <a:ext uri="{FF2B5EF4-FFF2-40B4-BE49-F238E27FC236}">
                        <a16:creationId xmlns:a16="http://schemas.microsoft.com/office/drawing/2014/main" id="{E2526010-B109-797D-6FEE-3C1C66725C7B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548" y="949"/>
                    <a:ext cx="25" cy="2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08" name="Line 1324">
                    <a:extLst>
                      <a:ext uri="{FF2B5EF4-FFF2-40B4-BE49-F238E27FC236}">
                        <a16:creationId xmlns:a16="http://schemas.microsoft.com/office/drawing/2014/main" id="{7A511B69-9FDF-B088-D1D4-518C67139882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607" y="979"/>
                    <a:ext cx="0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09" name="Line 1325">
                    <a:extLst>
                      <a:ext uri="{FF2B5EF4-FFF2-40B4-BE49-F238E27FC236}">
                        <a16:creationId xmlns:a16="http://schemas.microsoft.com/office/drawing/2014/main" id="{6BC5AF94-8B73-53C2-676D-5A99A0D86A15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649" y="1046"/>
                    <a:ext cx="0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10" name="Line 1326">
                    <a:extLst>
                      <a:ext uri="{FF2B5EF4-FFF2-40B4-BE49-F238E27FC236}">
                        <a16:creationId xmlns:a16="http://schemas.microsoft.com/office/drawing/2014/main" id="{5BACB7F2-67CD-4B68-94DB-D85CD06FBF6C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658" y="844"/>
                    <a:ext cx="1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11" name="Line 1327">
                    <a:extLst>
                      <a:ext uri="{FF2B5EF4-FFF2-40B4-BE49-F238E27FC236}">
                        <a16:creationId xmlns:a16="http://schemas.microsoft.com/office/drawing/2014/main" id="{6FF680A0-9BA3-F597-2C19-3FFC5D78E6BC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670" y="949"/>
                    <a:ext cx="0" cy="34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229406" name="Group 1328">
              <a:extLst>
                <a:ext uri="{FF2B5EF4-FFF2-40B4-BE49-F238E27FC236}">
                  <a16:creationId xmlns:a16="http://schemas.microsoft.com/office/drawing/2014/main" id="{F76FF9F1-8136-6B26-909D-5E2614FE1DD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26" y="704"/>
              <a:ext cx="1417" cy="1022"/>
              <a:chOff x="2426" y="704"/>
              <a:chExt cx="1417" cy="1022"/>
            </a:xfrm>
          </p:grpSpPr>
          <p:grpSp>
            <p:nvGrpSpPr>
              <p:cNvPr id="229417" name="Group 1329">
                <a:extLst>
                  <a:ext uri="{FF2B5EF4-FFF2-40B4-BE49-F238E27FC236}">
                    <a16:creationId xmlns:a16="http://schemas.microsoft.com/office/drawing/2014/main" id="{CEA9438B-CF7C-1E18-8360-42253BB1B79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26" y="704"/>
                <a:ext cx="1231" cy="819"/>
                <a:chOff x="2426" y="704"/>
                <a:chExt cx="1231" cy="819"/>
              </a:xfrm>
            </p:grpSpPr>
            <p:grpSp>
              <p:nvGrpSpPr>
                <p:cNvPr id="229445" name="Group 1330">
                  <a:extLst>
                    <a:ext uri="{FF2B5EF4-FFF2-40B4-BE49-F238E27FC236}">
                      <a16:creationId xmlns:a16="http://schemas.microsoft.com/office/drawing/2014/main" id="{63EAC4B6-5618-4088-23C4-AC56BB6A836F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569" y="704"/>
                  <a:ext cx="1088" cy="608"/>
                  <a:chOff x="2569" y="704"/>
                  <a:chExt cx="1088" cy="608"/>
                </a:xfrm>
              </p:grpSpPr>
              <p:sp>
                <p:nvSpPr>
                  <p:cNvPr id="229459" name="Line 1331">
                    <a:extLst>
                      <a:ext uri="{FF2B5EF4-FFF2-40B4-BE49-F238E27FC236}">
                        <a16:creationId xmlns:a16="http://schemas.microsoft.com/office/drawing/2014/main" id="{93A2E5F1-F62C-9811-0FC1-C8EBFF19ED1C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679" y="721"/>
                    <a:ext cx="455" cy="186"/>
                  </a:xfrm>
                  <a:prstGeom prst="line">
                    <a:avLst/>
                  </a:prstGeom>
                  <a:noFill/>
                  <a:ln w="12700">
                    <a:solidFill>
                      <a:srgbClr val="FFFF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60" name="Line 1332">
                    <a:extLst>
                      <a:ext uri="{FF2B5EF4-FFF2-40B4-BE49-F238E27FC236}">
                        <a16:creationId xmlns:a16="http://schemas.microsoft.com/office/drawing/2014/main" id="{F4F32917-AABA-8D90-4583-189059FC6206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839" y="713"/>
                    <a:ext cx="456" cy="177"/>
                  </a:xfrm>
                  <a:prstGeom prst="line">
                    <a:avLst/>
                  </a:prstGeom>
                  <a:noFill/>
                  <a:ln w="12700">
                    <a:solidFill>
                      <a:srgbClr val="FFFF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61" name="Line 1333">
                    <a:extLst>
                      <a:ext uri="{FF2B5EF4-FFF2-40B4-BE49-F238E27FC236}">
                        <a16:creationId xmlns:a16="http://schemas.microsoft.com/office/drawing/2014/main" id="{A17240D8-E94C-C994-447B-CB3AC4CDFA01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017" y="1135"/>
                    <a:ext cx="455" cy="177"/>
                  </a:xfrm>
                  <a:prstGeom prst="line">
                    <a:avLst/>
                  </a:prstGeom>
                  <a:noFill/>
                  <a:ln w="12700">
                    <a:solidFill>
                      <a:srgbClr val="FFFF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62" name="Line 1334">
                    <a:extLst>
                      <a:ext uri="{FF2B5EF4-FFF2-40B4-BE49-F238E27FC236}">
                        <a16:creationId xmlns:a16="http://schemas.microsoft.com/office/drawing/2014/main" id="{D463F4F4-6EF2-29A3-C086-6194134CFAC2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118" y="806"/>
                    <a:ext cx="455" cy="177"/>
                  </a:xfrm>
                  <a:prstGeom prst="line">
                    <a:avLst/>
                  </a:prstGeom>
                  <a:noFill/>
                  <a:ln w="12700">
                    <a:solidFill>
                      <a:srgbClr val="FFFF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63" name="Line 1335">
                    <a:extLst>
                      <a:ext uri="{FF2B5EF4-FFF2-40B4-BE49-F238E27FC236}">
                        <a16:creationId xmlns:a16="http://schemas.microsoft.com/office/drawing/2014/main" id="{3BD04EEB-42B5-7957-8249-A8266AB4A11D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645" y="1109"/>
                    <a:ext cx="456" cy="186"/>
                  </a:xfrm>
                  <a:prstGeom prst="line">
                    <a:avLst/>
                  </a:prstGeom>
                  <a:noFill/>
                  <a:ln w="12700">
                    <a:solidFill>
                      <a:srgbClr val="FFFF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64" name="Line 1336">
                    <a:extLst>
                      <a:ext uri="{FF2B5EF4-FFF2-40B4-BE49-F238E27FC236}">
                        <a16:creationId xmlns:a16="http://schemas.microsoft.com/office/drawing/2014/main" id="{3B13C46D-4F47-6019-1BAB-B30149321CD9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076" y="704"/>
                    <a:ext cx="455" cy="161"/>
                  </a:xfrm>
                  <a:prstGeom prst="line">
                    <a:avLst/>
                  </a:prstGeom>
                  <a:noFill/>
                  <a:ln w="12700">
                    <a:solidFill>
                      <a:srgbClr val="FFFF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65" name="Line 1337">
                    <a:extLst>
                      <a:ext uri="{FF2B5EF4-FFF2-40B4-BE49-F238E27FC236}">
                        <a16:creationId xmlns:a16="http://schemas.microsoft.com/office/drawing/2014/main" id="{D5B5A2C6-691B-14CB-82EB-7D678A7080DD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932" y="831"/>
                    <a:ext cx="455" cy="178"/>
                  </a:xfrm>
                  <a:prstGeom prst="line">
                    <a:avLst/>
                  </a:prstGeom>
                  <a:noFill/>
                  <a:ln w="12700">
                    <a:solidFill>
                      <a:srgbClr val="FFFF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66" name="Line 1338">
                    <a:extLst>
                      <a:ext uri="{FF2B5EF4-FFF2-40B4-BE49-F238E27FC236}">
                        <a16:creationId xmlns:a16="http://schemas.microsoft.com/office/drawing/2014/main" id="{7BE3EFCF-913F-CB48-FAEF-E5137C9D8C8F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000" y="941"/>
                    <a:ext cx="455" cy="177"/>
                  </a:xfrm>
                  <a:prstGeom prst="line">
                    <a:avLst/>
                  </a:prstGeom>
                  <a:noFill/>
                  <a:ln w="12700">
                    <a:solidFill>
                      <a:srgbClr val="FFFF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67" name="Line 1339">
                    <a:extLst>
                      <a:ext uri="{FF2B5EF4-FFF2-40B4-BE49-F238E27FC236}">
                        <a16:creationId xmlns:a16="http://schemas.microsoft.com/office/drawing/2014/main" id="{EA3E7222-72F4-4C8D-A853-BC7AB62E1B00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202" y="966"/>
                    <a:ext cx="455" cy="178"/>
                  </a:xfrm>
                  <a:prstGeom prst="line">
                    <a:avLst/>
                  </a:prstGeom>
                  <a:noFill/>
                  <a:ln w="12700">
                    <a:solidFill>
                      <a:srgbClr val="FFFF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68" name="Line 1340">
                    <a:extLst>
                      <a:ext uri="{FF2B5EF4-FFF2-40B4-BE49-F238E27FC236}">
                        <a16:creationId xmlns:a16="http://schemas.microsoft.com/office/drawing/2014/main" id="{785E5E7D-351E-ACA2-6E0C-6B894D048C77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569" y="915"/>
                    <a:ext cx="456" cy="186"/>
                  </a:xfrm>
                  <a:prstGeom prst="line">
                    <a:avLst/>
                  </a:prstGeom>
                  <a:noFill/>
                  <a:ln w="12700">
                    <a:solidFill>
                      <a:srgbClr val="FFFF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69" name="Line 1341">
                    <a:extLst>
                      <a:ext uri="{FF2B5EF4-FFF2-40B4-BE49-F238E27FC236}">
                        <a16:creationId xmlns:a16="http://schemas.microsoft.com/office/drawing/2014/main" id="{BD405B69-B5EF-69BF-2B95-7301C10433D6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856" y="1059"/>
                    <a:ext cx="456" cy="177"/>
                  </a:xfrm>
                  <a:prstGeom prst="line">
                    <a:avLst/>
                  </a:prstGeom>
                  <a:noFill/>
                  <a:ln w="12700">
                    <a:solidFill>
                      <a:srgbClr val="FFFF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70" name="Line 1342">
                    <a:extLst>
                      <a:ext uri="{FF2B5EF4-FFF2-40B4-BE49-F238E27FC236}">
                        <a16:creationId xmlns:a16="http://schemas.microsoft.com/office/drawing/2014/main" id="{4EDBF72E-3193-A1DC-1F6C-77C0977EFE14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755" y="848"/>
                    <a:ext cx="455" cy="186"/>
                  </a:xfrm>
                  <a:prstGeom prst="line">
                    <a:avLst/>
                  </a:prstGeom>
                  <a:noFill/>
                  <a:ln w="12700">
                    <a:solidFill>
                      <a:srgbClr val="FFFF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29446" name="Group 1343">
                  <a:extLst>
                    <a:ext uri="{FF2B5EF4-FFF2-40B4-BE49-F238E27FC236}">
                      <a16:creationId xmlns:a16="http://schemas.microsoft.com/office/drawing/2014/main" id="{F5407F06-B2C1-91D2-61BF-202F90B4E16B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426" y="898"/>
                  <a:ext cx="1080" cy="625"/>
                  <a:chOff x="2426" y="898"/>
                  <a:chExt cx="1080" cy="625"/>
                </a:xfrm>
              </p:grpSpPr>
              <p:sp>
                <p:nvSpPr>
                  <p:cNvPr id="229447" name="Line 1344">
                    <a:extLst>
                      <a:ext uri="{FF2B5EF4-FFF2-40B4-BE49-F238E27FC236}">
                        <a16:creationId xmlns:a16="http://schemas.microsoft.com/office/drawing/2014/main" id="{8487BAFA-ECDE-CAF4-EE68-F3A55AF6413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527" y="932"/>
                    <a:ext cx="455" cy="178"/>
                  </a:xfrm>
                  <a:prstGeom prst="line">
                    <a:avLst/>
                  </a:prstGeom>
                  <a:noFill/>
                  <a:ln w="12700">
                    <a:solidFill>
                      <a:srgbClr val="FFFF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48" name="Line 1345">
                    <a:extLst>
                      <a:ext uri="{FF2B5EF4-FFF2-40B4-BE49-F238E27FC236}">
                        <a16:creationId xmlns:a16="http://schemas.microsoft.com/office/drawing/2014/main" id="{18FC4EAE-3768-9F34-0D98-1705F78AA0AA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688" y="915"/>
                    <a:ext cx="455" cy="186"/>
                  </a:xfrm>
                  <a:prstGeom prst="line">
                    <a:avLst/>
                  </a:prstGeom>
                  <a:noFill/>
                  <a:ln w="12700">
                    <a:solidFill>
                      <a:srgbClr val="FFFF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49" name="Line 1346">
                    <a:extLst>
                      <a:ext uri="{FF2B5EF4-FFF2-40B4-BE49-F238E27FC236}">
                        <a16:creationId xmlns:a16="http://schemas.microsoft.com/office/drawing/2014/main" id="{D05FD562-22AA-9CC9-2F6A-7BC4976D0A6F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865" y="1346"/>
                    <a:ext cx="455" cy="177"/>
                  </a:xfrm>
                  <a:prstGeom prst="line">
                    <a:avLst/>
                  </a:prstGeom>
                  <a:noFill/>
                  <a:ln w="12700">
                    <a:solidFill>
                      <a:srgbClr val="FFFF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50" name="Line 1347">
                    <a:extLst>
                      <a:ext uri="{FF2B5EF4-FFF2-40B4-BE49-F238E27FC236}">
                        <a16:creationId xmlns:a16="http://schemas.microsoft.com/office/drawing/2014/main" id="{9A30101B-09FF-7E9F-6E70-81511F55DD29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966" y="1017"/>
                    <a:ext cx="455" cy="177"/>
                  </a:xfrm>
                  <a:prstGeom prst="line">
                    <a:avLst/>
                  </a:prstGeom>
                  <a:noFill/>
                  <a:ln w="12700">
                    <a:solidFill>
                      <a:srgbClr val="FFFF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51" name="Line 1348">
                    <a:extLst>
                      <a:ext uri="{FF2B5EF4-FFF2-40B4-BE49-F238E27FC236}">
                        <a16:creationId xmlns:a16="http://schemas.microsoft.com/office/drawing/2014/main" id="{EF0AD421-E0BA-4F82-DF9C-C014B87604D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494" y="1320"/>
                    <a:ext cx="455" cy="186"/>
                  </a:xfrm>
                  <a:prstGeom prst="line">
                    <a:avLst/>
                  </a:prstGeom>
                  <a:noFill/>
                  <a:ln w="12700">
                    <a:solidFill>
                      <a:srgbClr val="FFFF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52" name="Line 1349">
                    <a:extLst>
                      <a:ext uri="{FF2B5EF4-FFF2-40B4-BE49-F238E27FC236}">
                        <a16:creationId xmlns:a16="http://schemas.microsoft.com/office/drawing/2014/main" id="{6FC0BF8A-C854-2271-F764-B6213FC92540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924" y="898"/>
                    <a:ext cx="455" cy="178"/>
                  </a:xfrm>
                  <a:prstGeom prst="line">
                    <a:avLst/>
                  </a:prstGeom>
                  <a:noFill/>
                  <a:ln w="12700">
                    <a:solidFill>
                      <a:srgbClr val="FFFF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53" name="Line 1350">
                    <a:extLst>
                      <a:ext uri="{FF2B5EF4-FFF2-40B4-BE49-F238E27FC236}">
                        <a16:creationId xmlns:a16="http://schemas.microsoft.com/office/drawing/2014/main" id="{5F33CE54-5E24-59B3-9CE2-CC1C2003490C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780" y="1042"/>
                    <a:ext cx="456" cy="177"/>
                  </a:xfrm>
                  <a:prstGeom prst="line">
                    <a:avLst/>
                  </a:prstGeom>
                  <a:noFill/>
                  <a:ln w="12700">
                    <a:solidFill>
                      <a:srgbClr val="FFFF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54" name="Line 1351">
                    <a:extLst>
                      <a:ext uri="{FF2B5EF4-FFF2-40B4-BE49-F238E27FC236}">
                        <a16:creationId xmlns:a16="http://schemas.microsoft.com/office/drawing/2014/main" id="{D30BB320-9725-9801-A37D-EDA8AEB56444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848" y="1152"/>
                    <a:ext cx="455" cy="177"/>
                  </a:xfrm>
                  <a:prstGeom prst="line">
                    <a:avLst/>
                  </a:prstGeom>
                  <a:noFill/>
                  <a:ln w="12700">
                    <a:solidFill>
                      <a:srgbClr val="FFFF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55" name="Line 1352">
                    <a:extLst>
                      <a:ext uri="{FF2B5EF4-FFF2-40B4-BE49-F238E27FC236}">
                        <a16:creationId xmlns:a16="http://schemas.microsoft.com/office/drawing/2014/main" id="{EE027B80-080F-FDC1-46A2-23760766C401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050" y="1177"/>
                    <a:ext cx="456" cy="177"/>
                  </a:xfrm>
                  <a:prstGeom prst="line">
                    <a:avLst/>
                  </a:prstGeom>
                  <a:noFill/>
                  <a:ln w="12700">
                    <a:solidFill>
                      <a:srgbClr val="FFFF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56" name="Line 1353">
                    <a:extLst>
                      <a:ext uri="{FF2B5EF4-FFF2-40B4-BE49-F238E27FC236}">
                        <a16:creationId xmlns:a16="http://schemas.microsoft.com/office/drawing/2014/main" id="{F1019F2B-DFF2-AEF2-96B7-FD0B38F10CF1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426" y="1126"/>
                    <a:ext cx="447" cy="178"/>
                  </a:xfrm>
                  <a:prstGeom prst="line">
                    <a:avLst/>
                  </a:prstGeom>
                  <a:noFill/>
                  <a:ln w="12700">
                    <a:solidFill>
                      <a:srgbClr val="FFFF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57" name="Line 1354">
                    <a:extLst>
                      <a:ext uri="{FF2B5EF4-FFF2-40B4-BE49-F238E27FC236}">
                        <a16:creationId xmlns:a16="http://schemas.microsoft.com/office/drawing/2014/main" id="{1FD6BACD-D710-0C93-3CD9-CC2A3DAE1049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704" y="1270"/>
                    <a:ext cx="456" cy="177"/>
                  </a:xfrm>
                  <a:prstGeom prst="line">
                    <a:avLst/>
                  </a:prstGeom>
                  <a:noFill/>
                  <a:ln w="12700">
                    <a:solidFill>
                      <a:srgbClr val="FFFF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58" name="Line 1355">
                    <a:extLst>
                      <a:ext uri="{FF2B5EF4-FFF2-40B4-BE49-F238E27FC236}">
                        <a16:creationId xmlns:a16="http://schemas.microsoft.com/office/drawing/2014/main" id="{389C1034-E96D-7281-90EB-3DF5D81E81BB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603" y="1059"/>
                    <a:ext cx="455" cy="177"/>
                  </a:xfrm>
                  <a:prstGeom prst="line">
                    <a:avLst/>
                  </a:prstGeom>
                  <a:noFill/>
                  <a:ln w="12700">
                    <a:solidFill>
                      <a:srgbClr val="FFFF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29418" name="Group 1356">
                <a:extLst>
                  <a:ext uri="{FF2B5EF4-FFF2-40B4-BE49-F238E27FC236}">
                    <a16:creationId xmlns:a16="http://schemas.microsoft.com/office/drawing/2014/main" id="{903106F7-C8B5-D944-DFB3-C9C05D3295F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612" y="907"/>
                <a:ext cx="1231" cy="819"/>
                <a:chOff x="2612" y="907"/>
                <a:chExt cx="1231" cy="819"/>
              </a:xfrm>
            </p:grpSpPr>
            <p:grpSp>
              <p:nvGrpSpPr>
                <p:cNvPr id="229419" name="Group 1357">
                  <a:extLst>
                    <a:ext uri="{FF2B5EF4-FFF2-40B4-BE49-F238E27FC236}">
                      <a16:creationId xmlns:a16="http://schemas.microsoft.com/office/drawing/2014/main" id="{28C24FD5-A3E1-F63F-1BE7-B410B0FC8130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755" y="907"/>
                  <a:ext cx="1088" cy="608"/>
                  <a:chOff x="2755" y="907"/>
                  <a:chExt cx="1088" cy="608"/>
                </a:xfrm>
              </p:grpSpPr>
              <p:sp>
                <p:nvSpPr>
                  <p:cNvPr id="229433" name="Line 1358">
                    <a:extLst>
                      <a:ext uri="{FF2B5EF4-FFF2-40B4-BE49-F238E27FC236}">
                        <a16:creationId xmlns:a16="http://schemas.microsoft.com/office/drawing/2014/main" id="{E9DBFF78-33E4-83DC-72FB-595D33E1474B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865" y="924"/>
                    <a:ext cx="455" cy="177"/>
                  </a:xfrm>
                  <a:prstGeom prst="line">
                    <a:avLst/>
                  </a:prstGeom>
                  <a:noFill/>
                  <a:ln w="12700">
                    <a:solidFill>
                      <a:srgbClr val="FFFF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34" name="Line 1359">
                    <a:extLst>
                      <a:ext uri="{FF2B5EF4-FFF2-40B4-BE49-F238E27FC236}">
                        <a16:creationId xmlns:a16="http://schemas.microsoft.com/office/drawing/2014/main" id="{A99D5332-883A-179B-91E2-50E4072A3643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025" y="915"/>
                    <a:ext cx="455" cy="178"/>
                  </a:xfrm>
                  <a:prstGeom prst="line">
                    <a:avLst/>
                  </a:prstGeom>
                  <a:noFill/>
                  <a:ln w="12700">
                    <a:solidFill>
                      <a:srgbClr val="FFFF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35" name="Line 1360">
                    <a:extLst>
                      <a:ext uri="{FF2B5EF4-FFF2-40B4-BE49-F238E27FC236}">
                        <a16:creationId xmlns:a16="http://schemas.microsoft.com/office/drawing/2014/main" id="{408F5682-91E7-183E-B604-E30DDB7FE87F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202" y="1337"/>
                    <a:ext cx="455" cy="178"/>
                  </a:xfrm>
                  <a:prstGeom prst="line">
                    <a:avLst/>
                  </a:prstGeom>
                  <a:noFill/>
                  <a:ln w="12700">
                    <a:solidFill>
                      <a:srgbClr val="FFFF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36" name="Line 1361">
                    <a:extLst>
                      <a:ext uri="{FF2B5EF4-FFF2-40B4-BE49-F238E27FC236}">
                        <a16:creationId xmlns:a16="http://schemas.microsoft.com/office/drawing/2014/main" id="{6355C251-6F5D-41C2-43A7-8932748205B1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304" y="1008"/>
                    <a:ext cx="455" cy="178"/>
                  </a:xfrm>
                  <a:prstGeom prst="line">
                    <a:avLst/>
                  </a:prstGeom>
                  <a:noFill/>
                  <a:ln w="12700">
                    <a:solidFill>
                      <a:srgbClr val="FFFF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37" name="Line 1362">
                    <a:extLst>
                      <a:ext uri="{FF2B5EF4-FFF2-40B4-BE49-F238E27FC236}">
                        <a16:creationId xmlns:a16="http://schemas.microsoft.com/office/drawing/2014/main" id="{C92EDB8C-C5D0-DE66-2C44-1BD7F3FE2B7B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831" y="1312"/>
                    <a:ext cx="455" cy="186"/>
                  </a:xfrm>
                  <a:prstGeom prst="line">
                    <a:avLst/>
                  </a:prstGeom>
                  <a:noFill/>
                  <a:ln w="12700">
                    <a:solidFill>
                      <a:srgbClr val="FFFF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38" name="Line 1363">
                    <a:extLst>
                      <a:ext uri="{FF2B5EF4-FFF2-40B4-BE49-F238E27FC236}">
                        <a16:creationId xmlns:a16="http://schemas.microsoft.com/office/drawing/2014/main" id="{1EE1F76A-728E-995D-A37F-C909DC69EA93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261" y="907"/>
                    <a:ext cx="456" cy="161"/>
                  </a:xfrm>
                  <a:prstGeom prst="line">
                    <a:avLst/>
                  </a:prstGeom>
                  <a:noFill/>
                  <a:ln w="12700">
                    <a:solidFill>
                      <a:srgbClr val="FFFF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39" name="Line 1364">
                    <a:extLst>
                      <a:ext uri="{FF2B5EF4-FFF2-40B4-BE49-F238E27FC236}">
                        <a16:creationId xmlns:a16="http://schemas.microsoft.com/office/drawing/2014/main" id="{22CE21F8-C90F-F12D-1DF0-B1EB76D7453A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118" y="1033"/>
                    <a:ext cx="455" cy="178"/>
                  </a:xfrm>
                  <a:prstGeom prst="line">
                    <a:avLst/>
                  </a:prstGeom>
                  <a:noFill/>
                  <a:ln w="12700">
                    <a:solidFill>
                      <a:srgbClr val="FFFF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40" name="Line 1365">
                    <a:extLst>
                      <a:ext uri="{FF2B5EF4-FFF2-40B4-BE49-F238E27FC236}">
                        <a16:creationId xmlns:a16="http://schemas.microsoft.com/office/drawing/2014/main" id="{3E2062C3-AF87-AE9E-D2D7-8FE31EE87B50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185" y="1143"/>
                    <a:ext cx="456" cy="178"/>
                  </a:xfrm>
                  <a:prstGeom prst="line">
                    <a:avLst/>
                  </a:prstGeom>
                  <a:noFill/>
                  <a:ln w="12700">
                    <a:solidFill>
                      <a:srgbClr val="FFFF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41" name="Line 1366">
                    <a:extLst>
                      <a:ext uri="{FF2B5EF4-FFF2-40B4-BE49-F238E27FC236}">
                        <a16:creationId xmlns:a16="http://schemas.microsoft.com/office/drawing/2014/main" id="{E4734A3D-AA52-ABDF-C159-097A31387CFC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388" y="1168"/>
                    <a:ext cx="455" cy="178"/>
                  </a:xfrm>
                  <a:prstGeom prst="line">
                    <a:avLst/>
                  </a:prstGeom>
                  <a:noFill/>
                  <a:ln w="12700">
                    <a:solidFill>
                      <a:srgbClr val="FFFF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42" name="Line 1367">
                    <a:extLst>
                      <a:ext uri="{FF2B5EF4-FFF2-40B4-BE49-F238E27FC236}">
                        <a16:creationId xmlns:a16="http://schemas.microsoft.com/office/drawing/2014/main" id="{F30BAFCA-CF75-FA48-C5F5-2ADEF7C9122E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755" y="1118"/>
                    <a:ext cx="455" cy="186"/>
                  </a:xfrm>
                  <a:prstGeom prst="line">
                    <a:avLst/>
                  </a:prstGeom>
                  <a:noFill/>
                  <a:ln w="12700">
                    <a:solidFill>
                      <a:srgbClr val="FFFF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43" name="Line 1368">
                    <a:extLst>
                      <a:ext uri="{FF2B5EF4-FFF2-40B4-BE49-F238E27FC236}">
                        <a16:creationId xmlns:a16="http://schemas.microsoft.com/office/drawing/2014/main" id="{C77B335D-DDA0-0EB7-6FEF-6A8EB9826900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042" y="1261"/>
                    <a:ext cx="455" cy="178"/>
                  </a:xfrm>
                  <a:prstGeom prst="line">
                    <a:avLst/>
                  </a:prstGeom>
                  <a:noFill/>
                  <a:ln w="12700">
                    <a:solidFill>
                      <a:srgbClr val="FFFF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44" name="Line 1369">
                    <a:extLst>
                      <a:ext uri="{FF2B5EF4-FFF2-40B4-BE49-F238E27FC236}">
                        <a16:creationId xmlns:a16="http://schemas.microsoft.com/office/drawing/2014/main" id="{D7C3C1EB-7E1C-ED19-57BB-BE7FD32053B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941" y="1050"/>
                    <a:ext cx="455" cy="186"/>
                  </a:xfrm>
                  <a:prstGeom prst="line">
                    <a:avLst/>
                  </a:prstGeom>
                  <a:noFill/>
                  <a:ln w="12700">
                    <a:solidFill>
                      <a:srgbClr val="FFFF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29420" name="Group 1370">
                  <a:extLst>
                    <a:ext uri="{FF2B5EF4-FFF2-40B4-BE49-F238E27FC236}">
                      <a16:creationId xmlns:a16="http://schemas.microsoft.com/office/drawing/2014/main" id="{DA54AEA2-8EEF-BD49-E81A-517494E5BF5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612" y="1101"/>
                  <a:ext cx="1079" cy="625"/>
                  <a:chOff x="2612" y="1101"/>
                  <a:chExt cx="1079" cy="625"/>
                </a:xfrm>
              </p:grpSpPr>
              <p:sp>
                <p:nvSpPr>
                  <p:cNvPr id="229421" name="Line 1371">
                    <a:extLst>
                      <a:ext uri="{FF2B5EF4-FFF2-40B4-BE49-F238E27FC236}">
                        <a16:creationId xmlns:a16="http://schemas.microsoft.com/office/drawing/2014/main" id="{E77111B3-A73B-118B-9673-5D7755D1E7C6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713" y="1135"/>
                    <a:ext cx="455" cy="177"/>
                  </a:xfrm>
                  <a:prstGeom prst="line">
                    <a:avLst/>
                  </a:prstGeom>
                  <a:noFill/>
                  <a:ln w="12700">
                    <a:solidFill>
                      <a:srgbClr val="FFFF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22" name="Line 1372">
                    <a:extLst>
                      <a:ext uri="{FF2B5EF4-FFF2-40B4-BE49-F238E27FC236}">
                        <a16:creationId xmlns:a16="http://schemas.microsoft.com/office/drawing/2014/main" id="{DA26D02E-A4B4-6E29-B39A-5018B467D75C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873" y="1118"/>
                    <a:ext cx="455" cy="186"/>
                  </a:xfrm>
                  <a:prstGeom prst="line">
                    <a:avLst/>
                  </a:prstGeom>
                  <a:noFill/>
                  <a:ln w="12700">
                    <a:solidFill>
                      <a:srgbClr val="FFFF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23" name="Line 1373">
                    <a:extLst>
                      <a:ext uri="{FF2B5EF4-FFF2-40B4-BE49-F238E27FC236}">
                        <a16:creationId xmlns:a16="http://schemas.microsoft.com/office/drawing/2014/main" id="{EE05D97A-7EC4-7CC6-08B1-ABDA4B457732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050" y="1548"/>
                    <a:ext cx="456" cy="178"/>
                  </a:xfrm>
                  <a:prstGeom prst="line">
                    <a:avLst/>
                  </a:prstGeom>
                  <a:noFill/>
                  <a:ln w="12700">
                    <a:solidFill>
                      <a:srgbClr val="FFFF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24" name="Line 1374">
                    <a:extLst>
                      <a:ext uri="{FF2B5EF4-FFF2-40B4-BE49-F238E27FC236}">
                        <a16:creationId xmlns:a16="http://schemas.microsoft.com/office/drawing/2014/main" id="{EFF32FFD-0959-0B5E-B27F-C46F1522A49B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152" y="1219"/>
                    <a:ext cx="455" cy="178"/>
                  </a:xfrm>
                  <a:prstGeom prst="line">
                    <a:avLst/>
                  </a:prstGeom>
                  <a:noFill/>
                  <a:ln w="12700">
                    <a:solidFill>
                      <a:srgbClr val="FFFF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25" name="Line 1375">
                    <a:extLst>
                      <a:ext uri="{FF2B5EF4-FFF2-40B4-BE49-F238E27FC236}">
                        <a16:creationId xmlns:a16="http://schemas.microsoft.com/office/drawing/2014/main" id="{851DE4A4-B420-7FD9-3E1F-2C49F2E16663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679" y="1523"/>
                    <a:ext cx="455" cy="186"/>
                  </a:xfrm>
                  <a:prstGeom prst="line">
                    <a:avLst/>
                  </a:prstGeom>
                  <a:noFill/>
                  <a:ln w="12700">
                    <a:solidFill>
                      <a:srgbClr val="FFFF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26" name="Line 1376">
                    <a:extLst>
                      <a:ext uri="{FF2B5EF4-FFF2-40B4-BE49-F238E27FC236}">
                        <a16:creationId xmlns:a16="http://schemas.microsoft.com/office/drawing/2014/main" id="{01D4AE7C-7357-615F-7919-B92C0C7B0044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109" y="1101"/>
                    <a:ext cx="456" cy="178"/>
                  </a:xfrm>
                  <a:prstGeom prst="line">
                    <a:avLst/>
                  </a:prstGeom>
                  <a:noFill/>
                  <a:ln w="12700">
                    <a:solidFill>
                      <a:srgbClr val="FFFF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27" name="Line 1377">
                    <a:extLst>
                      <a:ext uri="{FF2B5EF4-FFF2-40B4-BE49-F238E27FC236}">
                        <a16:creationId xmlns:a16="http://schemas.microsoft.com/office/drawing/2014/main" id="{B0730C82-DE04-6E73-AD94-0179D24C41B4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966" y="1244"/>
                    <a:ext cx="455" cy="178"/>
                  </a:xfrm>
                  <a:prstGeom prst="line">
                    <a:avLst/>
                  </a:prstGeom>
                  <a:noFill/>
                  <a:ln w="12700">
                    <a:solidFill>
                      <a:srgbClr val="FFFF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28" name="Line 1378">
                    <a:extLst>
                      <a:ext uri="{FF2B5EF4-FFF2-40B4-BE49-F238E27FC236}">
                        <a16:creationId xmlns:a16="http://schemas.microsoft.com/office/drawing/2014/main" id="{FBCAE53C-5F85-9BDA-1FDF-61758E83364D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034" y="1354"/>
                    <a:ext cx="455" cy="178"/>
                  </a:xfrm>
                  <a:prstGeom prst="line">
                    <a:avLst/>
                  </a:prstGeom>
                  <a:noFill/>
                  <a:ln w="12700">
                    <a:solidFill>
                      <a:srgbClr val="FFFF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29" name="Line 1379">
                    <a:extLst>
                      <a:ext uri="{FF2B5EF4-FFF2-40B4-BE49-F238E27FC236}">
                        <a16:creationId xmlns:a16="http://schemas.microsoft.com/office/drawing/2014/main" id="{1BEB355F-99F0-7202-0A79-7DA1987E0CE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236" y="1379"/>
                    <a:ext cx="455" cy="178"/>
                  </a:xfrm>
                  <a:prstGeom prst="line">
                    <a:avLst/>
                  </a:prstGeom>
                  <a:noFill/>
                  <a:ln w="12700">
                    <a:solidFill>
                      <a:srgbClr val="FFFF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30" name="Line 1380">
                    <a:extLst>
                      <a:ext uri="{FF2B5EF4-FFF2-40B4-BE49-F238E27FC236}">
                        <a16:creationId xmlns:a16="http://schemas.microsoft.com/office/drawing/2014/main" id="{4CDACC09-693F-CF65-0FB4-64F7A656CBC9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612" y="1329"/>
                    <a:ext cx="446" cy="177"/>
                  </a:xfrm>
                  <a:prstGeom prst="line">
                    <a:avLst/>
                  </a:prstGeom>
                  <a:noFill/>
                  <a:ln w="12700">
                    <a:solidFill>
                      <a:srgbClr val="FFFF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31" name="Line 1381">
                    <a:extLst>
                      <a:ext uri="{FF2B5EF4-FFF2-40B4-BE49-F238E27FC236}">
                        <a16:creationId xmlns:a16="http://schemas.microsoft.com/office/drawing/2014/main" id="{382EEE59-D690-C91A-878A-06594EAE1444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890" y="1472"/>
                    <a:ext cx="455" cy="178"/>
                  </a:xfrm>
                  <a:prstGeom prst="line">
                    <a:avLst/>
                  </a:prstGeom>
                  <a:noFill/>
                  <a:ln w="12700">
                    <a:solidFill>
                      <a:srgbClr val="FFFF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32" name="Line 1382">
                    <a:extLst>
                      <a:ext uri="{FF2B5EF4-FFF2-40B4-BE49-F238E27FC236}">
                        <a16:creationId xmlns:a16="http://schemas.microsoft.com/office/drawing/2014/main" id="{CE36D847-8C81-150E-C01F-313981D18FB3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789" y="1261"/>
                    <a:ext cx="455" cy="178"/>
                  </a:xfrm>
                  <a:prstGeom prst="line">
                    <a:avLst/>
                  </a:prstGeom>
                  <a:noFill/>
                  <a:ln w="12700">
                    <a:solidFill>
                      <a:srgbClr val="FFFF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229407" name="Group 1383">
              <a:extLst>
                <a:ext uri="{FF2B5EF4-FFF2-40B4-BE49-F238E27FC236}">
                  <a16:creationId xmlns:a16="http://schemas.microsoft.com/office/drawing/2014/main" id="{389FB6F7-989B-E8DE-5664-F391286FDBA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74" y="1426"/>
              <a:ext cx="854" cy="668"/>
              <a:chOff x="4674" y="1426"/>
              <a:chExt cx="854" cy="668"/>
            </a:xfrm>
          </p:grpSpPr>
          <p:sp>
            <p:nvSpPr>
              <p:cNvPr id="229413" name="Freeform 1384">
                <a:extLst>
                  <a:ext uri="{FF2B5EF4-FFF2-40B4-BE49-F238E27FC236}">
                    <a16:creationId xmlns:a16="http://schemas.microsoft.com/office/drawing/2014/main" id="{B36E45DA-984E-DF0F-3B0D-3D6383A8D6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2" y="1477"/>
                <a:ext cx="287" cy="237"/>
              </a:xfrm>
              <a:custGeom>
                <a:avLst/>
                <a:gdLst>
                  <a:gd name="T0" fmla="*/ 93 w 287"/>
                  <a:gd name="T1" fmla="*/ 8 h 237"/>
                  <a:gd name="T2" fmla="*/ 76 w 287"/>
                  <a:gd name="T3" fmla="*/ 8 h 237"/>
                  <a:gd name="T4" fmla="*/ 59 w 287"/>
                  <a:gd name="T5" fmla="*/ 8 h 237"/>
                  <a:gd name="T6" fmla="*/ 42 w 287"/>
                  <a:gd name="T7" fmla="*/ 8 h 237"/>
                  <a:gd name="T8" fmla="*/ 34 w 287"/>
                  <a:gd name="T9" fmla="*/ 17 h 237"/>
                  <a:gd name="T10" fmla="*/ 17 w 287"/>
                  <a:gd name="T11" fmla="*/ 17 h 237"/>
                  <a:gd name="T12" fmla="*/ 8 w 287"/>
                  <a:gd name="T13" fmla="*/ 25 h 237"/>
                  <a:gd name="T14" fmla="*/ 8 w 287"/>
                  <a:gd name="T15" fmla="*/ 42 h 237"/>
                  <a:gd name="T16" fmla="*/ 8 w 287"/>
                  <a:gd name="T17" fmla="*/ 76 h 237"/>
                  <a:gd name="T18" fmla="*/ 8 w 287"/>
                  <a:gd name="T19" fmla="*/ 93 h 237"/>
                  <a:gd name="T20" fmla="*/ 0 w 287"/>
                  <a:gd name="T21" fmla="*/ 110 h 237"/>
                  <a:gd name="T22" fmla="*/ 0 w 287"/>
                  <a:gd name="T23" fmla="*/ 126 h 237"/>
                  <a:gd name="T24" fmla="*/ 0 w 287"/>
                  <a:gd name="T25" fmla="*/ 143 h 237"/>
                  <a:gd name="T26" fmla="*/ 0 w 287"/>
                  <a:gd name="T27" fmla="*/ 160 h 237"/>
                  <a:gd name="T28" fmla="*/ 8 w 287"/>
                  <a:gd name="T29" fmla="*/ 177 h 237"/>
                  <a:gd name="T30" fmla="*/ 17 w 287"/>
                  <a:gd name="T31" fmla="*/ 194 h 237"/>
                  <a:gd name="T32" fmla="*/ 34 w 287"/>
                  <a:gd name="T33" fmla="*/ 202 h 237"/>
                  <a:gd name="T34" fmla="*/ 42 w 287"/>
                  <a:gd name="T35" fmla="*/ 211 h 237"/>
                  <a:gd name="T36" fmla="*/ 59 w 287"/>
                  <a:gd name="T37" fmla="*/ 211 h 237"/>
                  <a:gd name="T38" fmla="*/ 76 w 287"/>
                  <a:gd name="T39" fmla="*/ 211 h 237"/>
                  <a:gd name="T40" fmla="*/ 93 w 287"/>
                  <a:gd name="T41" fmla="*/ 211 h 237"/>
                  <a:gd name="T42" fmla="*/ 109 w 287"/>
                  <a:gd name="T43" fmla="*/ 211 h 237"/>
                  <a:gd name="T44" fmla="*/ 118 w 287"/>
                  <a:gd name="T45" fmla="*/ 219 h 237"/>
                  <a:gd name="T46" fmla="*/ 135 w 287"/>
                  <a:gd name="T47" fmla="*/ 228 h 237"/>
                  <a:gd name="T48" fmla="*/ 143 w 287"/>
                  <a:gd name="T49" fmla="*/ 236 h 237"/>
                  <a:gd name="T50" fmla="*/ 160 w 287"/>
                  <a:gd name="T51" fmla="*/ 236 h 237"/>
                  <a:gd name="T52" fmla="*/ 177 w 287"/>
                  <a:gd name="T53" fmla="*/ 236 h 237"/>
                  <a:gd name="T54" fmla="*/ 193 w 287"/>
                  <a:gd name="T55" fmla="*/ 236 h 237"/>
                  <a:gd name="T56" fmla="*/ 210 w 287"/>
                  <a:gd name="T57" fmla="*/ 236 h 237"/>
                  <a:gd name="T58" fmla="*/ 219 w 287"/>
                  <a:gd name="T59" fmla="*/ 228 h 237"/>
                  <a:gd name="T60" fmla="*/ 227 w 287"/>
                  <a:gd name="T61" fmla="*/ 219 h 237"/>
                  <a:gd name="T62" fmla="*/ 244 w 287"/>
                  <a:gd name="T63" fmla="*/ 211 h 237"/>
                  <a:gd name="T64" fmla="*/ 252 w 287"/>
                  <a:gd name="T65" fmla="*/ 202 h 237"/>
                  <a:gd name="T66" fmla="*/ 261 w 287"/>
                  <a:gd name="T67" fmla="*/ 185 h 237"/>
                  <a:gd name="T68" fmla="*/ 269 w 287"/>
                  <a:gd name="T69" fmla="*/ 169 h 237"/>
                  <a:gd name="T70" fmla="*/ 286 w 287"/>
                  <a:gd name="T71" fmla="*/ 160 h 237"/>
                  <a:gd name="T72" fmla="*/ 286 w 287"/>
                  <a:gd name="T73" fmla="*/ 143 h 237"/>
                  <a:gd name="T74" fmla="*/ 286 w 287"/>
                  <a:gd name="T75" fmla="*/ 126 h 237"/>
                  <a:gd name="T76" fmla="*/ 286 w 287"/>
                  <a:gd name="T77" fmla="*/ 110 h 237"/>
                  <a:gd name="T78" fmla="*/ 286 w 287"/>
                  <a:gd name="T79" fmla="*/ 93 h 237"/>
                  <a:gd name="T80" fmla="*/ 278 w 287"/>
                  <a:gd name="T81" fmla="*/ 84 h 237"/>
                  <a:gd name="T82" fmla="*/ 269 w 287"/>
                  <a:gd name="T83" fmla="*/ 76 h 237"/>
                  <a:gd name="T84" fmla="*/ 261 w 287"/>
                  <a:gd name="T85" fmla="*/ 67 h 237"/>
                  <a:gd name="T86" fmla="*/ 244 w 287"/>
                  <a:gd name="T87" fmla="*/ 59 h 237"/>
                  <a:gd name="T88" fmla="*/ 227 w 287"/>
                  <a:gd name="T89" fmla="*/ 51 h 237"/>
                  <a:gd name="T90" fmla="*/ 219 w 287"/>
                  <a:gd name="T91" fmla="*/ 42 h 237"/>
                  <a:gd name="T92" fmla="*/ 202 w 287"/>
                  <a:gd name="T93" fmla="*/ 42 h 237"/>
                  <a:gd name="T94" fmla="*/ 193 w 287"/>
                  <a:gd name="T95" fmla="*/ 34 h 237"/>
                  <a:gd name="T96" fmla="*/ 177 w 287"/>
                  <a:gd name="T97" fmla="*/ 34 h 237"/>
                  <a:gd name="T98" fmla="*/ 168 w 287"/>
                  <a:gd name="T99" fmla="*/ 25 h 237"/>
                  <a:gd name="T100" fmla="*/ 160 w 287"/>
                  <a:gd name="T101" fmla="*/ 17 h 237"/>
                  <a:gd name="T102" fmla="*/ 143 w 287"/>
                  <a:gd name="T103" fmla="*/ 17 h 237"/>
                  <a:gd name="T104" fmla="*/ 135 w 287"/>
                  <a:gd name="T105" fmla="*/ 8 h 237"/>
                  <a:gd name="T106" fmla="*/ 126 w 287"/>
                  <a:gd name="T107" fmla="*/ 0 h 237"/>
                  <a:gd name="T108" fmla="*/ 109 w 287"/>
                  <a:gd name="T109" fmla="*/ 0 h 237"/>
                  <a:gd name="T110" fmla="*/ 93 w 287"/>
                  <a:gd name="T111" fmla="*/ 0 h 237"/>
                  <a:gd name="T112" fmla="*/ 93 w 287"/>
                  <a:gd name="T113" fmla="*/ 17 h 237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87" h="237">
                    <a:moveTo>
                      <a:pt x="101" y="8"/>
                    </a:moveTo>
                    <a:lnTo>
                      <a:pt x="93" y="8"/>
                    </a:lnTo>
                    <a:lnTo>
                      <a:pt x="84" y="8"/>
                    </a:lnTo>
                    <a:lnTo>
                      <a:pt x="76" y="8"/>
                    </a:lnTo>
                    <a:lnTo>
                      <a:pt x="67" y="8"/>
                    </a:lnTo>
                    <a:lnTo>
                      <a:pt x="59" y="8"/>
                    </a:lnTo>
                    <a:lnTo>
                      <a:pt x="50" y="8"/>
                    </a:lnTo>
                    <a:lnTo>
                      <a:pt x="42" y="8"/>
                    </a:lnTo>
                    <a:lnTo>
                      <a:pt x="42" y="17"/>
                    </a:lnTo>
                    <a:lnTo>
                      <a:pt x="34" y="17"/>
                    </a:lnTo>
                    <a:lnTo>
                      <a:pt x="25" y="17"/>
                    </a:lnTo>
                    <a:lnTo>
                      <a:pt x="17" y="17"/>
                    </a:lnTo>
                    <a:lnTo>
                      <a:pt x="17" y="25"/>
                    </a:lnTo>
                    <a:lnTo>
                      <a:pt x="8" y="25"/>
                    </a:lnTo>
                    <a:lnTo>
                      <a:pt x="8" y="34"/>
                    </a:lnTo>
                    <a:lnTo>
                      <a:pt x="8" y="42"/>
                    </a:lnTo>
                    <a:lnTo>
                      <a:pt x="8" y="67"/>
                    </a:lnTo>
                    <a:lnTo>
                      <a:pt x="8" y="76"/>
                    </a:lnTo>
                    <a:lnTo>
                      <a:pt x="8" y="84"/>
                    </a:lnTo>
                    <a:lnTo>
                      <a:pt x="8" y="93"/>
                    </a:lnTo>
                    <a:lnTo>
                      <a:pt x="0" y="101"/>
                    </a:lnTo>
                    <a:lnTo>
                      <a:pt x="0" y="110"/>
                    </a:lnTo>
                    <a:lnTo>
                      <a:pt x="0" y="118"/>
                    </a:lnTo>
                    <a:lnTo>
                      <a:pt x="0" y="126"/>
                    </a:lnTo>
                    <a:lnTo>
                      <a:pt x="0" y="135"/>
                    </a:lnTo>
                    <a:lnTo>
                      <a:pt x="0" y="143"/>
                    </a:lnTo>
                    <a:lnTo>
                      <a:pt x="0" y="152"/>
                    </a:lnTo>
                    <a:lnTo>
                      <a:pt x="0" y="160"/>
                    </a:lnTo>
                    <a:lnTo>
                      <a:pt x="0" y="169"/>
                    </a:lnTo>
                    <a:lnTo>
                      <a:pt x="8" y="177"/>
                    </a:lnTo>
                    <a:lnTo>
                      <a:pt x="8" y="185"/>
                    </a:lnTo>
                    <a:lnTo>
                      <a:pt x="17" y="194"/>
                    </a:lnTo>
                    <a:lnTo>
                      <a:pt x="25" y="202"/>
                    </a:lnTo>
                    <a:lnTo>
                      <a:pt x="34" y="202"/>
                    </a:lnTo>
                    <a:lnTo>
                      <a:pt x="42" y="202"/>
                    </a:lnTo>
                    <a:lnTo>
                      <a:pt x="42" y="211"/>
                    </a:lnTo>
                    <a:lnTo>
                      <a:pt x="50" y="211"/>
                    </a:lnTo>
                    <a:lnTo>
                      <a:pt x="59" y="211"/>
                    </a:lnTo>
                    <a:lnTo>
                      <a:pt x="67" y="211"/>
                    </a:lnTo>
                    <a:lnTo>
                      <a:pt x="76" y="211"/>
                    </a:lnTo>
                    <a:lnTo>
                      <a:pt x="84" y="211"/>
                    </a:lnTo>
                    <a:lnTo>
                      <a:pt x="93" y="211"/>
                    </a:lnTo>
                    <a:lnTo>
                      <a:pt x="101" y="211"/>
                    </a:lnTo>
                    <a:lnTo>
                      <a:pt x="109" y="211"/>
                    </a:lnTo>
                    <a:lnTo>
                      <a:pt x="118" y="211"/>
                    </a:lnTo>
                    <a:lnTo>
                      <a:pt x="118" y="219"/>
                    </a:lnTo>
                    <a:lnTo>
                      <a:pt x="126" y="219"/>
                    </a:lnTo>
                    <a:lnTo>
                      <a:pt x="135" y="228"/>
                    </a:lnTo>
                    <a:lnTo>
                      <a:pt x="143" y="228"/>
                    </a:lnTo>
                    <a:lnTo>
                      <a:pt x="143" y="236"/>
                    </a:lnTo>
                    <a:lnTo>
                      <a:pt x="151" y="236"/>
                    </a:lnTo>
                    <a:lnTo>
                      <a:pt x="160" y="236"/>
                    </a:lnTo>
                    <a:lnTo>
                      <a:pt x="168" y="236"/>
                    </a:lnTo>
                    <a:lnTo>
                      <a:pt x="177" y="236"/>
                    </a:lnTo>
                    <a:lnTo>
                      <a:pt x="185" y="236"/>
                    </a:lnTo>
                    <a:lnTo>
                      <a:pt x="193" y="236"/>
                    </a:lnTo>
                    <a:lnTo>
                      <a:pt x="202" y="236"/>
                    </a:lnTo>
                    <a:lnTo>
                      <a:pt x="210" y="236"/>
                    </a:lnTo>
                    <a:lnTo>
                      <a:pt x="210" y="228"/>
                    </a:lnTo>
                    <a:lnTo>
                      <a:pt x="219" y="228"/>
                    </a:lnTo>
                    <a:lnTo>
                      <a:pt x="227" y="228"/>
                    </a:lnTo>
                    <a:lnTo>
                      <a:pt x="227" y="219"/>
                    </a:lnTo>
                    <a:lnTo>
                      <a:pt x="236" y="211"/>
                    </a:lnTo>
                    <a:lnTo>
                      <a:pt x="244" y="211"/>
                    </a:lnTo>
                    <a:lnTo>
                      <a:pt x="252" y="211"/>
                    </a:lnTo>
                    <a:lnTo>
                      <a:pt x="252" y="202"/>
                    </a:lnTo>
                    <a:lnTo>
                      <a:pt x="252" y="194"/>
                    </a:lnTo>
                    <a:lnTo>
                      <a:pt x="261" y="185"/>
                    </a:lnTo>
                    <a:lnTo>
                      <a:pt x="269" y="177"/>
                    </a:lnTo>
                    <a:lnTo>
                      <a:pt x="269" y="169"/>
                    </a:lnTo>
                    <a:lnTo>
                      <a:pt x="278" y="169"/>
                    </a:lnTo>
                    <a:lnTo>
                      <a:pt x="286" y="160"/>
                    </a:lnTo>
                    <a:lnTo>
                      <a:pt x="286" y="152"/>
                    </a:lnTo>
                    <a:lnTo>
                      <a:pt x="286" y="143"/>
                    </a:lnTo>
                    <a:lnTo>
                      <a:pt x="286" y="135"/>
                    </a:lnTo>
                    <a:lnTo>
                      <a:pt x="286" y="126"/>
                    </a:lnTo>
                    <a:lnTo>
                      <a:pt x="286" y="118"/>
                    </a:lnTo>
                    <a:lnTo>
                      <a:pt x="286" y="110"/>
                    </a:lnTo>
                    <a:lnTo>
                      <a:pt x="286" y="101"/>
                    </a:lnTo>
                    <a:lnTo>
                      <a:pt x="286" y="93"/>
                    </a:lnTo>
                    <a:lnTo>
                      <a:pt x="278" y="93"/>
                    </a:lnTo>
                    <a:lnTo>
                      <a:pt x="278" y="84"/>
                    </a:lnTo>
                    <a:lnTo>
                      <a:pt x="269" y="84"/>
                    </a:lnTo>
                    <a:lnTo>
                      <a:pt x="269" y="76"/>
                    </a:lnTo>
                    <a:lnTo>
                      <a:pt x="261" y="76"/>
                    </a:lnTo>
                    <a:lnTo>
                      <a:pt x="261" y="67"/>
                    </a:lnTo>
                    <a:lnTo>
                      <a:pt x="252" y="67"/>
                    </a:lnTo>
                    <a:lnTo>
                      <a:pt x="244" y="59"/>
                    </a:lnTo>
                    <a:lnTo>
                      <a:pt x="236" y="59"/>
                    </a:lnTo>
                    <a:lnTo>
                      <a:pt x="227" y="51"/>
                    </a:lnTo>
                    <a:lnTo>
                      <a:pt x="227" y="42"/>
                    </a:lnTo>
                    <a:lnTo>
                      <a:pt x="219" y="42"/>
                    </a:lnTo>
                    <a:lnTo>
                      <a:pt x="210" y="42"/>
                    </a:lnTo>
                    <a:lnTo>
                      <a:pt x="202" y="42"/>
                    </a:lnTo>
                    <a:lnTo>
                      <a:pt x="202" y="34"/>
                    </a:lnTo>
                    <a:lnTo>
                      <a:pt x="193" y="34"/>
                    </a:lnTo>
                    <a:lnTo>
                      <a:pt x="185" y="34"/>
                    </a:lnTo>
                    <a:lnTo>
                      <a:pt x="177" y="34"/>
                    </a:lnTo>
                    <a:lnTo>
                      <a:pt x="177" y="25"/>
                    </a:lnTo>
                    <a:lnTo>
                      <a:pt x="168" y="25"/>
                    </a:lnTo>
                    <a:lnTo>
                      <a:pt x="160" y="25"/>
                    </a:lnTo>
                    <a:lnTo>
                      <a:pt x="160" y="17"/>
                    </a:lnTo>
                    <a:lnTo>
                      <a:pt x="151" y="17"/>
                    </a:lnTo>
                    <a:lnTo>
                      <a:pt x="143" y="17"/>
                    </a:lnTo>
                    <a:lnTo>
                      <a:pt x="143" y="8"/>
                    </a:lnTo>
                    <a:lnTo>
                      <a:pt x="135" y="8"/>
                    </a:lnTo>
                    <a:lnTo>
                      <a:pt x="135" y="0"/>
                    </a:lnTo>
                    <a:lnTo>
                      <a:pt x="126" y="0"/>
                    </a:lnTo>
                    <a:lnTo>
                      <a:pt x="118" y="0"/>
                    </a:lnTo>
                    <a:lnTo>
                      <a:pt x="109" y="0"/>
                    </a:lnTo>
                    <a:lnTo>
                      <a:pt x="101" y="0"/>
                    </a:lnTo>
                    <a:lnTo>
                      <a:pt x="93" y="0"/>
                    </a:lnTo>
                    <a:lnTo>
                      <a:pt x="93" y="8"/>
                    </a:lnTo>
                    <a:lnTo>
                      <a:pt x="93" y="17"/>
                    </a:lnTo>
                  </a:path>
                </a:pathLst>
              </a:custGeom>
              <a:solidFill>
                <a:srgbClr val="B37121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414" name="Freeform 1385">
                <a:extLst>
                  <a:ext uri="{FF2B5EF4-FFF2-40B4-BE49-F238E27FC236}">
                    <a16:creationId xmlns:a16="http://schemas.microsoft.com/office/drawing/2014/main" id="{30947036-57DF-DA8E-F0CE-BDF6A5227C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4" y="1856"/>
                <a:ext cx="288" cy="238"/>
              </a:xfrm>
              <a:custGeom>
                <a:avLst/>
                <a:gdLst>
                  <a:gd name="T0" fmla="*/ 93 w 288"/>
                  <a:gd name="T1" fmla="*/ 8 h 238"/>
                  <a:gd name="T2" fmla="*/ 76 w 288"/>
                  <a:gd name="T3" fmla="*/ 8 h 238"/>
                  <a:gd name="T4" fmla="*/ 59 w 288"/>
                  <a:gd name="T5" fmla="*/ 8 h 238"/>
                  <a:gd name="T6" fmla="*/ 42 w 288"/>
                  <a:gd name="T7" fmla="*/ 8 h 238"/>
                  <a:gd name="T8" fmla="*/ 34 w 288"/>
                  <a:gd name="T9" fmla="*/ 17 h 238"/>
                  <a:gd name="T10" fmla="*/ 17 w 288"/>
                  <a:gd name="T11" fmla="*/ 17 h 238"/>
                  <a:gd name="T12" fmla="*/ 8 w 288"/>
                  <a:gd name="T13" fmla="*/ 25 h 238"/>
                  <a:gd name="T14" fmla="*/ 8 w 288"/>
                  <a:gd name="T15" fmla="*/ 42 h 238"/>
                  <a:gd name="T16" fmla="*/ 8 w 288"/>
                  <a:gd name="T17" fmla="*/ 68 h 238"/>
                  <a:gd name="T18" fmla="*/ 8 w 288"/>
                  <a:gd name="T19" fmla="*/ 85 h 238"/>
                  <a:gd name="T20" fmla="*/ 0 w 288"/>
                  <a:gd name="T21" fmla="*/ 102 h 238"/>
                  <a:gd name="T22" fmla="*/ 0 w 288"/>
                  <a:gd name="T23" fmla="*/ 119 h 238"/>
                  <a:gd name="T24" fmla="*/ 0 w 288"/>
                  <a:gd name="T25" fmla="*/ 135 h 238"/>
                  <a:gd name="T26" fmla="*/ 0 w 288"/>
                  <a:gd name="T27" fmla="*/ 152 h 238"/>
                  <a:gd name="T28" fmla="*/ 0 w 288"/>
                  <a:gd name="T29" fmla="*/ 169 h 238"/>
                  <a:gd name="T30" fmla="*/ 8 w 288"/>
                  <a:gd name="T31" fmla="*/ 186 h 238"/>
                  <a:gd name="T32" fmla="*/ 17 w 288"/>
                  <a:gd name="T33" fmla="*/ 195 h 238"/>
                  <a:gd name="T34" fmla="*/ 34 w 288"/>
                  <a:gd name="T35" fmla="*/ 203 h 238"/>
                  <a:gd name="T36" fmla="*/ 42 w 288"/>
                  <a:gd name="T37" fmla="*/ 212 h 238"/>
                  <a:gd name="T38" fmla="*/ 59 w 288"/>
                  <a:gd name="T39" fmla="*/ 212 h 238"/>
                  <a:gd name="T40" fmla="*/ 76 w 288"/>
                  <a:gd name="T41" fmla="*/ 212 h 238"/>
                  <a:gd name="T42" fmla="*/ 93 w 288"/>
                  <a:gd name="T43" fmla="*/ 212 h 238"/>
                  <a:gd name="T44" fmla="*/ 110 w 288"/>
                  <a:gd name="T45" fmla="*/ 212 h 238"/>
                  <a:gd name="T46" fmla="*/ 118 w 288"/>
                  <a:gd name="T47" fmla="*/ 220 h 238"/>
                  <a:gd name="T48" fmla="*/ 135 w 288"/>
                  <a:gd name="T49" fmla="*/ 229 h 238"/>
                  <a:gd name="T50" fmla="*/ 144 w 288"/>
                  <a:gd name="T51" fmla="*/ 237 h 238"/>
                  <a:gd name="T52" fmla="*/ 160 w 288"/>
                  <a:gd name="T53" fmla="*/ 237 h 238"/>
                  <a:gd name="T54" fmla="*/ 177 w 288"/>
                  <a:gd name="T55" fmla="*/ 237 h 238"/>
                  <a:gd name="T56" fmla="*/ 194 w 288"/>
                  <a:gd name="T57" fmla="*/ 237 h 238"/>
                  <a:gd name="T58" fmla="*/ 211 w 288"/>
                  <a:gd name="T59" fmla="*/ 237 h 238"/>
                  <a:gd name="T60" fmla="*/ 219 w 288"/>
                  <a:gd name="T61" fmla="*/ 229 h 238"/>
                  <a:gd name="T62" fmla="*/ 228 w 288"/>
                  <a:gd name="T63" fmla="*/ 220 h 238"/>
                  <a:gd name="T64" fmla="*/ 245 w 288"/>
                  <a:gd name="T65" fmla="*/ 212 h 238"/>
                  <a:gd name="T66" fmla="*/ 253 w 288"/>
                  <a:gd name="T67" fmla="*/ 203 h 238"/>
                  <a:gd name="T68" fmla="*/ 262 w 288"/>
                  <a:gd name="T69" fmla="*/ 195 h 238"/>
                  <a:gd name="T70" fmla="*/ 270 w 288"/>
                  <a:gd name="T71" fmla="*/ 178 h 238"/>
                  <a:gd name="T72" fmla="*/ 287 w 288"/>
                  <a:gd name="T73" fmla="*/ 161 h 238"/>
                  <a:gd name="T74" fmla="*/ 287 w 288"/>
                  <a:gd name="T75" fmla="*/ 144 h 238"/>
                  <a:gd name="T76" fmla="*/ 287 w 288"/>
                  <a:gd name="T77" fmla="*/ 127 h 238"/>
                  <a:gd name="T78" fmla="*/ 287 w 288"/>
                  <a:gd name="T79" fmla="*/ 110 h 238"/>
                  <a:gd name="T80" fmla="*/ 287 w 288"/>
                  <a:gd name="T81" fmla="*/ 93 h 238"/>
                  <a:gd name="T82" fmla="*/ 279 w 288"/>
                  <a:gd name="T83" fmla="*/ 85 h 238"/>
                  <a:gd name="T84" fmla="*/ 270 w 288"/>
                  <a:gd name="T85" fmla="*/ 76 h 238"/>
                  <a:gd name="T86" fmla="*/ 262 w 288"/>
                  <a:gd name="T87" fmla="*/ 68 h 238"/>
                  <a:gd name="T88" fmla="*/ 245 w 288"/>
                  <a:gd name="T89" fmla="*/ 59 h 238"/>
                  <a:gd name="T90" fmla="*/ 228 w 288"/>
                  <a:gd name="T91" fmla="*/ 59 h 238"/>
                  <a:gd name="T92" fmla="*/ 219 w 288"/>
                  <a:gd name="T93" fmla="*/ 51 h 238"/>
                  <a:gd name="T94" fmla="*/ 203 w 288"/>
                  <a:gd name="T95" fmla="*/ 51 h 238"/>
                  <a:gd name="T96" fmla="*/ 194 w 288"/>
                  <a:gd name="T97" fmla="*/ 42 h 238"/>
                  <a:gd name="T98" fmla="*/ 186 w 288"/>
                  <a:gd name="T99" fmla="*/ 34 h 238"/>
                  <a:gd name="T100" fmla="*/ 177 w 288"/>
                  <a:gd name="T101" fmla="*/ 25 h 238"/>
                  <a:gd name="T102" fmla="*/ 160 w 288"/>
                  <a:gd name="T103" fmla="*/ 25 h 238"/>
                  <a:gd name="T104" fmla="*/ 152 w 288"/>
                  <a:gd name="T105" fmla="*/ 17 h 238"/>
                  <a:gd name="T106" fmla="*/ 144 w 288"/>
                  <a:gd name="T107" fmla="*/ 8 h 238"/>
                  <a:gd name="T108" fmla="*/ 135 w 288"/>
                  <a:gd name="T109" fmla="*/ 0 h 238"/>
                  <a:gd name="T110" fmla="*/ 118 w 288"/>
                  <a:gd name="T111" fmla="*/ 0 h 238"/>
                  <a:gd name="T112" fmla="*/ 101 w 288"/>
                  <a:gd name="T113" fmla="*/ 0 h 238"/>
                  <a:gd name="T114" fmla="*/ 93 w 288"/>
                  <a:gd name="T115" fmla="*/ 8 h 238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288" h="238">
                    <a:moveTo>
                      <a:pt x="101" y="8"/>
                    </a:moveTo>
                    <a:lnTo>
                      <a:pt x="93" y="8"/>
                    </a:lnTo>
                    <a:lnTo>
                      <a:pt x="84" y="8"/>
                    </a:lnTo>
                    <a:lnTo>
                      <a:pt x="76" y="8"/>
                    </a:lnTo>
                    <a:lnTo>
                      <a:pt x="68" y="8"/>
                    </a:lnTo>
                    <a:lnTo>
                      <a:pt x="59" y="8"/>
                    </a:lnTo>
                    <a:lnTo>
                      <a:pt x="51" y="8"/>
                    </a:lnTo>
                    <a:lnTo>
                      <a:pt x="42" y="8"/>
                    </a:lnTo>
                    <a:lnTo>
                      <a:pt x="42" y="17"/>
                    </a:lnTo>
                    <a:lnTo>
                      <a:pt x="34" y="17"/>
                    </a:lnTo>
                    <a:lnTo>
                      <a:pt x="25" y="17"/>
                    </a:lnTo>
                    <a:lnTo>
                      <a:pt x="17" y="17"/>
                    </a:lnTo>
                    <a:lnTo>
                      <a:pt x="17" y="25"/>
                    </a:lnTo>
                    <a:lnTo>
                      <a:pt x="8" y="25"/>
                    </a:lnTo>
                    <a:lnTo>
                      <a:pt x="8" y="34"/>
                    </a:lnTo>
                    <a:lnTo>
                      <a:pt x="8" y="42"/>
                    </a:lnTo>
                    <a:lnTo>
                      <a:pt x="8" y="51"/>
                    </a:lnTo>
                    <a:lnTo>
                      <a:pt x="8" y="68"/>
                    </a:lnTo>
                    <a:lnTo>
                      <a:pt x="8" y="76"/>
                    </a:lnTo>
                    <a:lnTo>
                      <a:pt x="8" y="85"/>
                    </a:lnTo>
                    <a:lnTo>
                      <a:pt x="8" y="93"/>
                    </a:lnTo>
                    <a:lnTo>
                      <a:pt x="0" y="102"/>
                    </a:lnTo>
                    <a:lnTo>
                      <a:pt x="0" y="110"/>
                    </a:lnTo>
                    <a:lnTo>
                      <a:pt x="0" y="119"/>
                    </a:lnTo>
                    <a:lnTo>
                      <a:pt x="0" y="127"/>
                    </a:lnTo>
                    <a:lnTo>
                      <a:pt x="0" y="135"/>
                    </a:lnTo>
                    <a:lnTo>
                      <a:pt x="0" y="144"/>
                    </a:lnTo>
                    <a:lnTo>
                      <a:pt x="0" y="152"/>
                    </a:lnTo>
                    <a:lnTo>
                      <a:pt x="0" y="161"/>
                    </a:lnTo>
                    <a:lnTo>
                      <a:pt x="0" y="169"/>
                    </a:lnTo>
                    <a:lnTo>
                      <a:pt x="0" y="178"/>
                    </a:lnTo>
                    <a:lnTo>
                      <a:pt x="8" y="186"/>
                    </a:lnTo>
                    <a:lnTo>
                      <a:pt x="8" y="195"/>
                    </a:lnTo>
                    <a:lnTo>
                      <a:pt x="17" y="195"/>
                    </a:lnTo>
                    <a:lnTo>
                      <a:pt x="25" y="203"/>
                    </a:lnTo>
                    <a:lnTo>
                      <a:pt x="34" y="203"/>
                    </a:lnTo>
                    <a:lnTo>
                      <a:pt x="42" y="203"/>
                    </a:lnTo>
                    <a:lnTo>
                      <a:pt x="42" y="212"/>
                    </a:lnTo>
                    <a:lnTo>
                      <a:pt x="51" y="212"/>
                    </a:lnTo>
                    <a:lnTo>
                      <a:pt x="59" y="212"/>
                    </a:lnTo>
                    <a:lnTo>
                      <a:pt x="68" y="212"/>
                    </a:lnTo>
                    <a:lnTo>
                      <a:pt x="76" y="212"/>
                    </a:lnTo>
                    <a:lnTo>
                      <a:pt x="84" y="212"/>
                    </a:lnTo>
                    <a:lnTo>
                      <a:pt x="93" y="212"/>
                    </a:lnTo>
                    <a:lnTo>
                      <a:pt x="101" y="212"/>
                    </a:lnTo>
                    <a:lnTo>
                      <a:pt x="110" y="212"/>
                    </a:lnTo>
                    <a:lnTo>
                      <a:pt x="118" y="212"/>
                    </a:lnTo>
                    <a:lnTo>
                      <a:pt x="118" y="220"/>
                    </a:lnTo>
                    <a:lnTo>
                      <a:pt x="127" y="220"/>
                    </a:lnTo>
                    <a:lnTo>
                      <a:pt x="135" y="229"/>
                    </a:lnTo>
                    <a:lnTo>
                      <a:pt x="144" y="229"/>
                    </a:lnTo>
                    <a:lnTo>
                      <a:pt x="144" y="237"/>
                    </a:lnTo>
                    <a:lnTo>
                      <a:pt x="152" y="237"/>
                    </a:lnTo>
                    <a:lnTo>
                      <a:pt x="160" y="237"/>
                    </a:lnTo>
                    <a:lnTo>
                      <a:pt x="169" y="237"/>
                    </a:lnTo>
                    <a:lnTo>
                      <a:pt x="177" y="237"/>
                    </a:lnTo>
                    <a:lnTo>
                      <a:pt x="186" y="237"/>
                    </a:lnTo>
                    <a:lnTo>
                      <a:pt x="194" y="237"/>
                    </a:lnTo>
                    <a:lnTo>
                      <a:pt x="203" y="237"/>
                    </a:lnTo>
                    <a:lnTo>
                      <a:pt x="211" y="237"/>
                    </a:lnTo>
                    <a:lnTo>
                      <a:pt x="211" y="229"/>
                    </a:lnTo>
                    <a:lnTo>
                      <a:pt x="219" y="229"/>
                    </a:lnTo>
                    <a:lnTo>
                      <a:pt x="228" y="229"/>
                    </a:lnTo>
                    <a:lnTo>
                      <a:pt x="228" y="220"/>
                    </a:lnTo>
                    <a:lnTo>
                      <a:pt x="236" y="212"/>
                    </a:lnTo>
                    <a:lnTo>
                      <a:pt x="245" y="212"/>
                    </a:lnTo>
                    <a:lnTo>
                      <a:pt x="253" y="212"/>
                    </a:lnTo>
                    <a:lnTo>
                      <a:pt x="253" y="203"/>
                    </a:lnTo>
                    <a:lnTo>
                      <a:pt x="253" y="195"/>
                    </a:lnTo>
                    <a:lnTo>
                      <a:pt x="262" y="195"/>
                    </a:lnTo>
                    <a:lnTo>
                      <a:pt x="270" y="186"/>
                    </a:lnTo>
                    <a:lnTo>
                      <a:pt x="270" y="178"/>
                    </a:lnTo>
                    <a:lnTo>
                      <a:pt x="279" y="169"/>
                    </a:lnTo>
                    <a:lnTo>
                      <a:pt x="287" y="161"/>
                    </a:lnTo>
                    <a:lnTo>
                      <a:pt x="287" y="152"/>
                    </a:lnTo>
                    <a:lnTo>
                      <a:pt x="287" y="144"/>
                    </a:lnTo>
                    <a:lnTo>
                      <a:pt x="287" y="135"/>
                    </a:lnTo>
                    <a:lnTo>
                      <a:pt x="287" y="127"/>
                    </a:lnTo>
                    <a:lnTo>
                      <a:pt x="287" y="119"/>
                    </a:lnTo>
                    <a:lnTo>
                      <a:pt x="287" y="110"/>
                    </a:lnTo>
                    <a:lnTo>
                      <a:pt x="287" y="102"/>
                    </a:lnTo>
                    <a:lnTo>
                      <a:pt x="287" y="93"/>
                    </a:lnTo>
                    <a:lnTo>
                      <a:pt x="279" y="93"/>
                    </a:lnTo>
                    <a:lnTo>
                      <a:pt x="279" y="85"/>
                    </a:lnTo>
                    <a:lnTo>
                      <a:pt x="270" y="85"/>
                    </a:lnTo>
                    <a:lnTo>
                      <a:pt x="270" y="76"/>
                    </a:lnTo>
                    <a:lnTo>
                      <a:pt x="262" y="76"/>
                    </a:lnTo>
                    <a:lnTo>
                      <a:pt x="262" y="68"/>
                    </a:lnTo>
                    <a:lnTo>
                      <a:pt x="253" y="68"/>
                    </a:lnTo>
                    <a:lnTo>
                      <a:pt x="245" y="59"/>
                    </a:lnTo>
                    <a:lnTo>
                      <a:pt x="236" y="59"/>
                    </a:lnTo>
                    <a:lnTo>
                      <a:pt x="228" y="59"/>
                    </a:lnTo>
                    <a:lnTo>
                      <a:pt x="228" y="51"/>
                    </a:lnTo>
                    <a:lnTo>
                      <a:pt x="219" y="51"/>
                    </a:lnTo>
                    <a:lnTo>
                      <a:pt x="211" y="51"/>
                    </a:lnTo>
                    <a:lnTo>
                      <a:pt x="203" y="51"/>
                    </a:lnTo>
                    <a:lnTo>
                      <a:pt x="203" y="42"/>
                    </a:lnTo>
                    <a:lnTo>
                      <a:pt x="194" y="42"/>
                    </a:lnTo>
                    <a:lnTo>
                      <a:pt x="186" y="42"/>
                    </a:lnTo>
                    <a:lnTo>
                      <a:pt x="186" y="34"/>
                    </a:lnTo>
                    <a:lnTo>
                      <a:pt x="177" y="34"/>
                    </a:lnTo>
                    <a:lnTo>
                      <a:pt x="177" y="25"/>
                    </a:lnTo>
                    <a:lnTo>
                      <a:pt x="169" y="25"/>
                    </a:lnTo>
                    <a:lnTo>
                      <a:pt x="160" y="25"/>
                    </a:lnTo>
                    <a:lnTo>
                      <a:pt x="160" y="17"/>
                    </a:lnTo>
                    <a:lnTo>
                      <a:pt x="152" y="17"/>
                    </a:lnTo>
                    <a:lnTo>
                      <a:pt x="144" y="17"/>
                    </a:lnTo>
                    <a:lnTo>
                      <a:pt x="144" y="8"/>
                    </a:lnTo>
                    <a:lnTo>
                      <a:pt x="135" y="8"/>
                    </a:lnTo>
                    <a:lnTo>
                      <a:pt x="135" y="0"/>
                    </a:lnTo>
                    <a:lnTo>
                      <a:pt x="127" y="0"/>
                    </a:lnTo>
                    <a:lnTo>
                      <a:pt x="118" y="0"/>
                    </a:lnTo>
                    <a:lnTo>
                      <a:pt x="110" y="0"/>
                    </a:lnTo>
                    <a:lnTo>
                      <a:pt x="101" y="0"/>
                    </a:lnTo>
                    <a:lnTo>
                      <a:pt x="93" y="0"/>
                    </a:lnTo>
                    <a:lnTo>
                      <a:pt x="93" y="8"/>
                    </a:lnTo>
                    <a:lnTo>
                      <a:pt x="93" y="17"/>
                    </a:lnTo>
                  </a:path>
                </a:pathLst>
              </a:custGeom>
              <a:solidFill>
                <a:srgbClr val="B37121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415" name="Freeform 1386">
                <a:extLst>
                  <a:ext uri="{FF2B5EF4-FFF2-40B4-BE49-F238E27FC236}">
                    <a16:creationId xmlns:a16="http://schemas.microsoft.com/office/drawing/2014/main" id="{9FF182B3-F436-74DF-FC0F-F6047B082B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0" y="1426"/>
                <a:ext cx="288" cy="229"/>
              </a:xfrm>
              <a:custGeom>
                <a:avLst/>
                <a:gdLst>
                  <a:gd name="T0" fmla="*/ 93 w 288"/>
                  <a:gd name="T1" fmla="*/ 8 h 229"/>
                  <a:gd name="T2" fmla="*/ 76 w 288"/>
                  <a:gd name="T3" fmla="*/ 8 h 229"/>
                  <a:gd name="T4" fmla="*/ 59 w 288"/>
                  <a:gd name="T5" fmla="*/ 8 h 229"/>
                  <a:gd name="T6" fmla="*/ 42 w 288"/>
                  <a:gd name="T7" fmla="*/ 8 h 229"/>
                  <a:gd name="T8" fmla="*/ 34 w 288"/>
                  <a:gd name="T9" fmla="*/ 17 h 229"/>
                  <a:gd name="T10" fmla="*/ 17 w 288"/>
                  <a:gd name="T11" fmla="*/ 17 h 229"/>
                  <a:gd name="T12" fmla="*/ 8 w 288"/>
                  <a:gd name="T13" fmla="*/ 25 h 229"/>
                  <a:gd name="T14" fmla="*/ 8 w 288"/>
                  <a:gd name="T15" fmla="*/ 42 h 229"/>
                  <a:gd name="T16" fmla="*/ 8 w 288"/>
                  <a:gd name="T17" fmla="*/ 76 h 229"/>
                  <a:gd name="T18" fmla="*/ 0 w 288"/>
                  <a:gd name="T19" fmla="*/ 93 h 229"/>
                  <a:gd name="T20" fmla="*/ 0 w 288"/>
                  <a:gd name="T21" fmla="*/ 110 h 229"/>
                  <a:gd name="T22" fmla="*/ 0 w 288"/>
                  <a:gd name="T23" fmla="*/ 127 h 229"/>
                  <a:gd name="T24" fmla="*/ 0 w 288"/>
                  <a:gd name="T25" fmla="*/ 144 h 229"/>
                  <a:gd name="T26" fmla="*/ 0 w 288"/>
                  <a:gd name="T27" fmla="*/ 160 h 229"/>
                  <a:gd name="T28" fmla="*/ 8 w 288"/>
                  <a:gd name="T29" fmla="*/ 177 h 229"/>
                  <a:gd name="T30" fmla="*/ 17 w 288"/>
                  <a:gd name="T31" fmla="*/ 194 h 229"/>
                  <a:gd name="T32" fmla="*/ 34 w 288"/>
                  <a:gd name="T33" fmla="*/ 203 h 229"/>
                  <a:gd name="T34" fmla="*/ 42 w 288"/>
                  <a:gd name="T35" fmla="*/ 211 h 229"/>
                  <a:gd name="T36" fmla="*/ 59 w 288"/>
                  <a:gd name="T37" fmla="*/ 211 h 229"/>
                  <a:gd name="T38" fmla="*/ 76 w 288"/>
                  <a:gd name="T39" fmla="*/ 211 h 229"/>
                  <a:gd name="T40" fmla="*/ 93 w 288"/>
                  <a:gd name="T41" fmla="*/ 211 h 229"/>
                  <a:gd name="T42" fmla="*/ 110 w 288"/>
                  <a:gd name="T43" fmla="*/ 211 h 229"/>
                  <a:gd name="T44" fmla="*/ 118 w 288"/>
                  <a:gd name="T45" fmla="*/ 220 h 229"/>
                  <a:gd name="T46" fmla="*/ 135 w 288"/>
                  <a:gd name="T47" fmla="*/ 220 h 229"/>
                  <a:gd name="T48" fmla="*/ 144 w 288"/>
                  <a:gd name="T49" fmla="*/ 228 h 229"/>
                  <a:gd name="T50" fmla="*/ 160 w 288"/>
                  <a:gd name="T51" fmla="*/ 228 h 229"/>
                  <a:gd name="T52" fmla="*/ 177 w 288"/>
                  <a:gd name="T53" fmla="*/ 228 h 229"/>
                  <a:gd name="T54" fmla="*/ 194 w 288"/>
                  <a:gd name="T55" fmla="*/ 228 h 229"/>
                  <a:gd name="T56" fmla="*/ 211 w 288"/>
                  <a:gd name="T57" fmla="*/ 228 h 229"/>
                  <a:gd name="T58" fmla="*/ 219 w 288"/>
                  <a:gd name="T59" fmla="*/ 220 h 229"/>
                  <a:gd name="T60" fmla="*/ 236 w 288"/>
                  <a:gd name="T61" fmla="*/ 211 h 229"/>
                  <a:gd name="T62" fmla="*/ 253 w 288"/>
                  <a:gd name="T63" fmla="*/ 211 h 229"/>
                  <a:gd name="T64" fmla="*/ 253 w 288"/>
                  <a:gd name="T65" fmla="*/ 194 h 229"/>
                  <a:gd name="T66" fmla="*/ 270 w 288"/>
                  <a:gd name="T67" fmla="*/ 177 h 229"/>
                  <a:gd name="T68" fmla="*/ 279 w 288"/>
                  <a:gd name="T69" fmla="*/ 160 h 229"/>
                  <a:gd name="T70" fmla="*/ 287 w 288"/>
                  <a:gd name="T71" fmla="*/ 144 h 229"/>
                  <a:gd name="T72" fmla="*/ 287 w 288"/>
                  <a:gd name="T73" fmla="*/ 127 h 229"/>
                  <a:gd name="T74" fmla="*/ 287 w 288"/>
                  <a:gd name="T75" fmla="*/ 110 h 229"/>
                  <a:gd name="T76" fmla="*/ 287 w 288"/>
                  <a:gd name="T77" fmla="*/ 93 h 229"/>
                  <a:gd name="T78" fmla="*/ 279 w 288"/>
                  <a:gd name="T79" fmla="*/ 84 h 229"/>
                  <a:gd name="T80" fmla="*/ 270 w 288"/>
                  <a:gd name="T81" fmla="*/ 76 h 229"/>
                  <a:gd name="T82" fmla="*/ 262 w 288"/>
                  <a:gd name="T83" fmla="*/ 68 h 229"/>
                  <a:gd name="T84" fmla="*/ 245 w 288"/>
                  <a:gd name="T85" fmla="*/ 59 h 229"/>
                  <a:gd name="T86" fmla="*/ 228 w 288"/>
                  <a:gd name="T87" fmla="*/ 51 h 229"/>
                  <a:gd name="T88" fmla="*/ 219 w 288"/>
                  <a:gd name="T89" fmla="*/ 42 h 229"/>
                  <a:gd name="T90" fmla="*/ 203 w 288"/>
                  <a:gd name="T91" fmla="*/ 42 h 229"/>
                  <a:gd name="T92" fmla="*/ 194 w 288"/>
                  <a:gd name="T93" fmla="*/ 34 h 229"/>
                  <a:gd name="T94" fmla="*/ 186 w 288"/>
                  <a:gd name="T95" fmla="*/ 25 h 229"/>
                  <a:gd name="T96" fmla="*/ 177 w 288"/>
                  <a:gd name="T97" fmla="*/ 17 h 229"/>
                  <a:gd name="T98" fmla="*/ 160 w 288"/>
                  <a:gd name="T99" fmla="*/ 17 h 229"/>
                  <a:gd name="T100" fmla="*/ 144 w 288"/>
                  <a:gd name="T101" fmla="*/ 17 h 229"/>
                  <a:gd name="T102" fmla="*/ 135 w 288"/>
                  <a:gd name="T103" fmla="*/ 8 h 229"/>
                  <a:gd name="T104" fmla="*/ 127 w 288"/>
                  <a:gd name="T105" fmla="*/ 0 h 229"/>
                  <a:gd name="T106" fmla="*/ 110 w 288"/>
                  <a:gd name="T107" fmla="*/ 0 h 229"/>
                  <a:gd name="T108" fmla="*/ 93 w 288"/>
                  <a:gd name="T109" fmla="*/ 0 h 229"/>
                  <a:gd name="T110" fmla="*/ 93 w 288"/>
                  <a:gd name="T111" fmla="*/ 17 h 229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288" h="229">
                    <a:moveTo>
                      <a:pt x="101" y="8"/>
                    </a:moveTo>
                    <a:lnTo>
                      <a:pt x="93" y="8"/>
                    </a:lnTo>
                    <a:lnTo>
                      <a:pt x="84" y="8"/>
                    </a:lnTo>
                    <a:lnTo>
                      <a:pt x="76" y="8"/>
                    </a:lnTo>
                    <a:lnTo>
                      <a:pt x="68" y="8"/>
                    </a:lnTo>
                    <a:lnTo>
                      <a:pt x="59" y="8"/>
                    </a:lnTo>
                    <a:lnTo>
                      <a:pt x="51" y="8"/>
                    </a:lnTo>
                    <a:lnTo>
                      <a:pt x="42" y="8"/>
                    </a:lnTo>
                    <a:lnTo>
                      <a:pt x="42" y="17"/>
                    </a:lnTo>
                    <a:lnTo>
                      <a:pt x="34" y="17"/>
                    </a:lnTo>
                    <a:lnTo>
                      <a:pt x="25" y="17"/>
                    </a:lnTo>
                    <a:lnTo>
                      <a:pt x="17" y="17"/>
                    </a:lnTo>
                    <a:lnTo>
                      <a:pt x="8" y="17"/>
                    </a:lnTo>
                    <a:lnTo>
                      <a:pt x="8" y="25"/>
                    </a:lnTo>
                    <a:lnTo>
                      <a:pt x="8" y="34"/>
                    </a:lnTo>
                    <a:lnTo>
                      <a:pt x="8" y="42"/>
                    </a:lnTo>
                    <a:lnTo>
                      <a:pt x="8" y="68"/>
                    </a:lnTo>
                    <a:lnTo>
                      <a:pt x="8" y="76"/>
                    </a:lnTo>
                    <a:lnTo>
                      <a:pt x="8" y="84"/>
                    </a:lnTo>
                    <a:lnTo>
                      <a:pt x="0" y="93"/>
                    </a:lnTo>
                    <a:lnTo>
                      <a:pt x="0" y="101"/>
                    </a:lnTo>
                    <a:lnTo>
                      <a:pt x="0" y="110"/>
                    </a:lnTo>
                    <a:lnTo>
                      <a:pt x="0" y="118"/>
                    </a:lnTo>
                    <a:lnTo>
                      <a:pt x="0" y="127"/>
                    </a:lnTo>
                    <a:lnTo>
                      <a:pt x="0" y="135"/>
                    </a:lnTo>
                    <a:lnTo>
                      <a:pt x="0" y="144"/>
                    </a:lnTo>
                    <a:lnTo>
                      <a:pt x="0" y="152"/>
                    </a:lnTo>
                    <a:lnTo>
                      <a:pt x="0" y="160"/>
                    </a:lnTo>
                    <a:lnTo>
                      <a:pt x="0" y="169"/>
                    </a:lnTo>
                    <a:lnTo>
                      <a:pt x="8" y="177"/>
                    </a:lnTo>
                    <a:lnTo>
                      <a:pt x="8" y="186"/>
                    </a:lnTo>
                    <a:lnTo>
                      <a:pt x="17" y="194"/>
                    </a:lnTo>
                    <a:lnTo>
                      <a:pt x="25" y="203"/>
                    </a:lnTo>
                    <a:lnTo>
                      <a:pt x="34" y="203"/>
                    </a:lnTo>
                    <a:lnTo>
                      <a:pt x="42" y="203"/>
                    </a:lnTo>
                    <a:lnTo>
                      <a:pt x="42" y="211"/>
                    </a:lnTo>
                    <a:lnTo>
                      <a:pt x="51" y="211"/>
                    </a:lnTo>
                    <a:lnTo>
                      <a:pt x="59" y="211"/>
                    </a:lnTo>
                    <a:lnTo>
                      <a:pt x="68" y="211"/>
                    </a:lnTo>
                    <a:lnTo>
                      <a:pt x="76" y="211"/>
                    </a:lnTo>
                    <a:lnTo>
                      <a:pt x="84" y="211"/>
                    </a:lnTo>
                    <a:lnTo>
                      <a:pt x="93" y="211"/>
                    </a:lnTo>
                    <a:lnTo>
                      <a:pt x="101" y="211"/>
                    </a:lnTo>
                    <a:lnTo>
                      <a:pt x="110" y="211"/>
                    </a:lnTo>
                    <a:lnTo>
                      <a:pt x="118" y="211"/>
                    </a:lnTo>
                    <a:lnTo>
                      <a:pt x="118" y="220"/>
                    </a:lnTo>
                    <a:lnTo>
                      <a:pt x="127" y="220"/>
                    </a:lnTo>
                    <a:lnTo>
                      <a:pt x="135" y="220"/>
                    </a:lnTo>
                    <a:lnTo>
                      <a:pt x="144" y="220"/>
                    </a:lnTo>
                    <a:lnTo>
                      <a:pt x="144" y="228"/>
                    </a:lnTo>
                    <a:lnTo>
                      <a:pt x="152" y="228"/>
                    </a:lnTo>
                    <a:lnTo>
                      <a:pt x="160" y="228"/>
                    </a:lnTo>
                    <a:lnTo>
                      <a:pt x="169" y="228"/>
                    </a:lnTo>
                    <a:lnTo>
                      <a:pt x="177" y="228"/>
                    </a:lnTo>
                    <a:lnTo>
                      <a:pt x="186" y="228"/>
                    </a:lnTo>
                    <a:lnTo>
                      <a:pt x="194" y="228"/>
                    </a:lnTo>
                    <a:lnTo>
                      <a:pt x="203" y="228"/>
                    </a:lnTo>
                    <a:lnTo>
                      <a:pt x="211" y="228"/>
                    </a:lnTo>
                    <a:lnTo>
                      <a:pt x="211" y="220"/>
                    </a:lnTo>
                    <a:lnTo>
                      <a:pt x="219" y="220"/>
                    </a:lnTo>
                    <a:lnTo>
                      <a:pt x="228" y="220"/>
                    </a:lnTo>
                    <a:lnTo>
                      <a:pt x="236" y="211"/>
                    </a:lnTo>
                    <a:lnTo>
                      <a:pt x="245" y="211"/>
                    </a:lnTo>
                    <a:lnTo>
                      <a:pt x="253" y="211"/>
                    </a:lnTo>
                    <a:lnTo>
                      <a:pt x="253" y="203"/>
                    </a:lnTo>
                    <a:lnTo>
                      <a:pt x="253" y="194"/>
                    </a:lnTo>
                    <a:lnTo>
                      <a:pt x="262" y="186"/>
                    </a:lnTo>
                    <a:lnTo>
                      <a:pt x="270" y="177"/>
                    </a:lnTo>
                    <a:lnTo>
                      <a:pt x="270" y="169"/>
                    </a:lnTo>
                    <a:lnTo>
                      <a:pt x="279" y="160"/>
                    </a:lnTo>
                    <a:lnTo>
                      <a:pt x="287" y="152"/>
                    </a:lnTo>
                    <a:lnTo>
                      <a:pt x="287" y="144"/>
                    </a:lnTo>
                    <a:lnTo>
                      <a:pt x="287" y="135"/>
                    </a:lnTo>
                    <a:lnTo>
                      <a:pt x="287" y="127"/>
                    </a:lnTo>
                    <a:lnTo>
                      <a:pt x="287" y="118"/>
                    </a:lnTo>
                    <a:lnTo>
                      <a:pt x="287" y="110"/>
                    </a:lnTo>
                    <a:lnTo>
                      <a:pt x="287" y="101"/>
                    </a:lnTo>
                    <a:lnTo>
                      <a:pt x="287" y="93"/>
                    </a:lnTo>
                    <a:lnTo>
                      <a:pt x="287" y="84"/>
                    </a:lnTo>
                    <a:lnTo>
                      <a:pt x="279" y="84"/>
                    </a:lnTo>
                    <a:lnTo>
                      <a:pt x="270" y="84"/>
                    </a:lnTo>
                    <a:lnTo>
                      <a:pt x="270" y="76"/>
                    </a:lnTo>
                    <a:lnTo>
                      <a:pt x="262" y="76"/>
                    </a:lnTo>
                    <a:lnTo>
                      <a:pt x="262" y="68"/>
                    </a:lnTo>
                    <a:lnTo>
                      <a:pt x="253" y="68"/>
                    </a:lnTo>
                    <a:lnTo>
                      <a:pt x="245" y="59"/>
                    </a:lnTo>
                    <a:lnTo>
                      <a:pt x="236" y="59"/>
                    </a:lnTo>
                    <a:lnTo>
                      <a:pt x="228" y="51"/>
                    </a:lnTo>
                    <a:lnTo>
                      <a:pt x="228" y="42"/>
                    </a:lnTo>
                    <a:lnTo>
                      <a:pt x="219" y="42"/>
                    </a:lnTo>
                    <a:lnTo>
                      <a:pt x="211" y="42"/>
                    </a:lnTo>
                    <a:lnTo>
                      <a:pt x="203" y="42"/>
                    </a:lnTo>
                    <a:lnTo>
                      <a:pt x="203" y="34"/>
                    </a:lnTo>
                    <a:lnTo>
                      <a:pt x="194" y="34"/>
                    </a:lnTo>
                    <a:lnTo>
                      <a:pt x="186" y="34"/>
                    </a:lnTo>
                    <a:lnTo>
                      <a:pt x="186" y="25"/>
                    </a:lnTo>
                    <a:lnTo>
                      <a:pt x="177" y="25"/>
                    </a:lnTo>
                    <a:lnTo>
                      <a:pt x="177" y="17"/>
                    </a:lnTo>
                    <a:lnTo>
                      <a:pt x="169" y="17"/>
                    </a:lnTo>
                    <a:lnTo>
                      <a:pt x="160" y="17"/>
                    </a:lnTo>
                    <a:lnTo>
                      <a:pt x="152" y="17"/>
                    </a:lnTo>
                    <a:lnTo>
                      <a:pt x="144" y="17"/>
                    </a:lnTo>
                    <a:lnTo>
                      <a:pt x="144" y="8"/>
                    </a:lnTo>
                    <a:lnTo>
                      <a:pt x="135" y="8"/>
                    </a:lnTo>
                    <a:lnTo>
                      <a:pt x="135" y="0"/>
                    </a:lnTo>
                    <a:lnTo>
                      <a:pt x="127" y="0"/>
                    </a:lnTo>
                    <a:lnTo>
                      <a:pt x="118" y="0"/>
                    </a:lnTo>
                    <a:lnTo>
                      <a:pt x="110" y="0"/>
                    </a:lnTo>
                    <a:lnTo>
                      <a:pt x="101" y="0"/>
                    </a:lnTo>
                    <a:lnTo>
                      <a:pt x="93" y="0"/>
                    </a:lnTo>
                    <a:lnTo>
                      <a:pt x="93" y="8"/>
                    </a:lnTo>
                    <a:lnTo>
                      <a:pt x="93" y="17"/>
                    </a:lnTo>
                  </a:path>
                </a:pathLst>
              </a:custGeom>
              <a:solidFill>
                <a:srgbClr val="B37121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416" name="Freeform 1387">
                <a:extLst>
                  <a:ext uri="{FF2B5EF4-FFF2-40B4-BE49-F238E27FC236}">
                    <a16:creationId xmlns:a16="http://schemas.microsoft.com/office/drawing/2014/main" id="{CB547CBD-6A67-B81B-C8ED-CEDD8208AD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4" y="1780"/>
                <a:ext cx="288" cy="229"/>
              </a:xfrm>
              <a:custGeom>
                <a:avLst/>
                <a:gdLst>
                  <a:gd name="T0" fmla="*/ 93 w 288"/>
                  <a:gd name="T1" fmla="*/ 0 h 229"/>
                  <a:gd name="T2" fmla="*/ 76 w 288"/>
                  <a:gd name="T3" fmla="*/ 0 h 229"/>
                  <a:gd name="T4" fmla="*/ 59 w 288"/>
                  <a:gd name="T5" fmla="*/ 0 h 229"/>
                  <a:gd name="T6" fmla="*/ 42 w 288"/>
                  <a:gd name="T7" fmla="*/ 0 h 229"/>
                  <a:gd name="T8" fmla="*/ 34 w 288"/>
                  <a:gd name="T9" fmla="*/ 8 h 229"/>
                  <a:gd name="T10" fmla="*/ 17 w 288"/>
                  <a:gd name="T11" fmla="*/ 8 h 229"/>
                  <a:gd name="T12" fmla="*/ 8 w 288"/>
                  <a:gd name="T13" fmla="*/ 17 h 229"/>
                  <a:gd name="T14" fmla="*/ 8 w 288"/>
                  <a:gd name="T15" fmla="*/ 34 h 229"/>
                  <a:gd name="T16" fmla="*/ 8 w 288"/>
                  <a:gd name="T17" fmla="*/ 68 h 229"/>
                  <a:gd name="T18" fmla="*/ 8 w 288"/>
                  <a:gd name="T19" fmla="*/ 84 h 229"/>
                  <a:gd name="T20" fmla="*/ 0 w 288"/>
                  <a:gd name="T21" fmla="*/ 101 h 229"/>
                  <a:gd name="T22" fmla="*/ 0 w 288"/>
                  <a:gd name="T23" fmla="*/ 118 h 229"/>
                  <a:gd name="T24" fmla="*/ 0 w 288"/>
                  <a:gd name="T25" fmla="*/ 135 h 229"/>
                  <a:gd name="T26" fmla="*/ 0 w 288"/>
                  <a:gd name="T27" fmla="*/ 152 h 229"/>
                  <a:gd name="T28" fmla="*/ 0 w 288"/>
                  <a:gd name="T29" fmla="*/ 169 h 229"/>
                  <a:gd name="T30" fmla="*/ 8 w 288"/>
                  <a:gd name="T31" fmla="*/ 186 h 229"/>
                  <a:gd name="T32" fmla="*/ 25 w 288"/>
                  <a:gd name="T33" fmla="*/ 203 h 229"/>
                  <a:gd name="T34" fmla="*/ 42 w 288"/>
                  <a:gd name="T35" fmla="*/ 203 h 229"/>
                  <a:gd name="T36" fmla="*/ 59 w 288"/>
                  <a:gd name="T37" fmla="*/ 203 h 229"/>
                  <a:gd name="T38" fmla="*/ 76 w 288"/>
                  <a:gd name="T39" fmla="*/ 203 h 229"/>
                  <a:gd name="T40" fmla="*/ 93 w 288"/>
                  <a:gd name="T41" fmla="*/ 203 h 229"/>
                  <a:gd name="T42" fmla="*/ 110 w 288"/>
                  <a:gd name="T43" fmla="*/ 203 h 229"/>
                  <a:gd name="T44" fmla="*/ 118 w 288"/>
                  <a:gd name="T45" fmla="*/ 211 h 229"/>
                  <a:gd name="T46" fmla="*/ 135 w 288"/>
                  <a:gd name="T47" fmla="*/ 220 h 229"/>
                  <a:gd name="T48" fmla="*/ 144 w 288"/>
                  <a:gd name="T49" fmla="*/ 228 h 229"/>
                  <a:gd name="T50" fmla="*/ 160 w 288"/>
                  <a:gd name="T51" fmla="*/ 228 h 229"/>
                  <a:gd name="T52" fmla="*/ 177 w 288"/>
                  <a:gd name="T53" fmla="*/ 228 h 229"/>
                  <a:gd name="T54" fmla="*/ 194 w 288"/>
                  <a:gd name="T55" fmla="*/ 228 h 229"/>
                  <a:gd name="T56" fmla="*/ 211 w 288"/>
                  <a:gd name="T57" fmla="*/ 228 h 229"/>
                  <a:gd name="T58" fmla="*/ 219 w 288"/>
                  <a:gd name="T59" fmla="*/ 220 h 229"/>
                  <a:gd name="T60" fmla="*/ 228 w 288"/>
                  <a:gd name="T61" fmla="*/ 211 h 229"/>
                  <a:gd name="T62" fmla="*/ 245 w 288"/>
                  <a:gd name="T63" fmla="*/ 203 h 229"/>
                  <a:gd name="T64" fmla="*/ 253 w 288"/>
                  <a:gd name="T65" fmla="*/ 194 h 229"/>
                  <a:gd name="T66" fmla="*/ 270 w 288"/>
                  <a:gd name="T67" fmla="*/ 177 h 229"/>
                  <a:gd name="T68" fmla="*/ 279 w 288"/>
                  <a:gd name="T69" fmla="*/ 160 h 229"/>
                  <a:gd name="T70" fmla="*/ 287 w 288"/>
                  <a:gd name="T71" fmla="*/ 144 h 229"/>
                  <a:gd name="T72" fmla="*/ 287 w 288"/>
                  <a:gd name="T73" fmla="*/ 127 h 229"/>
                  <a:gd name="T74" fmla="*/ 287 w 288"/>
                  <a:gd name="T75" fmla="*/ 110 h 229"/>
                  <a:gd name="T76" fmla="*/ 287 w 288"/>
                  <a:gd name="T77" fmla="*/ 93 h 229"/>
                  <a:gd name="T78" fmla="*/ 279 w 288"/>
                  <a:gd name="T79" fmla="*/ 84 h 229"/>
                  <a:gd name="T80" fmla="*/ 270 w 288"/>
                  <a:gd name="T81" fmla="*/ 76 h 229"/>
                  <a:gd name="T82" fmla="*/ 262 w 288"/>
                  <a:gd name="T83" fmla="*/ 68 h 229"/>
                  <a:gd name="T84" fmla="*/ 245 w 288"/>
                  <a:gd name="T85" fmla="*/ 59 h 229"/>
                  <a:gd name="T86" fmla="*/ 228 w 288"/>
                  <a:gd name="T87" fmla="*/ 51 h 229"/>
                  <a:gd name="T88" fmla="*/ 219 w 288"/>
                  <a:gd name="T89" fmla="*/ 42 h 229"/>
                  <a:gd name="T90" fmla="*/ 203 w 288"/>
                  <a:gd name="T91" fmla="*/ 42 h 229"/>
                  <a:gd name="T92" fmla="*/ 194 w 288"/>
                  <a:gd name="T93" fmla="*/ 34 h 229"/>
                  <a:gd name="T94" fmla="*/ 186 w 288"/>
                  <a:gd name="T95" fmla="*/ 25 h 229"/>
                  <a:gd name="T96" fmla="*/ 177 w 288"/>
                  <a:gd name="T97" fmla="*/ 17 h 229"/>
                  <a:gd name="T98" fmla="*/ 160 w 288"/>
                  <a:gd name="T99" fmla="*/ 17 h 229"/>
                  <a:gd name="T100" fmla="*/ 152 w 288"/>
                  <a:gd name="T101" fmla="*/ 8 h 229"/>
                  <a:gd name="T102" fmla="*/ 144 w 288"/>
                  <a:gd name="T103" fmla="*/ 0 h 229"/>
                  <a:gd name="T104" fmla="*/ 127 w 288"/>
                  <a:gd name="T105" fmla="*/ 0 h 229"/>
                  <a:gd name="T106" fmla="*/ 110 w 288"/>
                  <a:gd name="T107" fmla="*/ 0 h 229"/>
                  <a:gd name="T108" fmla="*/ 93 w 288"/>
                  <a:gd name="T109" fmla="*/ 0 h 229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288" h="229">
                    <a:moveTo>
                      <a:pt x="101" y="0"/>
                    </a:moveTo>
                    <a:lnTo>
                      <a:pt x="93" y="0"/>
                    </a:lnTo>
                    <a:lnTo>
                      <a:pt x="84" y="0"/>
                    </a:lnTo>
                    <a:lnTo>
                      <a:pt x="76" y="0"/>
                    </a:lnTo>
                    <a:lnTo>
                      <a:pt x="68" y="0"/>
                    </a:lnTo>
                    <a:lnTo>
                      <a:pt x="59" y="0"/>
                    </a:lnTo>
                    <a:lnTo>
                      <a:pt x="51" y="0"/>
                    </a:lnTo>
                    <a:lnTo>
                      <a:pt x="42" y="0"/>
                    </a:lnTo>
                    <a:lnTo>
                      <a:pt x="42" y="8"/>
                    </a:lnTo>
                    <a:lnTo>
                      <a:pt x="34" y="8"/>
                    </a:lnTo>
                    <a:lnTo>
                      <a:pt x="25" y="8"/>
                    </a:lnTo>
                    <a:lnTo>
                      <a:pt x="17" y="8"/>
                    </a:lnTo>
                    <a:lnTo>
                      <a:pt x="17" y="17"/>
                    </a:lnTo>
                    <a:lnTo>
                      <a:pt x="8" y="17"/>
                    </a:lnTo>
                    <a:lnTo>
                      <a:pt x="8" y="25"/>
                    </a:lnTo>
                    <a:lnTo>
                      <a:pt x="8" y="34"/>
                    </a:lnTo>
                    <a:lnTo>
                      <a:pt x="8" y="42"/>
                    </a:lnTo>
                    <a:lnTo>
                      <a:pt x="8" y="68"/>
                    </a:lnTo>
                    <a:lnTo>
                      <a:pt x="8" y="76"/>
                    </a:lnTo>
                    <a:lnTo>
                      <a:pt x="8" y="84"/>
                    </a:lnTo>
                    <a:lnTo>
                      <a:pt x="0" y="93"/>
                    </a:lnTo>
                    <a:lnTo>
                      <a:pt x="0" y="101"/>
                    </a:lnTo>
                    <a:lnTo>
                      <a:pt x="0" y="110"/>
                    </a:lnTo>
                    <a:lnTo>
                      <a:pt x="0" y="118"/>
                    </a:lnTo>
                    <a:lnTo>
                      <a:pt x="0" y="127"/>
                    </a:lnTo>
                    <a:lnTo>
                      <a:pt x="0" y="135"/>
                    </a:lnTo>
                    <a:lnTo>
                      <a:pt x="0" y="144"/>
                    </a:lnTo>
                    <a:lnTo>
                      <a:pt x="0" y="152"/>
                    </a:lnTo>
                    <a:lnTo>
                      <a:pt x="0" y="160"/>
                    </a:lnTo>
                    <a:lnTo>
                      <a:pt x="0" y="169"/>
                    </a:lnTo>
                    <a:lnTo>
                      <a:pt x="8" y="177"/>
                    </a:lnTo>
                    <a:lnTo>
                      <a:pt x="8" y="186"/>
                    </a:lnTo>
                    <a:lnTo>
                      <a:pt x="17" y="194"/>
                    </a:lnTo>
                    <a:lnTo>
                      <a:pt x="25" y="203"/>
                    </a:lnTo>
                    <a:lnTo>
                      <a:pt x="34" y="203"/>
                    </a:lnTo>
                    <a:lnTo>
                      <a:pt x="42" y="203"/>
                    </a:lnTo>
                    <a:lnTo>
                      <a:pt x="51" y="203"/>
                    </a:lnTo>
                    <a:lnTo>
                      <a:pt x="59" y="203"/>
                    </a:lnTo>
                    <a:lnTo>
                      <a:pt x="68" y="203"/>
                    </a:lnTo>
                    <a:lnTo>
                      <a:pt x="76" y="203"/>
                    </a:lnTo>
                    <a:lnTo>
                      <a:pt x="84" y="203"/>
                    </a:lnTo>
                    <a:lnTo>
                      <a:pt x="93" y="203"/>
                    </a:lnTo>
                    <a:lnTo>
                      <a:pt x="101" y="203"/>
                    </a:lnTo>
                    <a:lnTo>
                      <a:pt x="110" y="203"/>
                    </a:lnTo>
                    <a:lnTo>
                      <a:pt x="118" y="203"/>
                    </a:lnTo>
                    <a:lnTo>
                      <a:pt x="118" y="211"/>
                    </a:lnTo>
                    <a:lnTo>
                      <a:pt x="127" y="211"/>
                    </a:lnTo>
                    <a:lnTo>
                      <a:pt x="135" y="220"/>
                    </a:lnTo>
                    <a:lnTo>
                      <a:pt x="144" y="220"/>
                    </a:lnTo>
                    <a:lnTo>
                      <a:pt x="144" y="228"/>
                    </a:lnTo>
                    <a:lnTo>
                      <a:pt x="152" y="228"/>
                    </a:lnTo>
                    <a:lnTo>
                      <a:pt x="160" y="228"/>
                    </a:lnTo>
                    <a:lnTo>
                      <a:pt x="169" y="228"/>
                    </a:lnTo>
                    <a:lnTo>
                      <a:pt x="177" y="228"/>
                    </a:lnTo>
                    <a:lnTo>
                      <a:pt x="186" y="228"/>
                    </a:lnTo>
                    <a:lnTo>
                      <a:pt x="194" y="228"/>
                    </a:lnTo>
                    <a:lnTo>
                      <a:pt x="203" y="228"/>
                    </a:lnTo>
                    <a:lnTo>
                      <a:pt x="211" y="228"/>
                    </a:lnTo>
                    <a:lnTo>
                      <a:pt x="211" y="220"/>
                    </a:lnTo>
                    <a:lnTo>
                      <a:pt x="219" y="220"/>
                    </a:lnTo>
                    <a:lnTo>
                      <a:pt x="228" y="220"/>
                    </a:lnTo>
                    <a:lnTo>
                      <a:pt x="228" y="211"/>
                    </a:lnTo>
                    <a:lnTo>
                      <a:pt x="236" y="203"/>
                    </a:lnTo>
                    <a:lnTo>
                      <a:pt x="245" y="203"/>
                    </a:lnTo>
                    <a:lnTo>
                      <a:pt x="253" y="203"/>
                    </a:lnTo>
                    <a:lnTo>
                      <a:pt x="253" y="194"/>
                    </a:lnTo>
                    <a:lnTo>
                      <a:pt x="262" y="186"/>
                    </a:lnTo>
                    <a:lnTo>
                      <a:pt x="270" y="177"/>
                    </a:lnTo>
                    <a:lnTo>
                      <a:pt x="270" y="169"/>
                    </a:lnTo>
                    <a:lnTo>
                      <a:pt x="279" y="160"/>
                    </a:lnTo>
                    <a:lnTo>
                      <a:pt x="287" y="152"/>
                    </a:lnTo>
                    <a:lnTo>
                      <a:pt x="287" y="144"/>
                    </a:lnTo>
                    <a:lnTo>
                      <a:pt x="287" y="135"/>
                    </a:lnTo>
                    <a:lnTo>
                      <a:pt x="287" y="127"/>
                    </a:lnTo>
                    <a:lnTo>
                      <a:pt x="287" y="118"/>
                    </a:lnTo>
                    <a:lnTo>
                      <a:pt x="287" y="110"/>
                    </a:lnTo>
                    <a:lnTo>
                      <a:pt x="287" y="101"/>
                    </a:lnTo>
                    <a:lnTo>
                      <a:pt x="287" y="93"/>
                    </a:lnTo>
                    <a:lnTo>
                      <a:pt x="287" y="84"/>
                    </a:lnTo>
                    <a:lnTo>
                      <a:pt x="279" y="84"/>
                    </a:lnTo>
                    <a:lnTo>
                      <a:pt x="279" y="76"/>
                    </a:lnTo>
                    <a:lnTo>
                      <a:pt x="270" y="76"/>
                    </a:lnTo>
                    <a:lnTo>
                      <a:pt x="270" y="68"/>
                    </a:lnTo>
                    <a:lnTo>
                      <a:pt x="262" y="68"/>
                    </a:lnTo>
                    <a:lnTo>
                      <a:pt x="253" y="68"/>
                    </a:lnTo>
                    <a:lnTo>
                      <a:pt x="245" y="59"/>
                    </a:lnTo>
                    <a:lnTo>
                      <a:pt x="236" y="59"/>
                    </a:lnTo>
                    <a:lnTo>
                      <a:pt x="228" y="51"/>
                    </a:lnTo>
                    <a:lnTo>
                      <a:pt x="228" y="42"/>
                    </a:lnTo>
                    <a:lnTo>
                      <a:pt x="219" y="42"/>
                    </a:lnTo>
                    <a:lnTo>
                      <a:pt x="211" y="42"/>
                    </a:lnTo>
                    <a:lnTo>
                      <a:pt x="203" y="42"/>
                    </a:lnTo>
                    <a:lnTo>
                      <a:pt x="203" y="34"/>
                    </a:lnTo>
                    <a:lnTo>
                      <a:pt x="194" y="34"/>
                    </a:lnTo>
                    <a:lnTo>
                      <a:pt x="186" y="34"/>
                    </a:lnTo>
                    <a:lnTo>
                      <a:pt x="186" y="25"/>
                    </a:lnTo>
                    <a:lnTo>
                      <a:pt x="177" y="25"/>
                    </a:lnTo>
                    <a:lnTo>
                      <a:pt x="177" y="17"/>
                    </a:lnTo>
                    <a:lnTo>
                      <a:pt x="169" y="17"/>
                    </a:lnTo>
                    <a:lnTo>
                      <a:pt x="160" y="17"/>
                    </a:lnTo>
                    <a:lnTo>
                      <a:pt x="160" y="8"/>
                    </a:lnTo>
                    <a:lnTo>
                      <a:pt x="152" y="8"/>
                    </a:lnTo>
                    <a:lnTo>
                      <a:pt x="144" y="8"/>
                    </a:lnTo>
                    <a:lnTo>
                      <a:pt x="144" y="0"/>
                    </a:lnTo>
                    <a:lnTo>
                      <a:pt x="135" y="0"/>
                    </a:lnTo>
                    <a:lnTo>
                      <a:pt x="127" y="0"/>
                    </a:lnTo>
                    <a:lnTo>
                      <a:pt x="118" y="0"/>
                    </a:lnTo>
                    <a:lnTo>
                      <a:pt x="110" y="0"/>
                    </a:lnTo>
                    <a:lnTo>
                      <a:pt x="101" y="0"/>
                    </a:lnTo>
                    <a:lnTo>
                      <a:pt x="93" y="0"/>
                    </a:lnTo>
                    <a:lnTo>
                      <a:pt x="93" y="8"/>
                    </a:lnTo>
                  </a:path>
                </a:pathLst>
              </a:custGeom>
              <a:solidFill>
                <a:srgbClr val="B37121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29408" name="Line 1388">
              <a:extLst>
                <a:ext uri="{FF2B5EF4-FFF2-40B4-BE49-F238E27FC236}">
                  <a16:creationId xmlns:a16="http://schemas.microsoft.com/office/drawing/2014/main" id="{14D85740-D7CE-4432-A4D9-9B1CC28A55A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69" y="1544"/>
              <a:ext cx="784" cy="0"/>
            </a:xfrm>
            <a:prstGeom prst="line">
              <a:avLst/>
            </a:prstGeom>
            <a:noFill/>
            <a:ln w="12700">
              <a:solidFill>
                <a:srgbClr val="FFFF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9409" name="Line 1389">
              <a:extLst>
                <a:ext uri="{FF2B5EF4-FFF2-40B4-BE49-F238E27FC236}">
                  <a16:creationId xmlns:a16="http://schemas.microsoft.com/office/drawing/2014/main" id="{62BF4BE5-E7DC-E97A-E7D5-0F20D96D6C3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299" y="1612"/>
              <a:ext cx="658" cy="0"/>
            </a:xfrm>
            <a:prstGeom prst="line">
              <a:avLst/>
            </a:prstGeom>
            <a:noFill/>
            <a:ln w="12700">
              <a:solidFill>
                <a:srgbClr val="FFFF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9410" name="Line 1390">
              <a:extLst>
                <a:ext uri="{FF2B5EF4-FFF2-40B4-BE49-F238E27FC236}">
                  <a16:creationId xmlns:a16="http://schemas.microsoft.com/office/drawing/2014/main" id="{50267C35-7F22-9CF8-FD8B-B5415CE2F0B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350" y="1907"/>
              <a:ext cx="480" cy="0"/>
            </a:xfrm>
            <a:prstGeom prst="line">
              <a:avLst/>
            </a:prstGeom>
            <a:noFill/>
            <a:ln w="12700">
              <a:solidFill>
                <a:srgbClr val="FFFF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9411" name="Line 1391">
              <a:extLst>
                <a:ext uri="{FF2B5EF4-FFF2-40B4-BE49-F238E27FC236}">
                  <a16:creationId xmlns:a16="http://schemas.microsoft.com/office/drawing/2014/main" id="{719CD7C8-2F8D-61F9-0C9B-7C713A06392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52" y="1983"/>
              <a:ext cx="599" cy="0"/>
            </a:xfrm>
            <a:prstGeom prst="line">
              <a:avLst/>
            </a:prstGeom>
            <a:noFill/>
            <a:ln w="12700">
              <a:solidFill>
                <a:srgbClr val="FFFF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9412" name="Rectangle 1393">
              <a:extLst>
                <a:ext uri="{FF2B5EF4-FFF2-40B4-BE49-F238E27FC236}">
                  <a16:creationId xmlns:a16="http://schemas.microsoft.com/office/drawing/2014/main" id="{1892EE0F-A2EB-2A24-FB0C-1A41CCE716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9" y="2768"/>
              <a:ext cx="1881" cy="10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20638" tIns="28575" rIns="20638" bIns="28575"/>
            <a:lstStyle>
              <a:lvl1pPr defTabSz="960438">
                <a:spcAft>
                  <a:spcPct val="25000"/>
                </a:spcAft>
                <a:buClr>
                  <a:srgbClr val="FE9B03"/>
                </a:buClr>
                <a:buSzPct val="80000"/>
                <a:buFont typeface="Monotype Sorts" pitchFamily="2" charset="2"/>
                <a:buChar char="â"/>
                <a:tabLst>
                  <a:tab pos="479425" algn="l"/>
                  <a:tab pos="960438" algn="l"/>
                  <a:tab pos="1439863" algn="l"/>
                </a:tabLst>
                <a:defRPr sz="3600" b="1">
                  <a:solidFill>
                    <a:srgbClr val="FAFD00"/>
                  </a:solidFill>
                  <a:latin typeface="Arial" panose="020B0604020202020204" pitchFamily="34" charset="0"/>
                </a:defRPr>
              </a:lvl1pPr>
              <a:lvl2pPr marL="742950" indent="-285750" defTabSz="960438">
                <a:spcAft>
                  <a:spcPct val="25000"/>
                </a:spcAft>
                <a:buClr>
                  <a:srgbClr val="FE9B03"/>
                </a:buClr>
                <a:buSzPct val="80000"/>
                <a:buFont typeface="Monotype Sorts" pitchFamily="2" charset="2"/>
                <a:buChar char="â"/>
                <a:tabLst>
                  <a:tab pos="479425" algn="l"/>
                  <a:tab pos="960438" algn="l"/>
                  <a:tab pos="1439863" algn="l"/>
                </a:tabLst>
                <a:defRPr sz="3600" b="1">
                  <a:solidFill>
                    <a:srgbClr val="FAFD00"/>
                  </a:solidFill>
                  <a:latin typeface="Arial" panose="020B0604020202020204" pitchFamily="34" charset="0"/>
                </a:defRPr>
              </a:lvl2pPr>
              <a:lvl3pPr marL="1143000" indent="-228600" defTabSz="960438">
                <a:spcAft>
                  <a:spcPct val="25000"/>
                </a:spcAft>
                <a:buClr>
                  <a:srgbClr val="FE9B03"/>
                </a:buClr>
                <a:buSzPct val="80000"/>
                <a:buFont typeface="Monotype Sorts" pitchFamily="2" charset="2"/>
                <a:buChar char="â"/>
                <a:tabLst>
                  <a:tab pos="479425" algn="l"/>
                  <a:tab pos="960438" algn="l"/>
                  <a:tab pos="1439863" algn="l"/>
                </a:tabLst>
                <a:defRPr sz="3600" b="1">
                  <a:solidFill>
                    <a:srgbClr val="FAFD00"/>
                  </a:solidFill>
                  <a:latin typeface="Arial" panose="020B0604020202020204" pitchFamily="34" charset="0"/>
                </a:defRPr>
              </a:lvl3pPr>
              <a:lvl4pPr marL="1600200" indent="-228600" defTabSz="960438">
                <a:spcAft>
                  <a:spcPct val="25000"/>
                </a:spcAft>
                <a:buClr>
                  <a:srgbClr val="FE9B03"/>
                </a:buClr>
                <a:buSzPct val="80000"/>
                <a:buFont typeface="Monotype Sorts" pitchFamily="2" charset="2"/>
                <a:buChar char="â"/>
                <a:tabLst>
                  <a:tab pos="479425" algn="l"/>
                  <a:tab pos="960438" algn="l"/>
                  <a:tab pos="1439863" algn="l"/>
                </a:tabLst>
                <a:defRPr sz="3600" b="1">
                  <a:solidFill>
                    <a:srgbClr val="FAFD00"/>
                  </a:solidFill>
                  <a:latin typeface="Arial" panose="020B0604020202020204" pitchFamily="34" charset="0"/>
                </a:defRPr>
              </a:lvl4pPr>
              <a:lvl5pPr marL="2057400" indent="-228600" defTabSz="960438">
                <a:spcAft>
                  <a:spcPct val="25000"/>
                </a:spcAft>
                <a:buClr>
                  <a:srgbClr val="FE9B03"/>
                </a:buClr>
                <a:buSzPct val="80000"/>
                <a:buFont typeface="Monotype Sorts" pitchFamily="2" charset="2"/>
                <a:buChar char="â"/>
                <a:tabLst>
                  <a:tab pos="479425" algn="l"/>
                  <a:tab pos="960438" algn="l"/>
                  <a:tab pos="1439863" algn="l"/>
                </a:tabLst>
                <a:defRPr sz="3600" b="1">
                  <a:solidFill>
                    <a:srgbClr val="FAFD00"/>
                  </a:solidFill>
                  <a:latin typeface="Arial" panose="020B0604020202020204" pitchFamily="34" charset="0"/>
                </a:defRPr>
              </a:lvl5pPr>
              <a:lvl6pPr marL="2514600" indent="-228600" defTabSz="960438" eaLnBrk="0" fontAlgn="base" hangingPunct="0">
                <a:spcBef>
                  <a:spcPct val="0"/>
                </a:spcBef>
                <a:spcAft>
                  <a:spcPct val="25000"/>
                </a:spcAft>
                <a:buClr>
                  <a:srgbClr val="FE9B03"/>
                </a:buClr>
                <a:buSzPct val="80000"/>
                <a:buFont typeface="Monotype Sorts" pitchFamily="2" charset="2"/>
                <a:buChar char="â"/>
                <a:tabLst>
                  <a:tab pos="479425" algn="l"/>
                  <a:tab pos="960438" algn="l"/>
                  <a:tab pos="1439863" algn="l"/>
                </a:tabLst>
                <a:defRPr sz="3600" b="1">
                  <a:solidFill>
                    <a:srgbClr val="FAFD00"/>
                  </a:solidFill>
                  <a:latin typeface="Arial" panose="020B0604020202020204" pitchFamily="34" charset="0"/>
                </a:defRPr>
              </a:lvl6pPr>
              <a:lvl7pPr marL="2971800" indent="-228600" defTabSz="960438" eaLnBrk="0" fontAlgn="base" hangingPunct="0">
                <a:spcBef>
                  <a:spcPct val="0"/>
                </a:spcBef>
                <a:spcAft>
                  <a:spcPct val="25000"/>
                </a:spcAft>
                <a:buClr>
                  <a:srgbClr val="FE9B03"/>
                </a:buClr>
                <a:buSzPct val="80000"/>
                <a:buFont typeface="Monotype Sorts" pitchFamily="2" charset="2"/>
                <a:buChar char="â"/>
                <a:tabLst>
                  <a:tab pos="479425" algn="l"/>
                  <a:tab pos="960438" algn="l"/>
                  <a:tab pos="1439863" algn="l"/>
                </a:tabLst>
                <a:defRPr sz="3600" b="1">
                  <a:solidFill>
                    <a:srgbClr val="FAFD00"/>
                  </a:solidFill>
                  <a:latin typeface="Arial" panose="020B0604020202020204" pitchFamily="34" charset="0"/>
                </a:defRPr>
              </a:lvl7pPr>
              <a:lvl8pPr marL="3429000" indent="-228600" defTabSz="960438" eaLnBrk="0" fontAlgn="base" hangingPunct="0">
                <a:spcBef>
                  <a:spcPct val="0"/>
                </a:spcBef>
                <a:spcAft>
                  <a:spcPct val="25000"/>
                </a:spcAft>
                <a:buClr>
                  <a:srgbClr val="FE9B03"/>
                </a:buClr>
                <a:buSzPct val="80000"/>
                <a:buFont typeface="Monotype Sorts" pitchFamily="2" charset="2"/>
                <a:buChar char="â"/>
                <a:tabLst>
                  <a:tab pos="479425" algn="l"/>
                  <a:tab pos="960438" algn="l"/>
                  <a:tab pos="1439863" algn="l"/>
                </a:tabLst>
                <a:defRPr sz="3600" b="1">
                  <a:solidFill>
                    <a:srgbClr val="FAFD00"/>
                  </a:solidFill>
                  <a:latin typeface="Arial" panose="020B0604020202020204" pitchFamily="34" charset="0"/>
                </a:defRPr>
              </a:lvl8pPr>
              <a:lvl9pPr marL="3886200" indent="-228600" defTabSz="960438" eaLnBrk="0" fontAlgn="base" hangingPunct="0">
                <a:spcBef>
                  <a:spcPct val="0"/>
                </a:spcBef>
                <a:spcAft>
                  <a:spcPct val="25000"/>
                </a:spcAft>
                <a:buClr>
                  <a:srgbClr val="FE9B03"/>
                </a:buClr>
                <a:buSzPct val="80000"/>
                <a:buFont typeface="Monotype Sorts" pitchFamily="2" charset="2"/>
                <a:buChar char="â"/>
                <a:tabLst>
                  <a:tab pos="479425" algn="l"/>
                  <a:tab pos="960438" algn="l"/>
                  <a:tab pos="1439863" algn="l"/>
                </a:tabLst>
                <a:defRPr sz="3600" b="1">
                  <a:solidFill>
                    <a:srgbClr val="FAFD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2900"/>
                </a:lnSpc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en-US" sz="25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As particle size </a:t>
              </a:r>
              <a:br>
                <a:rPr lang="en-US" altLang="en-US" sz="25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en-US" altLang="en-US" sz="25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gets smaller, </a:t>
              </a:r>
              <a:br>
                <a:rPr lang="en-US" altLang="en-US" sz="25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en-US" altLang="en-US" sz="25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reflective surface </a:t>
              </a:r>
              <a:br>
                <a:rPr lang="en-US" altLang="en-US" sz="25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en-US" altLang="en-US" sz="25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area increases</a:t>
              </a:r>
            </a:p>
          </p:txBody>
        </p:sp>
      </p:grpSp>
      <p:sp>
        <p:nvSpPr>
          <p:cNvPr id="229379" name="Rectangle 1392">
            <a:extLst>
              <a:ext uri="{FF2B5EF4-FFF2-40B4-BE49-F238E27FC236}">
                <a16:creationId xmlns:a16="http://schemas.microsoft.com/office/drawing/2014/main" id="{6BF4BBFA-62FE-2F03-DA82-FD203B37F9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625" y="381000"/>
            <a:ext cx="34290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638" tIns="28575" rIns="20638" bIns="28575"/>
          <a:lstStyle>
            <a:lvl1pPr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7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Bouguer's </a:t>
            </a:r>
            <a:br>
              <a:rPr lang="en-US" altLang="en-US" sz="7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7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Law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426" name="Picture 3">
            <a:extLst>
              <a:ext uri="{FF2B5EF4-FFF2-40B4-BE49-F238E27FC236}">
                <a16:creationId xmlns:a16="http://schemas.microsoft.com/office/drawing/2014/main" id="{CA73CB57-4429-E074-0A63-E092A4186886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3" t="4370" r="6046" b="5023"/>
          <a:stretch>
            <a:fillRect/>
          </a:stretch>
        </p:blipFill>
        <p:spPr bwMode="auto">
          <a:xfrm>
            <a:off x="0" y="0"/>
            <a:ext cx="10287000" cy="684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>
            <a:extLst>
              <a:ext uri="{FF2B5EF4-FFF2-40B4-BE49-F238E27FC236}">
                <a16:creationId xmlns:a16="http://schemas.microsoft.com/office/drawing/2014/main" id="{28B94D0F-C763-C029-DA7B-0742C9A267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4238" y="549275"/>
            <a:ext cx="7996237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233476" name="Rectangle 4">
            <a:extLst>
              <a:ext uri="{FF2B5EF4-FFF2-40B4-BE49-F238E27FC236}">
                <a16:creationId xmlns:a16="http://schemas.microsoft.com/office/drawing/2014/main" id="{238569EA-F9D1-56A4-CAD4-6102E052C1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25499" y="501650"/>
            <a:ext cx="9047705" cy="11255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>
            <a:noAutofit/>
          </a:bodyPr>
          <a:lstStyle/>
          <a:p>
            <a:r>
              <a:rPr lang="en-US" altLang="en-US" sz="6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Perform External Inspection</a:t>
            </a:r>
          </a:p>
        </p:txBody>
      </p:sp>
      <p:sp>
        <p:nvSpPr>
          <p:cNvPr id="233475" name="Rectangle 3">
            <a:extLst>
              <a:ext uri="{FF2B5EF4-FFF2-40B4-BE49-F238E27FC236}">
                <a16:creationId xmlns:a16="http://schemas.microsoft.com/office/drawing/2014/main" id="{6F8B1AA3-567E-1F33-F901-5C98F527708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52485" y="2257425"/>
            <a:ext cx="7273885" cy="3923456"/>
          </a:xfrm>
          <a:noFill/>
        </p:spPr>
        <p:txBody>
          <a:bodyPr>
            <a:normAutofit fontScale="55000" lnSpcReduction="20000"/>
          </a:bodyPr>
          <a:lstStyle/>
          <a:p>
            <a:r>
              <a:rPr lang="en-US" altLang="en-US" sz="8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T-R Sets</a:t>
            </a:r>
          </a:p>
          <a:p>
            <a:r>
              <a:rPr lang="en-US" altLang="en-US" sz="8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Rappers &amp; Vibrators</a:t>
            </a:r>
          </a:p>
          <a:p>
            <a:r>
              <a:rPr lang="en-US" altLang="en-US" sz="8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Insulators</a:t>
            </a:r>
          </a:p>
          <a:p>
            <a:r>
              <a:rPr lang="en-US" altLang="en-US" sz="8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Shell</a:t>
            </a:r>
          </a:p>
          <a:p>
            <a:r>
              <a:rPr lang="en-US" altLang="en-US" sz="8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Access Doors</a:t>
            </a:r>
          </a:p>
          <a:p>
            <a:r>
              <a:rPr lang="en-US" altLang="en-US" sz="8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Ductwork</a:t>
            </a:r>
          </a:p>
        </p:txBody>
      </p:sp>
    </p:spTree>
  </p:cSld>
  <p:clrMapOvr>
    <a:masterClrMapping/>
  </p:clrMapOvr>
  <p:transition/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Rectangle 2">
            <a:extLst>
              <a:ext uri="{FF2B5EF4-FFF2-40B4-BE49-F238E27FC236}">
                <a16:creationId xmlns:a16="http://schemas.microsoft.com/office/drawing/2014/main" id="{024EE661-6BB9-F8DF-D97D-0220439CA10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676650" y="1695450"/>
            <a:ext cx="3676650" cy="3140075"/>
          </a:xfrm>
        </p:spPr>
        <p:txBody>
          <a:bodyPr/>
          <a:lstStyle/>
          <a:p>
            <a:pPr>
              <a:defRPr/>
            </a:pPr>
            <a:endParaRPr lang="en-US" sz="5400">
              <a:solidFill>
                <a:srgbClr val="FAFD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35523" name="Rectangle 3">
            <a:extLst>
              <a:ext uri="{FF2B5EF4-FFF2-40B4-BE49-F238E27FC236}">
                <a16:creationId xmlns:a16="http://schemas.microsoft.com/office/drawing/2014/main" id="{9B5505E5-6EE3-FB45-EEE9-459F61536B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3250" y="2732088"/>
            <a:ext cx="8545513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pic>
        <p:nvPicPr>
          <p:cNvPr id="235524" name="Picture 4">
            <a:extLst>
              <a:ext uri="{FF2B5EF4-FFF2-40B4-BE49-F238E27FC236}">
                <a16:creationId xmlns:a16="http://schemas.microsoft.com/office/drawing/2014/main" id="{E14FE1E1-3050-854F-2863-C0FD145E369F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688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570" name="Picture 2">
            <a:extLst>
              <a:ext uri="{FF2B5EF4-FFF2-40B4-BE49-F238E27FC236}">
                <a16:creationId xmlns:a16="http://schemas.microsoft.com/office/drawing/2014/main" id="{F2E3E295-B6B0-7BFC-977D-3A4AADECD0A3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74300" cy="684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7571" name="Rectangle 3">
            <a:extLst>
              <a:ext uri="{FF2B5EF4-FFF2-40B4-BE49-F238E27FC236}">
                <a16:creationId xmlns:a16="http://schemas.microsoft.com/office/drawing/2014/main" id="{575BFCD3-55F2-743F-902C-7C55C5E727E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50875" y="1835150"/>
            <a:ext cx="4930775" cy="546100"/>
          </a:xfrm>
          <a:solidFill>
            <a:schemeClr val="tx1"/>
          </a:solidFill>
          <a:effectLst/>
        </p:spPr>
        <p:txBody>
          <a:bodyPr/>
          <a:lstStyle/>
          <a:p>
            <a:pPr>
              <a:lnSpc>
                <a:spcPct val="70000"/>
              </a:lnSpc>
            </a:pPr>
            <a:r>
              <a:rPr lang="en-US" altLang="en-US" sz="3200" dirty="0">
                <a:solidFill>
                  <a:schemeClr val="bg2"/>
                </a:solidFill>
                <a:effectLst/>
              </a:rPr>
              <a:t>Note Exposed Insulation</a:t>
            </a:r>
          </a:p>
        </p:txBody>
      </p:sp>
      <p:sp>
        <p:nvSpPr>
          <p:cNvPr id="237572" name="Line 4">
            <a:extLst>
              <a:ext uri="{FF2B5EF4-FFF2-40B4-BE49-F238E27FC236}">
                <a16:creationId xmlns:a16="http://schemas.microsoft.com/office/drawing/2014/main" id="{1FD99E86-266D-2272-3E43-E93E6BC97A3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721350" y="1917700"/>
            <a:ext cx="1111250" cy="2413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Rectangle 2">
            <a:extLst>
              <a:ext uri="{FF2B5EF4-FFF2-40B4-BE49-F238E27FC236}">
                <a16:creationId xmlns:a16="http://schemas.microsoft.com/office/drawing/2014/main" id="{CE6D73E5-95FC-9AB8-B550-3208B31CA4A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333625" y="403225"/>
            <a:ext cx="4968875" cy="1784350"/>
          </a:xfrm>
          <a:effectLst>
            <a:outerShdw dist="71842" dir="2700000" algn="ctr" rotWithShape="0">
              <a:schemeClr val="bg1"/>
            </a:outerShdw>
          </a:effectLst>
        </p:spPr>
        <p:txBody>
          <a:bodyPr/>
          <a:lstStyle/>
          <a:p>
            <a:pPr>
              <a:defRPr/>
            </a:pPr>
            <a:endParaRPr lang="en-US" sz="4800">
              <a:solidFill>
                <a:srgbClr val="FAFD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239619" name="Picture 3">
            <a:extLst>
              <a:ext uri="{FF2B5EF4-FFF2-40B4-BE49-F238E27FC236}">
                <a16:creationId xmlns:a16="http://schemas.microsoft.com/office/drawing/2014/main" id="{C22B09F7-3B9F-0B8A-57BC-E09C2D38AFAF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4450"/>
            <a:ext cx="10274300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Rectangle 2">
            <a:extLst>
              <a:ext uri="{FF2B5EF4-FFF2-40B4-BE49-F238E27FC236}">
                <a16:creationId xmlns:a16="http://schemas.microsoft.com/office/drawing/2014/main" id="{2F3BCFBD-C845-C082-23DF-138003BEFF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3513" y="696913"/>
            <a:ext cx="6670675" cy="152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241668" name="Rectangle 4">
            <a:extLst>
              <a:ext uri="{FF2B5EF4-FFF2-40B4-BE49-F238E27FC236}">
                <a16:creationId xmlns:a16="http://schemas.microsoft.com/office/drawing/2014/main" id="{3B3BC9EA-2BFE-E5A8-35E0-A1E01387B3C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09286" y="698500"/>
            <a:ext cx="9010952" cy="11255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>
            <a:noAutofit/>
          </a:bodyPr>
          <a:lstStyle/>
          <a:p>
            <a:r>
              <a:rPr lang="en-US" altLang="en-US" sz="5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Evaluate Ash Handling </a:t>
            </a:r>
            <a:br>
              <a:rPr lang="en-US" altLang="en-US" sz="5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5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Procedures</a:t>
            </a:r>
          </a:p>
        </p:txBody>
      </p:sp>
      <p:sp>
        <p:nvSpPr>
          <p:cNvPr id="241667" name="Rectangle 3">
            <a:extLst>
              <a:ext uri="{FF2B5EF4-FFF2-40B4-BE49-F238E27FC236}">
                <a16:creationId xmlns:a16="http://schemas.microsoft.com/office/drawing/2014/main" id="{0C964B0E-E983-DE76-6522-2639B1BFDF6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54856" y="2224088"/>
            <a:ext cx="6740525" cy="4098925"/>
          </a:xfrm>
          <a:noFill/>
        </p:spPr>
        <p:txBody>
          <a:bodyPr/>
          <a:lstStyle/>
          <a:p>
            <a:pPr>
              <a:spcAft>
                <a:spcPct val="35000"/>
              </a:spcAft>
            </a:pPr>
            <a:r>
              <a:rPr lang="en-US" altLang="en-US" sz="4000" dirty="0"/>
              <a:t> Evacuation rate</a:t>
            </a:r>
          </a:p>
          <a:p>
            <a:pPr>
              <a:spcAft>
                <a:spcPct val="35000"/>
              </a:spcAft>
            </a:pPr>
            <a:r>
              <a:rPr lang="en-US" altLang="en-US" sz="4000" dirty="0"/>
              <a:t> Level alarms operating</a:t>
            </a:r>
          </a:p>
          <a:p>
            <a:pPr>
              <a:spcAft>
                <a:spcPct val="35000"/>
              </a:spcAft>
            </a:pPr>
            <a:r>
              <a:rPr lang="en-US" altLang="en-US" sz="4000" dirty="0"/>
              <a:t> Hopper temperature</a:t>
            </a:r>
          </a:p>
          <a:p>
            <a:pPr>
              <a:spcAft>
                <a:spcPct val="35000"/>
              </a:spcAft>
            </a:pPr>
            <a:r>
              <a:rPr lang="en-US" altLang="en-US" sz="4000" dirty="0"/>
              <a:t> Ash buildup</a:t>
            </a:r>
          </a:p>
        </p:txBody>
      </p:sp>
    </p:spTree>
  </p:cSld>
  <p:clrMapOvr>
    <a:masterClrMapping/>
  </p:clrMapOvr>
  <p:transition/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2">
            <a:extLst>
              <a:ext uri="{FF2B5EF4-FFF2-40B4-BE49-F238E27FC236}">
                <a16:creationId xmlns:a16="http://schemas.microsoft.com/office/drawing/2014/main" id="{25DCEF5F-D4E6-C647-827B-943B73DBA67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50875" y="1244600"/>
            <a:ext cx="4968875" cy="1784350"/>
          </a:xfrm>
          <a:effectLst>
            <a:outerShdw dist="71842" dir="2700000" algn="ctr" rotWithShape="0">
              <a:schemeClr val="bg1"/>
            </a:outerShdw>
          </a:effectLst>
        </p:spPr>
        <p:txBody>
          <a:bodyPr/>
          <a:lstStyle/>
          <a:p>
            <a:pPr>
              <a:defRPr/>
            </a:pPr>
            <a:endParaRPr lang="en-US" sz="4800">
              <a:solidFill>
                <a:srgbClr val="FAFD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243715" name="Picture 3">
            <a:extLst>
              <a:ext uri="{FF2B5EF4-FFF2-40B4-BE49-F238E27FC236}">
                <a16:creationId xmlns:a16="http://schemas.microsoft.com/office/drawing/2014/main" id="{21343AE0-8239-9B99-C8A4-8C7E9428F562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337800" cy="684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Rectangle 2">
            <a:extLst>
              <a:ext uri="{FF2B5EF4-FFF2-40B4-BE49-F238E27FC236}">
                <a16:creationId xmlns:a16="http://schemas.microsoft.com/office/drawing/2014/main" id="{1ACC2DBD-BC88-05E8-9F4B-FC3D0EC815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50875" y="1244600"/>
            <a:ext cx="4968875" cy="1784350"/>
          </a:xfrm>
          <a:effectLst>
            <a:outerShdw dist="71842" dir="2700000" algn="ctr" rotWithShape="0">
              <a:schemeClr val="bg1"/>
            </a:outerShdw>
          </a:effectLst>
        </p:spPr>
        <p:txBody>
          <a:bodyPr/>
          <a:lstStyle/>
          <a:p>
            <a:pPr>
              <a:defRPr/>
            </a:pPr>
            <a:endParaRPr lang="en-US" sz="3200">
              <a:solidFill>
                <a:srgbClr val="FAFD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245763" name="Picture 3">
            <a:extLst>
              <a:ext uri="{FF2B5EF4-FFF2-40B4-BE49-F238E27FC236}">
                <a16:creationId xmlns:a16="http://schemas.microsoft.com/office/drawing/2014/main" id="{52F706D4-7ABB-0FE4-60D6-C95F795FF94B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74300" cy="684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7EADD775-28B1-4B74-9499-AF1B51A1D8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97125" y="750888"/>
            <a:ext cx="4849813" cy="89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24580" name="Rectangle 4">
            <a:extLst>
              <a:ext uri="{FF2B5EF4-FFF2-40B4-BE49-F238E27FC236}">
                <a16:creationId xmlns:a16="http://schemas.microsoft.com/office/drawing/2014/main" id="{669DD493-4BB2-6882-1D14-0443748BDDA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27100" y="466725"/>
            <a:ext cx="8680450" cy="11255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/>
          <a:p>
            <a:r>
              <a:rPr lang="en-US" altLang="en-US" sz="6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</a:p>
        </p:txBody>
      </p:sp>
      <p:sp>
        <p:nvSpPr>
          <p:cNvPr id="24579" name="Rectangle 3">
            <a:extLst>
              <a:ext uri="{FF2B5EF4-FFF2-40B4-BE49-F238E27FC236}">
                <a16:creationId xmlns:a16="http://schemas.microsoft.com/office/drawing/2014/main" id="{76759E4F-E96A-1D63-6587-4A2EC084862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618851" y="1756932"/>
            <a:ext cx="6406360" cy="3136900"/>
          </a:xfrm>
          <a:noFill/>
        </p:spPr>
        <p:txBody>
          <a:bodyPr>
            <a:normAutofit lnSpcReduction="10000"/>
          </a:bodyPr>
          <a:lstStyle/>
          <a:p>
            <a:pPr>
              <a:spcAft>
                <a:spcPct val="60000"/>
              </a:spcAft>
            </a:pPr>
            <a:r>
              <a:rPr lang="en-US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Advantages</a:t>
            </a:r>
          </a:p>
          <a:p>
            <a:pPr>
              <a:spcAft>
                <a:spcPct val="60000"/>
              </a:spcAft>
            </a:pPr>
            <a:r>
              <a:rPr lang="en-US" alt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Disadvantages</a:t>
            </a:r>
          </a:p>
          <a:p>
            <a:pPr>
              <a:spcAft>
                <a:spcPct val="60000"/>
              </a:spcAft>
            </a:pPr>
            <a:r>
              <a:rPr lang="en-US" alt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Applications</a:t>
            </a:r>
          </a:p>
        </p:txBody>
      </p:sp>
    </p:spTree>
  </p:cSld>
  <p:clrMapOvr>
    <a:masterClrMapping/>
  </p:clrMapOvr>
  <p:transition/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Rectangle 2">
            <a:extLst>
              <a:ext uri="{FF2B5EF4-FFF2-40B4-BE49-F238E27FC236}">
                <a16:creationId xmlns:a16="http://schemas.microsoft.com/office/drawing/2014/main" id="{42A50018-7339-83C9-C695-DAB7DB72AA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528122" y="1226916"/>
            <a:ext cx="2787328" cy="2811684"/>
          </a:xfr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>
            <a:noAutofit/>
          </a:bodyPr>
          <a:lstStyle/>
          <a:p>
            <a:r>
              <a:rPr lang="en-US" altLang="en-US" sz="66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Ash Storage Silo</a:t>
            </a:r>
          </a:p>
        </p:txBody>
      </p:sp>
      <p:pic>
        <p:nvPicPr>
          <p:cNvPr id="247811" name="Picture 3">
            <a:extLst>
              <a:ext uri="{FF2B5EF4-FFF2-40B4-BE49-F238E27FC236}">
                <a16:creationId xmlns:a16="http://schemas.microsoft.com/office/drawing/2014/main" id="{7DBB3E19-4E0C-B50C-1C37-1A59FFF2B627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4925"/>
            <a:ext cx="6331352" cy="689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2">
            <a:extLst>
              <a:ext uri="{FF2B5EF4-FFF2-40B4-BE49-F238E27FC236}">
                <a16:creationId xmlns:a16="http://schemas.microsoft.com/office/drawing/2014/main" id="{2A257FFA-DB98-F09F-60B3-967E7C32A0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5100" y="642938"/>
            <a:ext cx="4689475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249860" name="Rectangle 4">
            <a:extLst>
              <a:ext uri="{FF2B5EF4-FFF2-40B4-BE49-F238E27FC236}">
                <a16:creationId xmlns:a16="http://schemas.microsoft.com/office/drawing/2014/main" id="{AE56C3C5-7AD9-EEAC-52A3-EC792C5C6E2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84238" y="471488"/>
            <a:ext cx="8680450" cy="11255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>
            <a:normAutofit/>
          </a:bodyPr>
          <a:lstStyle/>
          <a:p>
            <a:r>
              <a:rPr lang="en-US" altLang="en-US" sz="6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Instrumentation</a:t>
            </a:r>
          </a:p>
        </p:txBody>
      </p:sp>
      <p:sp>
        <p:nvSpPr>
          <p:cNvPr id="249859" name="Rectangle 3">
            <a:extLst>
              <a:ext uri="{FF2B5EF4-FFF2-40B4-BE49-F238E27FC236}">
                <a16:creationId xmlns:a16="http://schemas.microsoft.com/office/drawing/2014/main" id="{4165DF1F-3144-E4DD-5AEA-E500B7C2DF4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57469" y="1816100"/>
            <a:ext cx="8407220" cy="4098925"/>
          </a:xfrm>
          <a:noFill/>
        </p:spPr>
        <p:txBody>
          <a:bodyPr>
            <a:normAutofit/>
          </a:bodyPr>
          <a:lstStyle/>
          <a:p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Power Input:  </a:t>
            </a:r>
            <a:b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1º/2º Voltage; 1º/2º Current; Spark Rate </a:t>
            </a:r>
          </a:p>
          <a:p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Gas Flow &amp; Temperature</a:t>
            </a:r>
          </a:p>
          <a:p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Rapper Frequency/Intensity</a:t>
            </a:r>
          </a:p>
          <a:p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Hopper Dust Level Indicator/Alarm</a:t>
            </a:r>
          </a:p>
          <a:p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Opacity Monitor</a:t>
            </a:r>
          </a:p>
          <a:p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Oxygen Monitor</a:t>
            </a:r>
          </a:p>
        </p:txBody>
      </p:sp>
    </p:spTree>
  </p:cSld>
  <p:clrMapOvr>
    <a:masterClrMapping/>
  </p:clrMapOvr>
  <p:transition/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671ED8-F11B-C79B-BCAF-22B1BB0C8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Check High Voltage System Operation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AF2D0B-1FA9-6D16-A48F-C00304F3F3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92893" marR="0" lvl="0" indent="-192893" algn="l" defTabSz="771571" rtl="0" eaLnBrk="1" fontAlgn="auto" latinLnBrk="0" hangingPunct="1">
              <a:lnSpc>
                <a:spcPct val="90000"/>
              </a:lnSpc>
              <a:spcBef>
                <a:spcPts val="844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3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Observe control panels </a:t>
            </a:r>
          </a:p>
          <a:p>
            <a:pPr marL="192893" marR="0" lvl="0" indent="-192893" algn="l" defTabSz="771571" rtl="0" eaLnBrk="1" fontAlgn="auto" latinLnBrk="0" hangingPunct="1">
              <a:lnSpc>
                <a:spcPct val="90000"/>
              </a:lnSpc>
              <a:spcBef>
                <a:spcPts val="844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3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Check log for drift in electrical data</a:t>
            </a:r>
          </a:p>
          <a:p>
            <a:pPr marL="192893" marR="0" lvl="0" indent="-192893" algn="l" defTabSz="771571" rtl="0" eaLnBrk="1" fontAlgn="auto" latinLnBrk="0" hangingPunct="1">
              <a:lnSpc>
                <a:spcPct val="90000"/>
              </a:lnSpc>
              <a:spcBef>
                <a:spcPts val="844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3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Note inoperative meters</a:t>
            </a:r>
          </a:p>
          <a:p>
            <a:pPr marL="192893" marR="0" lvl="0" indent="-192893" algn="l" defTabSz="771571" rtl="0" eaLnBrk="1" fontAlgn="auto" latinLnBrk="0" hangingPunct="1">
              <a:lnSpc>
                <a:spcPct val="90000"/>
              </a:lnSpc>
              <a:spcBef>
                <a:spcPts val="844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3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Note T-R sets on "manual” and "auto"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AF63F00-7CE1-5491-221E-18E9A8F006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6890" y="3811102"/>
            <a:ext cx="2384200" cy="2500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621360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Rectangle 2">
            <a:extLst>
              <a:ext uri="{FF2B5EF4-FFF2-40B4-BE49-F238E27FC236}">
                <a16:creationId xmlns:a16="http://schemas.microsoft.com/office/drawing/2014/main" id="{99EF4799-EE53-DDF6-E538-D3A72304AA8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9608" y="2155784"/>
            <a:ext cx="2239420" cy="16414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/>
          <a:p>
            <a:r>
              <a:rPr lang="en-US" altLang="en-US" sz="4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Analog Gauges</a:t>
            </a:r>
          </a:p>
        </p:txBody>
      </p:sp>
      <p:sp>
        <p:nvSpPr>
          <p:cNvPr id="253956" name="Rectangle 4">
            <a:extLst>
              <a:ext uri="{FF2B5EF4-FFF2-40B4-BE49-F238E27FC236}">
                <a16:creationId xmlns:a16="http://schemas.microsoft.com/office/drawing/2014/main" id="{55CDE9C5-470E-4D0D-7765-38BFA83FFE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3250" y="2732088"/>
            <a:ext cx="8545513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pic>
        <p:nvPicPr>
          <p:cNvPr id="253957" name="Picture 5" descr="ESPGAUGS">
            <a:extLst>
              <a:ext uri="{FF2B5EF4-FFF2-40B4-BE49-F238E27FC236}">
                <a16:creationId xmlns:a16="http://schemas.microsoft.com/office/drawing/2014/main" id="{9D188014-E2CA-C154-BE60-FD6C731A65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8005" y="1"/>
            <a:ext cx="7728995" cy="69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Rectangle 2">
            <a:extLst>
              <a:ext uri="{FF2B5EF4-FFF2-40B4-BE49-F238E27FC236}">
                <a16:creationId xmlns:a16="http://schemas.microsoft.com/office/drawing/2014/main" id="{3B0F6094-A392-669B-E95B-E65E396CC9D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09600" y="1409700"/>
            <a:ext cx="3360516" cy="3810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/>
          <a:p>
            <a:pPr algn="r"/>
            <a:r>
              <a:rPr lang="en-US" altLang="en-US" sz="5400" dirty="0">
                <a:solidFill>
                  <a:schemeClr val="bg2"/>
                </a:solidFill>
                <a:effectLst/>
              </a:rPr>
              <a:t>CEM System Readouts &amp; Controls</a:t>
            </a:r>
          </a:p>
        </p:txBody>
      </p:sp>
      <p:pic>
        <p:nvPicPr>
          <p:cNvPr id="256003" name="Picture 3">
            <a:extLst>
              <a:ext uri="{FF2B5EF4-FFF2-40B4-BE49-F238E27FC236}">
                <a16:creationId xmlns:a16="http://schemas.microsoft.com/office/drawing/2014/main" id="{0836D79E-761D-B988-E17F-1C675E2A479C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1" t="3308" r="4457" b="269"/>
          <a:stretch>
            <a:fillRect/>
          </a:stretch>
        </p:blipFill>
        <p:spPr bwMode="auto">
          <a:xfrm>
            <a:off x="4478338" y="0"/>
            <a:ext cx="5808662" cy="684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2">
            <a:extLst>
              <a:ext uri="{FF2B5EF4-FFF2-40B4-BE49-F238E27FC236}">
                <a16:creationId xmlns:a16="http://schemas.microsoft.com/office/drawing/2014/main" id="{5A9DD799-6172-FE5F-904D-1C33595B85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8575" y="830263"/>
            <a:ext cx="7180263" cy="89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258052" name="Rectangle 4">
            <a:extLst>
              <a:ext uri="{FF2B5EF4-FFF2-40B4-BE49-F238E27FC236}">
                <a16:creationId xmlns:a16="http://schemas.microsoft.com/office/drawing/2014/main" id="{8E3FE900-228B-97AB-373E-200939CB91B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00113" y="531813"/>
            <a:ext cx="8680450" cy="11255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>
            <a:normAutofit/>
          </a:bodyPr>
          <a:lstStyle/>
          <a:p>
            <a:r>
              <a:rPr lang="en-US" altLang="en-US" sz="6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Review Recordkeeping</a:t>
            </a:r>
          </a:p>
        </p:txBody>
      </p:sp>
      <p:sp>
        <p:nvSpPr>
          <p:cNvPr id="258051" name="Rectangle 3">
            <a:extLst>
              <a:ext uri="{FF2B5EF4-FFF2-40B4-BE49-F238E27FC236}">
                <a16:creationId xmlns:a16="http://schemas.microsoft.com/office/drawing/2014/main" id="{9FEC375C-4250-45D8-234F-6EEC44FDE69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58159" y="1727200"/>
            <a:ext cx="8680450" cy="4098925"/>
          </a:xfrm>
          <a:noFill/>
        </p:spPr>
        <p:txBody>
          <a:bodyPr>
            <a:normAutofit/>
          </a:bodyPr>
          <a:lstStyle/>
          <a:p>
            <a:pPr>
              <a:spcAft>
                <a:spcPct val="40000"/>
              </a:spcAft>
            </a:pPr>
            <a:r>
              <a:rPr lang="en-US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Design Specifications</a:t>
            </a:r>
          </a:p>
          <a:p>
            <a:pPr>
              <a:spcAft>
                <a:spcPct val="40000"/>
              </a:spcAft>
            </a:pPr>
            <a:r>
              <a:rPr lang="en-US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Operating Data &amp; Records</a:t>
            </a:r>
          </a:p>
          <a:p>
            <a:pPr>
              <a:spcAft>
                <a:spcPct val="40000"/>
              </a:spcAft>
            </a:pPr>
            <a:r>
              <a:rPr lang="en-US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Inspection &amp; Maintenance Records</a:t>
            </a:r>
          </a:p>
          <a:p>
            <a:pPr>
              <a:spcAft>
                <a:spcPct val="40000"/>
              </a:spcAft>
            </a:pPr>
            <a:r>
              <a:rPr lang="en-US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Component Failure Records</a:t>
            </a:r>
          </a:p>
        </p:txBody>
      </p:sp>
    </p:spTree>
  </p:cSld>
  <p:clrMapOvr>
    <a:masterClrMapping/>
  </p:clrMapOvr>
  <p:transition/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8" name="Rectangle 2">
            <a:extLst>
              <a:ext uri="{FF2B5EF4-FFF2-40B4-BE49-F238E27FC236}">
                <a16:creationId xmlns:a16="http://schemas.microsoft.com/office/drawing/2014/main" id="{BC625236-2F3B-6ACF-204E-DCA1605C00C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11569" y="1858240"/>
            <a:ext cx="3487738" cy="1784350"/>
          </a:xfr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/>
          <a:p>
            <a:r>
              <a:rPr lang="en-US" altLang="en-US" sz="72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Safety</a:t>
            </a:r>
          </a:p>
        </p:txBody>
      </p:sp>
      <p:pic>
        <p:nvPicPr>
          <p:cNvPr id="260099" name="Picture 3">
            <a:extLst>
              <a:ext uri="{FF2B5EF4-FFF2-40B4-BE49-F238E27FC236}">
                <a16:creationId xmlns:a16="http://schemas.microsoft.com/office/drawing/2014/main" id="{881FF77A-1D70-89F0-CFE5-003101F6561E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625" y="0"/>
            <a:ext cx="6048375" cy="687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147" name="Picture 3">
            <a:extLst>
              <a:ext uri="{FF2B5EF4-FFF2-40B4-BE49-F238E27FC236}">
                <a16:creationId xmlns:a16="http://schemas.microsoft.com/office/drawing/2014/main" id="{49AA8264-0823-7657-6E3B-3D9F65CDFB7B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9213"/>
            <a:ext cx="10311837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Rectangle 2">
            <a:extLst>
              <a:ext uri="{FF2B5EF4-FFF2-40B4-BE49-F238E27FC236}">
                <a16:creationId xmlns:a16="http://schemas.microsoft.com/office/drawing/2014/main" id="{C9031F07-2797-6BDF-B656-D31A00DAFA7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50875" y="1244600"/>
            <a:ext cx="4968875" cy="1784350"/>
          </a:xfrm>
          <a:effectLst>
            <a:outerShdw dist="71842" dir="2700000" algn="ctr" rotWithShape="0">
              <a:schemeClr val="bg1"/>
            </a:outerShdw>
          </a:effectLst>
        </p:spPr>
        <p:txBody>
          <a:bodyPr/>
          <a:lstStyle/>
          <a:p>
            <a:pPr>
              <a:defRPr/>
            </a:pPr>
            <a:endParaRPr lang="en-US" sz="4800">
              <a:solidFill>
                <a:srgbClr val="FAFD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266243" name="Picture 3">
            <a:extLst>
              <a:ext uri="{FF2B5EF4-FFF2-40B4-BE49-F238E27FC236}">
                <a16:creationId xmlns:a16="http://schemas.microsoft.com/office/drawing/2014/main" id="{4D218440-900A-320C-5FEA-7D39B0B1DF81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93" t="9776" r="15297" b="16191"/>
          <a:stretch>
            <a:fillRect/>
          </a:stretch>
        </p:blipFill>
        <p:spPr bwMode="auto">
          <a:xfrm>
            <a:off x="0" y="38100"/>
            <a:ext cx="10274300" cy="674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0" name="Rectangle 2">
            <a:extLst>
              <a:ext uri="{FF2B5EF4-FFF2-40B4-BE49-F238E27FC236}">
                <a16:creationId xmlns:a16="http://schemas.microsoft.com/office/drawing/2014/main" id="{02F2B77F-FA6D-FAC7-249B-B586B99AFB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73138" y="2049463"/>
            <a:ext cx="2125662" cy="2020887"/>
          </a:xfrm>
        </p:spPr>
        <p:txBody>
          <a:bodyPr/>
          <a:lstStyle/>
          <a:p>
            <a:pPr>
              <a:defRPr/>
            </a:pPr>
            <a:r>
              <a:rPr lang="en-US" sz="7200" b="1" dirty="0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</a:p>
        </p:txBody>
      </p:sp>
      <p:pic>
        <p:nvPicPr>
          <p:cNvPr id="268291" name="Picture 3">
            <a:extLst>
              <a:ext uri="{FF2B5EF4-FFF2-40B4-BE49-F238E27FC236}">
                <a16:creationId xmlns:a16="http://schemas.microsoft.com/office/drawing/2014/main" id="{1474F242-856B-F5E6-B047-2859C6E1E0B4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925" y="452065"/>
            <a:ext cx="5238750" cy="551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8292" name="Rectangle 4">
            <a:extLst>
              <a:ext uri="{FF2B5EF4-FFF2-40B4-BE49-F238E27FC236}">
                <a16:creationId xmlns:a16="http://schemas.microsoft.com/office/drawing/2014/main" id="{4D37A215-D5E6-88AF-E96C-76E6CC235B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85063" y="2368550"/>
            <a:ext cx="2131995" cy="1197764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7200" b="1" dirty="0">
                <a:latin typeface="Arial" charset="0"/>
              </a:rPr>
              <a:t>END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Line 1026">
            <a:extLst>
              <a:ext uri="{FF2B5EF4-FFF2-40B4-BE49-F238E27FC236}">
                <a16:creationId xmlns:a16="http://schemas.microsoft.com/office/drawing/2014/main" id="{97F18348-E709-E6C8-A504-747C4FF031B1}"/>
              </a:ext>
            </a:extLst>
          </p:cNvPr>
          <p:cNvSpPr>
            <a:spLocks noChangeShapeType="1"/>
          </p:cNvSpPr>
          <p:nvPr/>
        </p:nvSpPr>
        <p:spPr bwMode="auto">
          <a:xfrm>
            <a:off x="1714500" y="1646238"/>
            <a:ext cx="0" cy="2668587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6627" name="Line 1027">
            <a:extLst>
              <a:ext uri="{FF2B5EF4-FFF2-40B4-BE49-F238E27FC236}">
                <a16:creationId xmlns:a16="http://schemas.microsoft.com/office/drawing/2014/main" id="{8A747060-D3DD-7A61-66E8-2A2AF2FB4977}"/>
              </a:ext>
            </a:extLst>
          </p:cNvPr>
          <p:cNvSpPr>
            <a:spLocks noChangeShapeType="1"/>
          </p:cNvSpPr>
          <p:nvPr/>
        </p:nvSpPr>
        <p:spPr bwMode="auto">
          <a:xfrm>
            <a:off x="2317750" y="2249488"/>
            <a:ext cx="0" cy="1636712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6628" name="Line 1028">
            <a:extLst>
              <a:ext uri="{FF2B5EF4-FFF2-40B4-BE49-F238E27FC236}">
                <a16:creationId xmlns:a16="http://schemas.microsoft.com/office/drawing/2014/main" id="{3DE3F5E0-D7AB-BD3D-1FE4-F15091253078}"/>
              </a:ext>
            </a:extLst>
          </p:cNvPr>
          <p:cNvSpPr>
            <a:spLocks noChangeShapeType="1"/>
          </p:cNvSpPr>
          <p:nvPr/>
        </p:nvSpPr>
        <p:spPr bwMode="auto">
          <a:xfrm>
            <a:off x="2933700" y="1660525"/>
            <a:ext cx="0" cy="2668588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6629" name="Group 1036">
            <a:extLst>
              <a:ext uri="{FF2B5EF4-FFF2-40B4-BE49-F238E27FC236}">
                <a16:creationId xmlns:a16="http://schemas.microsoft.com/office/drawing/2014/main" id="{5E96F6AB-8A38-C95D-665F-3C0189248B51}"/>
              </a:ext>
            </a:extLst>
          </p:cNvPr>
          <p:cNvGrpSpPr>
            <a:grpSpLocks/>
          </p:cNvGrpSpPr>
          <p:nvPr/>
        </p:nvGrpSpPr>
        <p:grpSpPr bwMode="auto">
          <a:xfrm>
            <a:off x="5867400" y="1712913"/>
            <a:ext cx="2451100" cy="3405187"/>
            <a:chOff x="3696" y="1079"/>
            <a:chExt cx="1544" cy="2145"/>
          </a:xfrm>
        </p:grpSpPr>
        <p:grpSp>
          <p:nvGrpSpPr>
            <p:cNvPr id="26648" name="Group 1037">
              <a:extLst>
                <a:ext uri="{FF2B5EF4-FFF2-40B4-BE49-F238E27FC236}">
                  <a16:creationId xmlns:a16="http://schemas.microsoft.com/office/drawing/2014/main" id="{E41DFF46-CB3A-6DBA-C4EA-8DA07E92670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96" y="1079"/>
              <a:ext cx="1544" cy="2145"/>
              <a:chOff x="3696" y="1079"/>
              <a:chExt cx="1544" cy="2145"/>
            </a:xfrm>
          </p:grpSpPr>
          <p:sp>
            <p:nvSpPr>
              <p:cNvPr id="26655" name="Line 1038">
                <a:extLst>
                  <a:ext uri="{FF2B5EF4-FFF2-40B4-BE49-F238E27FC236}">
                    <a16:creationId xmlns:a16="http://schemas.microsoft.com/office/drawing/2014/main" id="{ECF5AFBA-73F0-DBDA-0BC9-7CB8FF1902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1079"/>
                <a:ext cx="0" cy="2137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656" name="Oval 1039">
                <a:extLst>
                  <a:ext uri="{FF2B5EF4-FFF2-40B4-BE49-F238E27FC236}">
                    <a16:creationId xmlns:a16="http://schemas.microsoft.com/office/drawing/2014/main" id="{4514ECD8-42A4-8396-1C26-CDE022B928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48" y="1653"/>
                <a:ext cx="78" cy="69"/>
              </a:xfrm>
              <a:prstGeom prst="ellipse">
                <a:avLst/>
              </a:prstGeom>
              <a:solidFill>
                <a:srgbClr val="FFFF00"/>
              </a:solidFill>
              <a:ln w="508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600"/>
                  </a:lnSpc>
                  <a:spcBef>
                    <a:spcPts val="500"/>
                  </a:spcBef>
                </a:pPr>
                <a:endParaRPr lang="en-US" altLang="en-US"/>
              </a:p>
            </p:txBody>
          </p:sp>
          <p:sp>
            <p:nvSpPr>
              <p:cNvPr id="26657" name="Oval 1040">
                <a:extLst>
                  <a:ext uri="{FF2B5EF4-FFF2-40B4-BE49-F238E27FC236}">
                    <a16:creationId xmlns:a16="http://schemas.microsoft.com/office/drawing/2014/main" id="{46803151-2DB8-3D98-E1C3-D6F566EB26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48" y="1949"/>
                <a:ext cx="78" cy="69"/>
              </a:xfrm>
              <a:prstGeom prst="ellipse">
                <a:avLst/>
              </a:prstGeom>
              <a:solidFill>
                <a:srgbClr val="FFFF00"/>
              </a:solidFill>
              <a:ln w="508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600"/>
                  </a:lnSpc>
                  <a:spcBef>
                    <a:spcPts val="500"/>
                  </a:spcBef>
                </a:pPr>
                <a:endParaRPr lang="en-US" altLang="en-US"/>
              </a:p>
            </p:txBody>
          </p:sp>
          <p:sp>
            <p:nvSpPr>
              <p:cNvPr id="26658" name="Oval 1041">
                <a:extLst>
                  <a:ext uri="{FF2B5EF4-FFF2-40B4-BE49-F238E27FC236}">
                    <a16:creationId xmlns:a16="http://schemas.microsoft.com/office/drawing/2014/main" id="{962D0B30-B470-134B-58B8-0E76F92E27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9" y="2244"/>
                <a:ext cx="78" cy="69"/>
              </a:xfrm>
              <a:prstGeom prst="ellipse">
                <a:avLst/>
              </a:prstGeom>
              <a:solidFill>
                <a:srgbClr val="FFFF00"/>
              </a:solidFill>
              <a:ln w="508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600"/>
                  </a:lnSpc>
                  <a:spcBef>
                    <a:spcPts val="500"/>
                  </a:spcBef>
                </a:pPr>
                <a:endParaRPr lang="en-US" altLang="en-US"/>
              </a:p>
            </p:txBody>
          </p:sp>
          <p:sp>
            <p:nvSpPr>
              <p:cNvPr id="26659" name="Oval 1042">
                <a:extLst>
                  <a:ext uri="{FF2B5EF4-FFF2-40B4-BE49-F238E27FC236}">
                    <a16:creationId xmlns:a16="http://schemas.microsoft.com/office/drawing/2014/main" id="{1AF32156-D659-8388-E92F-558B07378A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9" y="2539"/>
                <a:ext cx="78" cy="69"/>
              </a:xfrm>
              <a:prstGeom prst="ellipse">
                <a:avLst/>
              </a:prstGeom>
              <a:solidFill>
                <a:srgbClr val="FFFF00"/>
              </a:solidFill>
              <a:ln w="508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600"/>
                  </a:lnSpc>
                  <a:spcBef>
                    <a:spcPts val="500"/>
                  </a:spcBef>
                </a:pPr>
                <a:endParaRPr lang="en-US" altLang="en-US"/>
              </a:p>
            </p:txBody>
          </p:sp>
          <p:sp>
            <p:nvSpPr>
              <p:cNvPr id="26660" name="Oval 1043">
                <a:extLst>
                  <a:ext uri="{FF2B5EF4-FFF2-40B4-BE49-F238E27FC236}">
                    <a16:creationId xmlns:a16="http://schemas.microsoft.com/office/drawing/2014/main" id="{9A5AB8E3-8AC8-C95A-3AFC-531FFC7ED1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9" y="2834"/>
                <a:ext cx="78" cy="70"/>
              </a:xfrm>
              <a:prstGeom prst="ellipse">
                <a:avLst/>
              </a:prstGeom>
              <a:solidFill>
                <a:srgbClr val="FFFF00"/>
              </a:solidFill>
              <a:ln w="508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600"/>
                  </a:lnSpc>
                  <a:spcBef>
                    <a:spcPts val="500"/>
                  </a:spcBef>
                </a:pPr>
                <a:endParaRPr lang="en-US" altLang="en-US"/>
              </a:p>
            </p:txBody>
          </p:sp>
          <p:sp>
            <p:nvSpPr>
              <p:cNvPr id="26661" name="Oval 1044">
                <a:extLst>
                  <a:ext uri="{FF2B5EF4-FFF2-40B4-BE49-F238E27FC236}">
                    <a16:creationId xmlns:a16="http://schemas.microsoft.com/office/drawing/2014/main" id="{65C280E1-03B3-087F-7847-B4530B0093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9" y="3130"/>
                <a:ext cx="78" cy="69"/>
              </a:xfrm>
              <a:prstGeom prst="ellipse">
                <a:avLst/>
              </a:prstGeom>
              <a:solidFill>
                <a:srgbClr val="FFFF00"/>
              </a:solidFill>
              <a:ln w="508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600"/>
                  </a:lnSpc>
                  <a:spcBef>
                    <a:spcPts val="500"/>
                  </a:spcBef>
                </a:pPr>
                <a:endParaRPr lang="en-US" altLang="en-US"/>
              </a:p>
            </p:txBody>
          </p:sp>
          <p:grpSp>
            <p:nvGrpSpPr>
              <p:cNvPr id="26662" name="Group 1045">
                <a:extLst>
                  <a:ext uri="{FF2B5EF4-FFF2-40B4-BE49-F238E27FC236}">
                    <a16:creationId xmlns:a16="http://schemas.microsoft.com/office/drawing/2014/main" id="{D1477AE6-94C5-533E-1E9B-F5B8F2B6DBE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236" y="1088"/>
                <a:ext cx="1004" cy="2136"/>
                <a:chOff x="4236" y="1088"/>
                <a:chExt cx="1004" cy="2136"/>
              </a:xfrm>
            </p:grpSpPr>
            <p:sp>
              <p:nvSpPr>
                <p:cNvPr id="26663" name="Line 1046">
                  <a:extLst>
                    <a:ext uri="{FF2B5EF4-FFF2-40B4-BE49-F238E27FC236}">
                      <a16:creationId xmlns:a16="http://schemas.microsoft.com/office/drawing/2014/main" id="{300C5CC0-F213-4F95-7F0B-8132263841E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236" y="1088"/>
                  <a:ext cx="0" cy="2119"/>
                </a:xfrm>
                <a:prstGeom prst="line">
                  <a:avLst/>
                </a:prstGeom>
                <a:noFill/>
                <a:ln w="508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664" name="Line 1047">
                  <a:extLst>
                    <a:ext uri="{FF2B5EF4-FFF2-40B4-BE49-F238E27FC236}">
                      <a16:creationId xmlns:a16="http://schemas.microsoft.com/office/drawing/2014/main" id="{F2796729-A714-F115-7926-79614623E45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759" y="1096"/>
                  <a:ext cx="0" cy="2111"/>
                </a:xfrm>
                <a:prstGeom prst="line">
                  <a:avLst/>
                </a:prstGeom>
                <a:noFill/>
                <a:ln w="508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665" name="Line 1048">
                  <a:extLst>
                    <a:ext uri="{FF2B5EF4-FFF2-40B4-BE49-F238E27FC236}">
                      <a16:creationId xmlns:a16="http://schemas.microsoft.com/office/drawing/2014/main" id="{7C5FBE8E-6A37-7505-EA27-96B7BED7550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240" y="1096"/>
                  <a:ext cx="0" cy="2111"/>
                </a:xfrm>
                <a:prstGeom prst="line">
                  <a:avLst/>
                </a:prstGeom>
                <a:noFill/>
                <a:ln w="508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666" name="Oval 1049">
                  <a:extLst>
                    <a:ext uri="{FF2B5EF4-FFF2-40B4-BE49-F238E27FC236}">
                      <a16:creationId xmlns:a16="http://schemas.microsoft.com/office/drawing/2014/main" id="{C67CCF81-7507-3503-C5E8-0ADAB4946DF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488" y="1645"/>
                  <a:ext cx="78" cy="69"/>
                </a:xfrm>
                <a:prstGeom prst="ellipse">
                  <a:avLst/>
                </a:prstGeom>
                <a:solidFill>
                  <a:srgbClr val="FFFF00"/>
                </a:solidFill>
                <a:ln w="508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lnSpc>
                      <a:spcPts val="1600"/>
                    </a:lnSpc>
                    <a:spcBef>
                      <a:spcPts val="500"/>
                    </a:spcBef>
                  </a:pPr>
                  <a:endParaRPr lang="en-US" altLang="en-US"/>
                </a:p>
              </p:txBody>
            </p:sp>
            <p:sp>
              <p:nvSpPr>
                <p:cNvPr id="26667" name="Oval 1050">
                  <a:extLst>
                    <a:ext uri="{FF2B5EF4-FFF2-40B4-BE49-F238E27FC236}">
                      <a16:creationId xmlns:a16="http://schemas.microsoft.com/office/drawing/2014/main" id="{DA7E7D64-FE3E-C464-D027-E5152E96592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488" y="1940"/>
                  <a:ext cx="78" cy="69"/>
                </a:xfrm>
                <a:prstGeom prst="ellipse">
                  <a:avLst/>
                </a:prstGeom>
                <a:solidFill>
                  <a:srgbClr val="FFFF00"/>
                </a:solidFill>
                <a:ln w="508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lnSpc>
                      <a:spcPts val="1600"/>
                    </a:lnSpc>
                    <a:spcBef>
                      <a:spcPts val="500"/>
                    </a:spcBef>
                  </a:pPr>
                  <a:endParaRPr lang="en-US" altLang="en-US"/>
                </a:p>
              </p:txBody>
            </p:sp>
            <p:sp>
              <p:nvSpPr>
                <p:cNvPr id="26668" name="Oval 1051">
                  <a:extLst>
                    <a:ext uri="{FF2B5EF4-FFF2-40B4-BE49-F238E27FC236}">
                      <a16:creationId xmlns:a16="http://schemas.microsoft.com/office/drawing/2014/main" id="{DDD21BBA-B730-5332-D81B-FAA218F7990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479" y="2235"/>
                  <a:ext cx="78" cy="70"/>
                </a:xfrm>
                <a:prstGeom prst="ellipse">
                  <a:avLst/>
                </a:prstGeom>
                <a:solidFill>
                  <a:srgbClr val="FFFF00"/>
                </a:solidFill>
                <a:ln w="508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lnSpc>
                      <a:spcPts val="1600"/>
                    </a:lnSpc>
                    <a:spcBef>
                      <a:spcPts val="500"/>
                    </a:spcBef>
                  </a:pPr>
                  <a:endParaRPr lang="en-US" altLang="en-US"/>
                </a:p>
              </p:txBody>
            </p:sp>
            <p:sp>
              <p:nvSpPr>
                <p:cNvPr id="26669" name="Oval 1052">
                  <a:extLst>
                    <a:ext uri="{FF2B5EF4-FFF2-40B4-BE49-F238E27FC236}">
                      <a16:creationId xmlns:a16="http://schemas.microsoft.com/office/drawing/2014/main" id="{42DAFB11-C4D8-A1D8-2CB4-14931A0C282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479" y="2531"/>
                  <a:ext cx="78" cy="69"/>
                </a:xfrm>
                <a:prstGeom prst="ellipse">
                  <a:avLst/>
                </a:prstGeom>
                <a:solidFill>
                  <a:srgbClr val="FFFF00"/>
                </a:solidFill>
                <a:ln w="508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lnSpc>
                      <a:spcPts val="1600"/>
                    </a:lnSpc>
                    <a:spcBef>
                      <a:spcPts val="500"/>
                    </a:spcBef>
                  </a:pPr>
                  <a:endParaRPr lang="en-US" altLang="en-US"/>
                </a:p>
              </p:txBody>
            </p:sp>
            <p:sp>
              <p:nvSpPr>
                <p:cNvPr id="26670" name="Oval 1053">
                  <a:extLst>
                    <a:ext uri="{FF2B5EF4-FFF2-40B4-BE49-F238E27FC236}">
                      <a16:creationId xmlns:a16="http://schemas.microsoft.com/office/drawing/2014/main" id="{B759A6A5-3073-5B1A-C155-5960FEC762D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479" y="2826"/>
                  <a:ext cx="78" cy="69"/>
                </a:xfrm>
                <a:prstGeom prst="ellipse">
                  <a:avLst/>
                </a:prstGeom>
                <a:solidFill>
                  <a:srgbClr val="FFFF00"/>
                </a:solidFill>
                <a:ln w="508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lnSpc>
                      <a:spcPts val="1600"/>
                    </a:lnSpc>
                    <a:spcBef>
                      <a:spcPts val="500"/>
                    </a:spcBef>
                  </a:pPr>
                  <a:endParaRPr lang="en-US" altLang="en-US"/>
                </a:p>
              </p:txBody>
            </p:sp>
            <p:sp>
              <p:nvSpPr>
                <p:cNvPr id="26671" name="Oval 1054">
                  <a:extLst>
                    <a:ext uri="{FF2B5EF4-FFF2-40B4-BE49-F238E27FC236}">
                      <a16:creationId xmlns:a16="http://schemas.microsoft.com/office/drawing/2014/main" id="{0F36A67D-682E-E423-A393-9779F1372E1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479" y="3121"/>
                  <a:ext cx="78" cy="70"/>
                </a:xfrm>
                <a:prstGeom prst="ellipse">
                  <a:avLst/>
                </a:prstGeom>
                <a:solidFill>
                  <a:srgbClr val="FFFF00"/>
                </a:solidFill>
                <a:ln w="508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lnSpc>
                      <a:spcPts val="1600"/>
                    </a:lnSpc>
                    <a:spcBef>
                      <a:spcPts val="500"/>
                    </a:spcBef>
                  </a:pPr>
                  <a:endParaRPr lang="en-US" altLang="en-US"/>
                </a:p>
              </p:txBody>
            </p:sp>
            <p:sp>
              <p:nvSpPr>
                <p:cNvPr id="26672" name="Oval 1055">
                  <a:extLst>
                    <a:ext uri="{FF2B5EF4-FFF2-40B4-BE49-F238E27FC236}">
                      <a16:creationId xmlns:a16="http://schemas.microsoft.com/office/drawing/2014/main" id="{DE9A1854-00D7-62C1-BCD5-EB321C73A53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977" y="1662"/>
                  <a:ext cx="78" cy="69"/>
                </a:xfrm>
                <a:prstGeom prst="ellipse">
                  <a:avLst/>
                </a:prstGeom>
                <a:solidFill>
                  <a:srgbClr val="FFFF00"/>
                </a:solidFill>
                <a:ln w="508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lnSpc>
                      <a:spcPts val="1600"/>
                    </a:lnSpc>
                    <a:spcBef>
                      <a:spcPts val="500"/>
                    </a:spcBef>
                  </a:pPr>
                  <a:endParaRPr lang="en-US" altLang="en-US"/>
                </a:p>
              </p:txBody>
            </p:sp>
            <p:sp>
              <p:nvSpPr>
                <p:cNvPr id="26673" name="Oval 1056">
                  <a:extLst>
                    <a:ext uri="{FF2B5EF4-FFF2-40B4-BE49-F238E27FC236}">
                      <a16:creationId xmlns:a16="http://schemas.microsoft.com/office/drawing/2014/main" id="{1595A84D-9BD2-53EF-6E1F-286779DEDB8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977" y="1923"/>
                  <a:ext cx="78" cy="69"/>
                </a:xfrm>
                <a:prstGeom prst="ellipse">
                  <a:avLst/>
                </a:prstGeom>
                <a:solidFill>
                  <a:srgbClr val="FFFF00"/>
                </a:solidFill>
                <a:ln w="508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lnSpc>
                      <a:spcPts val="1600"/>
                    </a:lnSpc>
                    <a:spcBef>
                      <a:spcPts val="500"/>
                    </a:spcBef>
                  </a:pPr>
                  <a:endParaRPr lang="en-US" altLang="en-US"/>
                </a:p>
              </p:txBody>
            </p:sp>
            <p:sp>
              <p:nvSpPr>
                <p:cNvPr id="26674" name="Oval 1057">
                  <a:extLst>
                    <a:ext uri="{FF2B5EF4-FFF2-40B4-BE49-F238E27FC236}">
                      <a16:creationId xmlns:a16="http://schemas.microsoft.com/office/drawing/2014/main" id="{62D076AC-FD93-ED19-43B9-E60D3B9815C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986" y="2244"/>
                  <a:ext cx="77" cy="69"/>
                </a:xfrm>
                <a:prstGeom prst="ellipse">
                  <a:avLst/>
                </a:prstGeom>
                <a:solidFill>
                  <a:srgbClr val="FFFF00"/>
                </a:solidFill>
                <a:ln w="508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lnSpc>
                      <a:spcPts val="1600"/>
                    </a:lnSpc>
                    <a:spcBef>
                      <a:spcPts val="500"/>
                    </a:spcBef>
                  </a:pPr>
                  <a:endParaRPr lang="en-US" altLang="en-US"/>
                </a:p>
              </p:txBody>
            </p:sp>
            <p:sp>
              <p:nvSpPr>
                <p:cNvPr id="26675" name="Oval 1058">
                  <a:extLst>
                    <a:ext uri="{FF2B5EF4-FFF2-40B4-BE49-F238E27FC236}">
                      <a16:creationId xmlns:a16="http://schemas.microsoft.com/office/drawing/2014/main" id="{5500A40A-E659-1323-B366-BABB5E80AEB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986" y="2539"/>
                  <a:ext cx="77" cy="69"/>
                </a:xfrm>
                <a:prstGeom prst="ellipse">
                  <a:avLst/>
                </a:prstGeom>
                <a:solidFill>
                  <a:srgbClr val="FFFF00"/>
                </a:solidFill>
                <a:ln w="508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lnSpc>
                      <a:spcPts val="1600"/>
                    </a:lnSpc>
                    <a:spcBef>
                      <a:spcPts val="500"/>
                    </a:spcBef>
                  </a:pPr>
                  <a:endParaRPr lang="en-US" altLang="en-US"/>
                </a:p>
              </p:txBody>
            </p:sp>
            <p:sp>
              <p:nvSpPr>
                <p:cNvPr id="26676" name="Oval 1059">
                  <a:extLst>
                    <a:ext uri="{FF2B5EF4-FFF2-40B4-BE49-F238E27FC236}">
                      <a16:creationId xmlns:a16="http://schemas.microsoft.com/office/drawing/2014/main" id="{99373BB8-4334-23AF-89F4-05368E46E6D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986" y="2860"/>
                  <a:ext cx="77" cy="69"/>
                </a:xfrm>
                <a:prstGeom prst="ellipse">
                  <a:avLst/>
                </a:prstGeom>
                <a:solidFill>
                  <a:srgbClr val="FFFF00"/>
                </a:solidFill>
                <a:ln w="508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lnSpc>
                      <a:spcPts val="1600"/>
                    </a:lnSpc>
                    <a:spcBef>
                      <a:spcPts val="500"/>
                    </a:spcBef>
                  </a:pPr>
                  <a:endParaRPr lang="en-US" altLang="en-US"/>
                </a:p>
              </p:txBody>
            </p:sp>
            <p:sp>
              <p:nvSpPr>
                <p:cNvPr id="26677" name="Oval 1060">
                  <a:extLst>
                    <a:ext uri="{FF2B5EF4-FFF2-40B4-BE49-F238E27FC236}">
                      <a16:creationId xmlns:a16="http://schemas.microsoft.com/office/drawing/2014/main" id="{06BE9344-2881-0B58-34EA-B091A11F964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986" y="3155"/>
                  <a:ext cx="77" cy="69"/>
                </a:xfrm>
                <a:prstGeom prst="ellipse">
                  <a:avLst/>
                </a:prstGeom>
                <a:solidFill>
                  <a:srgbClr val="FFFF00"/>
                </a:solidFill>
                <a:ln w="508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lnSpc>
                      <a:spcPts val="1600"/>
                    </a:lnSpc>
                    <a:spcBef>
                      <a:spcPts val="500"/>
                    </a:spcBef>
                  </a:pPr>
                  <a:endParaRPr lang="en-US" altLang="en-US"/>
                </a:p>
              </p:txBody>
            </p:sp>
          </p:grpSp>
        </p:grpSp>
        <p:sp>
          <p:nvSpPr>
            <p:cNvPr id="26649" name="Oval 1061">
              <a:extLst>
                <a:ext uri="{FF2B5EF4-FFF2-40B4-BE49-F238E27FC236}">
                  <a16:creationId xmlns:a16="http://schemas.microsoft.com/office/drawing/2014/main" id="{86EDEF17-E75B-9515-F4D6-9491CA0512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8" y="1400"/>
              <a:ext cx="78" cy="69"/>
            </a:xfrm>
            <a:prstGeom prst="ellipse">
              <a:avLst/>
            </a:prstGeom>
            <a:solidFill>
              <a:srgbClr val="FFFF00"/>
            </a:solidFill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26650" name="Oval 1062">
              <a:extLst>
                <a:ext uri="{FF2B5EF4-FFF2-40B4-BE49-F238E27FC236}">
                  <a16:creationId xmlns:a16="http://schemas.microsoft.com/office/drawing/2014/main" id="{1BCFA64B-A99B-77DF-DF76-2FFE028098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8" y="1113"/>
              <a:ext cx="78" cy="69"/>
            </a:xfrm>
            <a:prstGeom prst="ellipse">
              <a:avLst/>
            </a:prstGeom>
            <a:solidFill>
              <a:srgbClr val="FFFF00"/>
            </a:solidFill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26651" name="Oval 1063">
              <a:extLst>
                <a:ext uri="{FF2B5EF4-FFF2-40B4-BE49-F238E27FC236}">
                  <a16:creationId xmlns:a16="http://schemas.microsoft.com/office/drawing/2014/main" id="{55309C35-66E7-A878-1050-3F1172D222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8" y="1400"/>
              <a:ext cx="78" cy="69"/>
            </a:xfrm>
            <a:prstGeom prst="ellipse">
              <a:avLst/>
            </a:prstGeom>
            <a:solidFill>
              <a:srgbClr val="FFFF00"/>
            </a:solidFill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26652" name="Oval 1064">
              <a:extLst>
                <a:ext uri="{FF2B5EF4-FFF2-40B4-BE49-F238E27FC236}">
                  <a16:creationId xmlns:a16="http://schemas.microsoft.com/office/drawing/2014/main" id="{39F853BF-FA73-98D7-F1AF-5BEFD03E43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8" y="1113"/>
              <a:ext cx="78" cy="69"/>
            </a:xfrm>
            <a:prstGeom prst="ellipse">
              <a:avLst/>
            </a:prstGeom>
            <a:solidFill>
              <a:srgbClr val="FFFF00"/>
            </a:solidFill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26653" name="Oval 1065">
              <a:extLst>
                <a:ext uri="{FF2B5EF4-FFF2-40B4-BE49-F238E27FC236}">
                  <a16:creationId xmlns:a16="http://schemas.microsoft.com/office/drawing/2014/main" id="{20A6CDEC-EE65-63FF-97B8-C93D5A640E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7" y="1392"/>
              <a:ext cx="78" cy="69"/>
            </a:xfrm>
            <a:prstGeom prst="ellipse">
              <a:avLst/>
            </a:prstGeom>
            <a:solidFill>
              <a:srgbClr val="FFFF00"/>
            </a:solidFill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26654" name="Oval 1066">
              <a:extLst>
                <a:ext uri="{FF2B5EF4-FFF2-40B4-BE49-F238E27FC236}">
                  <a16:creationId xmlns:a16="http://schemas.microsoft.com/office/drawing/2014/main" id="{AC4ED6AC-72CA-D80C-D070-312A90BCC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6" y="1122"/>
              <a:ext cx="77" cy="69"/>
            </a:xfrm>
            <a:prstGeom prst="ellipse">
              <a:avLst/>
            </a:prstGeom>
            <a:solidFill>
              <a:srgbClr val="FFFF00"/>
            </a:solidFill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</p:grpSp>
      <p:sp>
        <p:nvSpPr>
          <p:cNvPr id="26630" name="Rectangle 1067">
            <a:extLst>
              <a:ext uri="{FF2B5EF4-FFF2-40B4-BE49-F238E27FC236}">
                <a16:creationId xmlns:a16="http://schemas.microsoft.com/office/drawing/2014/main" id="{C4980254-5A0A-86A0-953C-241FA2EF85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3037" y="777875"/>
            <a:ext cx="3990975" cy="763588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0638" tIns="28575" rIns="20638" bIns="28575"/>
          <a:lstStyle>
            <a:lvl1pPr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45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3800" dirty="0">
                <a:solidFill>
                  <a:schemeClr val="tx1"/>
                </a:solidFill>
              </a:rPr>
              <a:t>  Single -Stage</a:t>
            </a:r>
          </a:p>
        </p:txBody>
      </p:sp>
      <p:sp>
        <p:nvSpPr>
          <p:cNvPr id="26631" name="Rectangle 1068">
            <a:extLst>
              <a:ext uri="{FF2B5EF4-FFF2-40B4-BE49-F238E27FC236}">
                <a16:creationId xmlns:a16="http://schemas.microsoft.com/office/drawing/2014/main" id="{B2686AAE-18DA-1A91-45B8-F1A6C74880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8313" y="777875"/>
            <a:ext cx="3227387" cy="763588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0638" tIns="28575" rIns="20638" bIns="28575"/>
          <a:lstStyle>
            <a:lvl1pPr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45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3800" dirty="0">
                <a:solidFill>
                  <a:schemeClr val="tx1"/>
                </a:solidFill>
              </a:rPr>
              <a:t>Two-Stage</a:t>
            </a:r>
          </a:p>
        </p:txBody>
      </p:sp>
      <p:sp>
        <p:nvSpPr>
          <p:cNvPr id="26632" name="Line 1069">
            <a:extLst>
              <a:ext uri="{FF2B5EF4-FFF2-40B4-BE49-F238E27FC236}">
                <a16:creationId xmlns:a16="http://schemas.microsoft.com/office/drawing/2014/main" id="{4D3E3264-3216-A5B9-9783-46E61172A19D}"/>
              </a:ext>
            </a:extLst>
          </p:cNvPr>
          <p:cNvSpPr>
            <a:spLocks noChangeShapeType="1"/>
          </p:cNvSpPr>
          <p:nvPr/>
        </p:nvSpPr>
        <p:spPr bwMode="auto">
          <a:xfrm>
            <a:off x="4098925" y="1633538"/>
            <a:ext cx="0" cy="2668587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33" name="Line 1070">
            <a:extLst>
              <a:ext uri="{FF2B5EF4-FFF2-40B4-BE49-F238E27FC236}">
                <a16:creationId xmlns:a16="http://schemas.microsoft.com/office/drawing/2014/main" id="{D5CA436A-2A14-C075-F0CE-6F78BE5B7518}"/>
              </a:ext>
            </a:extLst>
          </p:cNvPr>
          <p:cNvSpPr>
            <a:spLocks noChangeShapeType="1"/>
          </p:cNvSpPr>
          <p:nvPr/>
        </p:nvSpPr>
        <p:spPr bwMode="auto">
          <a:xfrm>
            <a:off x="3549650" y="2249488"/>
            <a:ext cx="0" cy="1636712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6634" name="Group 1095">
            <a:extLst>
              <a:ext uri="{FF2B5EF4-FFF2-40B4-BE49-F238E27FC236}">
                <a16:creationId xmlns:a16="http://schemas.microsoft.com/office/drawing/2014/main" id="{FB9EA4FB-37B5-A579-3C27-53AA4063DA62}"/>
              </a:ext>
            </a:extLst>
          </p:cNvPr>
          <p:cNvGrpSpPr>
            <a:grpSpLocks/>
          </p:cNvGrpSpPr>
          <p:nvPr/>
        </p:nvGrpSpPr>
        <p:grpSpPr bwMode="auto">
          <a:xfrm>
            <a:off x="1727200" y="5054600"/>
            <a:ext cx="2371725" cy="471488"/>
            <a:chOff x="1088" y="3054"/>
            <a:chExt cx="1494" cy="297"/>
          </a:xfrm>
        </p:grpSpPr>
        <p:sp>
          <p:nvSpPr>
            <p:cNvPr id="26639" name="Line 1029">
              <a:extLst>
                <a:ext uri="{FF2B5EF4-FFF2-40B4-BE49-F238E27FC236}">
                  <a16:creationId xmlns:a16="http://schemas.microsoft.com/office/drawing/2014/main" id="{B0EDF88F-A9DC-45CF-58A6-ED896F89D18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88" y="3062"/>
              <a:ext cx="0" cy="289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40" name="Line 1030">
              <a:extLst>
                <a:ext uri="{FF2B5EF4-FFF2-40B4-BE49-F238E27FC236}">
                  <a16:creationId xmlns:a16="http://schemas.microsoft.com/office/drawing/2014/main" id="{3414CE9F-7399-474D-2E49-973E0430B1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60" y="3062"/>
              <a:ext cx="0" cy="289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41" name="Line 1031">
              <a:extLst>
                <a:ext uri="{FF2B5EF4-FFF2-40B4-BE49-F238E27FC236}">
                  <a16:creationId xmlns:a16="http://schemas.microsoft.com/office/drawing/2014/main" id="{1B3BB7D7-F2DF-797E-6E8D-3B4457C854C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39" y="3062"/>
              <a:ext cx="0" cy="289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42" name="Line 1032">
              <a:extLst>
                <a:ext uri="{FF2B5EF4-FFF2-40B4-BE49-F238E27FC236}">
                  <a16:creationId xmlns:a16="http://schemas.microsoft.com/office/drawing/2014/main" id="{E0F401FD-80ED-DDD8-C089-41ED931E6E8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02" y="3062"/>
              <a:ext cx="0" cy="289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43" name="Oval 1033">
              <a:extLst>
                <a:ext uri="{FF2B5EF4-FFF2-40B4-BE49-F238E27FC236}">
                  <a16:creationId xmlns:a16="http://schemas.microsoft.com/office/drawing/2014/main" id="{C8FEA942-84CC-E897-AA49-F4306901CA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1" y="3206"/>
              <a:ext cx="77" cy="69"/>
            </a:xfrm>
            <a:prstGeom prst="ellipse">
              <a:avLst/>
            </a:prstGeom>
            <a:solidFill>
              <a:srgbClr val="FFFF00"/>
            </a:solidFill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26644" name="Oval 1034">
              <a:extLst>
                <a:ext uri="{FF2B5EF4-FFF2-40B4-BE49-F238E27FC236}">
                  <a16:creationId xmlns:a16="http://schemas.microsoft.com/office/drawing/2014/main" id="{0E3A8DB9-52B0-69BB-0A53-88D46B27C7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9" y="3214"/>
              <a:ext cx="78" cy="69"/>
            </a:xfrm>
            <a:prstGeom prst="ellipse">
              <a:avLst/>
            </a:prstGeom>
            <a:solidFill>
              <a:srgbClr val="FFFF00"/>
            </a:solidFill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26645" name="Oval 1035">
              <a:extLst>
                <a:ext uri="{FF2B5EF4-FFF2-40B4-BE49-F238E27FC236}">
                  <a16:creationId xmlns:a16="http://schemas.microsoft.com/office/drawing/2014/main" id="{81905AD1-65D5-554F-CD43-1E1F20E711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9" y="3206"/>
              <a:ext cx="78" cy="69"/>
            </a:xfrm>
            <a:prstGeom prst="ellipse">
              <a:avLst/>
            </a:prstGeom>
            <a:solidFill>
              <a:srgbClr val="FFFF00"/>
            </a:solidFill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26646" name="Line 1071">
              <a:extLst>
                <a:ext uri="{FF2B5EF4-FFF2-40B4-BE49-F238E27FC236}">
                  <a16:creationId xmlns:a16="http://schemas.microsoft.com/office/drawing/2014/main" id="{303D964B-115F-BEEC-BDFE-A163DCC289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82" y="3054"/>
              <a:ext cx="0" cy="288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47" name="Oval 1072">
              <a:extLst>
                <a:ext uri="{FF2B5EF4-FFF2-40B4-BE49-F238E27FC236}">
                  <a16:creationId xmlns:a16="http://schemas.microsoft.com/office/drawing/2014/main" id="{DEEFFD9C-6A61-1EEF-CB11-32C51E3235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3" y="3197"/>
              <a:ext cx="78" cy="70"/>
            </a:xfrm>
            <a:prstGeom prst="ellipse">
              <a:avLst/>
            </a:prstGeom>
            <a:solidFill>
              <a:srgbClr val="FFFF00"/>
            </a:solidFill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</p:grpSp>
      <p:sp>
        <p:nvSpPr>
          <p:cNvPr id="26635" name="Rectangle 1087">
            <a:extLst>
              <a:ext uri="{FF2B5EF4-FFF2-40B4-BE49-F238E27FC236}">
                <a16:creationId xmlns:a16="http://schemas.microsoft.com/office/drawing/2014/main" id="{883EDF2D-6191-95CA-6920-DBA4E023A6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07400" y="6297613"/>
            <a:ext cx="1620637" cy="388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6838" tIns="47625" rIns="96838" bIns="47625">
            <a:spAutoFit/>
          </a:bodyPr>
          <a:lstStyle>
            <a:lvl1pPr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9pPr>
          </a:lstStyle>
          <a:p>
            <a:pPr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1900" dirty="0">
                <a:solidFill>
                  <a:schemeClr val="tx1"/>
                </a:solidFill>
              </a:rPr>
              <a:t>Figure 301.2</a:t>
            </a:r>
          </a:p>
        </p:txBody>
      </p:sp>
      <p:sp>
        <p:nvSpPr>
          <p:cNvPr id="26636" name="Text Box 1088">
            <a:extLst>
              <a:ext uri="{FF2B5EF4-FFF2-40B4-BE49-F238E27FC236}">
                <a16:creationId xmlns:a16="http://schemas.microsoft.com/office/drawing/2014/main" id="{90CFAD53-8C1A-AB3B-8026-3016688B4A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7716" y="5666443"/>
            <a:ext cx="1641796" cy="52322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Charging</a:t>
            </a:r>
          </a:p>
        </p:txBody>
      </p:sp>
      <p:sp>
        <p:nvSpPr>
          <p:cNvPr id="26637" name="Text Box 1089">
            <a:extLst>
              <a:ext uri="{FF2B5EF4-FFF2-40B4-BE49-F238E27FC236}">
                <a16:creationId xmlns:a16="http://schemas.microsoft.com/office/drawing/2014/main" id="{A9A460D4-AE1C-BAF1-45B4-0742FFE298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8825" y="4448175"/>
            <a:ext cx="1739579" cy="52322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Collection</a:t>
            </a:r>
          </a:p>
        </p:txBody>
      </p:sp>
      <p:sp>
        <p:nvSpPr>
          <p:cNvPr id="26638" name="Text Box 1090">
            <a:extLst>
              <a:ext uri="{FF2B5EF4-FFF2-40B4-BE49-F238E27FC236}">
                <a16:creationId xmlns:a16="http://schemas.microsoft.com/office/drawing/2014/main" id="{4E8996CA-B0D0-3B31-7D9E-51EAFB8B33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0521" y="5603071"/>
            <a:ext cx="3676006" cy="95410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Charging &amp; Collection</a:t>
            </a:r>
          </a:p>
          <a:p>
            <a:endParaRPr lang="en-US" alt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026">
            <a:extLst>
              <a:ext uri="{FF2B5EF4-FFF2-40B4-BE49-F238E27FC236}">
                <a16:creationId xmlns:a16="http://schemas.microsoft.com/office/drawing/2014/main" id="{FD6E0127-EAB4-0864-EE6A-77E49628DEF0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0638" y="0"/>
            <a:ext cx="772636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675" name="Rectangle 1027">
            <a:extLst>
              <a:ext uri="{FF2B5EF4-FFF2-40B4-BE49-F238E27FC236}">
                <a16:creationId xmlns:a16="http://schemas.microsoft.com/office/drawing/2014/main" id="{27A27B13-8385-96B3-7948-B3233F3C630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2597" y="1620796"/>
            <a:ext cx="2338087" cy="2615537"/>
          </a:xfr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>
            <a:noAutofit/>
          </a:bodyPr>
          <a:lstStyle/>
          <a:p>
            <a:pPr algn="r"/>
            <a:r>
              <a:rPr lang="en-US" altLang="en-US" sz="44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Single-Stage Industrial ESP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>
            <a:extLst>
              <a:ext uri="{FF2B5EF4-FFF2-40B4-BE49-F238E27FC236}">
                <a16:creationId xmlns:a16="http://schemas.microsoft.com/office/drawing/2014/main" id="{9562AC35-0DD7-FEC8-93C4-CDC30FD98271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-7937"/>
            <a:ext cx="10264775" cy="681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23" name="Rectangle 3">
            <a:extLst>
              <a:ext uri="{FF2B5EF4-FFF2-40B4-BE49-F238E27FC236}">
                <a16:creationId xmlns:a16="http://schemas.microsoft.com/office/drawing/2014/main" id="{F05ACD87-A593-6876-2A9F-658427F792F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360738" y="2289175"/>
            <a:ext cx="3535362" cy="2224088"/>
          </a:xfrm>
          <a:noFill/>
        </p:spPr>
        <p:txBody>
          <a:bodyPr wrap="none" lIns="20638" tIns="28575" rIns="20638" bIns="28575"/>
          <a:lstStyle/>
          <a:p>
            <a:pPr marL="0" indent="0">
              <a:lnSpc>
                <a:spcPts val="4500"/>
              </a:lnSpc>
              <a:spcAft>
                <a:spcPts val="900"/>
              </a:spcAft>
              <a:buFont typeface="Monotype Sorts" pitchFamily="2" charset="2"/>
              <a:buNone/>
              <a:tabLst>
                <a:tab pos="479425" algn="l"/>
                <a:tab pos="960438" algn="l"/>
                <a:tab pos="1439863" algn="l"/>
                <a:tab pos="1920875" algn="l"/>
                <a:tab pos="2400300" algn="l"/>
                <a:tab pos="2879725" algn="l"/>
                <a:tab pos="3360738" algn="l"/>
                <a:tab pos="3840163" algn="l"/>
                <a:tab pos="4800600" algn="l"/>
                <a:tab pos="5761038" algn="l"/>
                <a:tab pos="6721475" algn="l"/>
              </a:tabLst>
            </a:pPr>
            <a:endParaRPr lang="en-US" altLang="en-US" sz="3800">
              <a:solidFill>
                <a:srgbClr val="FFFF00"/>
              </a:solidFill>
            </a:endParaRPr>
          </a:p>
          <a:p>
            <a:pPr marL="0" indent="0">
              <a:lnSpc>
                <a:spcPts val="4500"/>
              </a:lnSpc>
              <a:spcAft>
                <a:spcPts val="900"/>
              </a:spcAft>
              <a:buFont typeface="Monotype Sorts" pitchFamily="2" charset="2"/>
              <a:buNone/>
              <a:tabLst>
                <a:tab pos="479425" algn="l"/>
                <a:tab pos="960438" algn="l"/>
                <a:tab pos="1439863" algn="l"/>
                <a:tab pos="1920875" algn="l"/>
                <a:tab pos="2400300" algn="l"/>
                <a:tab pos="2879725" algn="l"/>
                <a:tab pos="3360738" algn="l"/>
                <a:tab pos="3840163" algn="l"/>
                <a:tab pos="4800600" algn="l"/>
                <a:tab pos="5761038" algn="l"/>
                <a:tab pos="6721475" algn="l"/>
              </a:tabLst>
            </a:pPr>
            <a:endParaRPr lang="en-US" altLang="en-US" sz="3800">
              <a:solidFill>
                <a:srgbClr val="FFFF00"/>
              </a:solidFill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>
            <a:extLst>
              <a:ext uri="{FF2B5EF4-FFF2-40B4-BE49-F238E27FC236}">
                <a16:creationId xmlns:a16="http://schemas.microsoft.com/office/drawing/2014/main" id="{98C765D0-EFF6-DAF8-FC30-8ECC86891E65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2" t="2574" r="1291"/>
          <a:stretch>
            <a:fillRect/>
          </a:stretch>
        </p:blipFill>
        <p:spPr bwMode="auto">
          <a:xfrm>
            <a:off x="2671763" y="0"/>
            <a:ext cx="4935537" cy="684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771" name="Rectangle 3">
            <a:extLst>
              <a:ext uri="{FF2B5EF4-FFF2-40B4-BE49-F238E27FC236}">
                <a16:creationId xmlns:a16="http://schemas.microsoft.com/office/drawing/2014/main" id="{B8E63AD8-112F-B2F0-9B83-9430FEEE2CE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360738" y="2289175"/>
            <a:ext cx="3535362" cy="2224088"/>
          </a:xfrm>
          <a:noFill/>
        </p:spPr>
        <p:txBody>
          <a:bodyPr wrap="none" lIns="20638" tIns="28575" rIns="20638" bIns="28575"/>
          <a:lstStyle/>
          <a:p>
            <a:pPr marL="0" indent="0">
              <a:lnSpc>
                <a:spcPts val="4500"/>
              </a:lnSpc>
              <a:spcAft>
                <a:spcPts val="900"/>
              </a:spcAft>
              <a:buFont typeface="Monotype Sorts" pitchFamily="2" charset="2"/>
              <a:buNone/>
              <a:tabLst>
                <a:tab pos="479425" algn="l"/>
                <a:tab pos="960438" algn="l"/>
                <a:tab pos="1439863" algn="l"/>
                <a:tab pos="1920875" algn="l"/>
                <a:tab pos="2400300" algn="l"/>
                <a:tab pos="2879725" algn="l"/>
                <a:tab pos="3360738" algn="l"/>
                <a:tab pos="3840163" algn="l"/>
                <a:tab pos="4800600" algn="l"/>
                <a:tab pos="5761038" algn="l"/>
                <a:tab pos="6721475" algn="l"/>
              </a:tabLst>
            </a:pPr>
            <a:r>
              <a:rPr lang="en-US" altLang="en-US" sz="3800">
                <a:solidFill>
                  <a:srgbClr val="FFFF00"/>
                </a:solidFill>
              </a:rPr>
              <a:t> </a:t>
            </a:r>
          </a:p>
          <a:p>
            <a:pPr marL="0" indent="0">
              <a:lnSpc>
                <a:spcPts val="4500"/>
              </a:lnSpc>
              <a:spcAft>
                <a:spcPts val="900"/>
              </a:spcAft>
              <a:buFont typeface="Monotype Sorts" pitchFamily="2" charset="2"/>
              <a:buNone/>
              <a:tabLst>
                <a:tab pos="479425" algn="l"/>
                <a:tab pos="960438" algn="l"/>
                <a:tab pos="1439863" algn="l"/>
                <a:tab pos="1920875" algn="l"/>
                <a:tab pos="2400300" algn="l"/>
                <a:tab pos="2879725" algn="l"/>
                <a:tab pos="3360738" algn="l"/>
                <a:tab pos="3840163" algn="l"/>
                <a:tab pos="4800600" algn="l"/>
                <a:tab pos="5761038" algn="l"/>
                <a:tab pos="6721475" algn="l"/>
              </a:tabLst>
            </a:pPr>
            <a:endParaRPr lang="en-US" altLang="en-US" sz="3800">
              <a:solidFill>
                <a:srgbClr val="FFFF00"/>
              </a:solidFill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>
            <a:extLst>
              <a:ext uri="{FF2B5EF4-FFF2-40B4-BE49-F238E27FC236}">
                <a16:creationId xmlns:a16="http://schemas.microsoft.com/office/drawing/2014/main" id="{96A42E74-C943-33B8-2104-F11D0D0F6D11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863"/>
            <a:ext cx="10286999" cy="6900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819" name="Rectangle 3">
            <a:extLst>
              <a:ext uri="{FF2B5EF4-FFF2-40B4-BE49-F238E27FC236}">
                <a16:creationId xmlns:a16="http://schemas.microsoft.com/office/drawing/2014/main" id="{469EB993-13A9-9F6A-2CE6-56C4D5E5E44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360738" y="2289175"/>
            <a:ext cx="3535362" cy="2224088"/>
          </a:xfrm>
          <a:noFill/>
        </p:spPr>
        <p:txBody>
          <a:bodyPr wrap="none" lIns="20638" tIns="28575" rIns="20638" bIns="28575"/>
          <a:lstStyle/>
          <a:p>
            <a:pPr marL="0" indent="0">
              <a:lnSpc>
                <a:spcPts val="4500"/>
              </a:lnSpc>
              <a:spcAft>
                <a:spcPts val="900"/>
              </a:spcAft>
              <a:buFont typeface="Monotype Sorts" pitchFamily="2" charset="2"/>
              <a:buNone/>
              <a:tabLst>
                <a:tab pos="479425" algn="l"/>
                <a:tab pos="960438" algn="l"/>
                <a:tab pos="1439863" algn="l"/>
                <a:tab pos="1920875" algn="l"/>
                <a:tab pos="2400300" algn="l"/>
                <a:tab pos="2879725" algn="l"/>
                <a:tab pos="3360738" algn="l"/>
                <a:tab pos="3840163" algn="l"/>
                <a:tab pos="4800600" algn="l"/>
                <a:tab pos="5761038" algn="l"/>
                <a:tab pos="6721475" algn="l"/>
              </a:tabLst>
            </a:pPr>
            <a:r>
              <a:rPr lang="en-US" altLang="en-US" sz="3800">
                <a:solidFill>
                  <a:srgbClr val="FFFF00"/>
                </a:solidFill>
              </a:rPr>
              <a:t> </a:t>
            </a:r>
          </a:p>
          <a:p>
            <a:pPr marL="0" indent="0">
              <a:lnSpc>
                <a:spcPts val="4500"/>
              </a:lnSpc>
              <a:spcAft>
                <a:spcPts val="900"/>
              </a:spcAft>
              <a:buFont typeface="Monotype Sorts" pitchFamily="2" charset="2"/>
              <a:buNone/>
              <a:tabLst>
                <a:tab pos="479425" algn="l"/>
                <a:tab pos="960438" algn="l"/>
                <a:tab pos="1439863" algn="l"/>
                <a:tab pos="1920875" algn="l"/>
                <a:tab pos="2400300" algn="l"/>
                <a:tab pos="2879725" algn="l"/>
                <a:tab pos="3360738" algn="l"/>
                <a:tab pos="3840163" algn="l"/>
                <a:tab pos="4800600" algn="l"/>
                <a:tab pos="5761038" algn="l"/>
                <a:tab pos="6721475" algn="l"/>
              </a:tabLst>
            </a:pPr>
            <a:endParaRPr lang="en-US" altLang="en-US" sz="3800">
              <a:solidFill>
                <a:srgbClr val="FFFF00"/>
              </a:solidFill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>
            <a:extLst>
              <a:ext uri="{FF2B5EF4-FFF2-40B4-BE49-F238E27FC236}">
                <a16:creationId xmlns:a16="http://schemas.microsoft.com/office/drawing/2014/main" id="{6B33DD1F-A6E4-2E35-0EA4-E3FC971FBD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8213" y="2370138"/>
            <a:ext cx="7875587" cy="158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638" tIns="28575" rIns="20638" bIns="28575"/>
          <a:lstStyle>
            <a:lvl1pPr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3200"/>
              </a:lnSpc>
              <a:spcAft>
                <a:spcPct val="0"/>
              </a:spcAft>
              <a:buClrTx/>
              <a:buSzTx/>
              <a:buFontTx/>
              <a:buNone/>
            </a:pPr>
            <a:br>
              <a:rPr lang="en-US" altLang="en-US" sz="4700">
                <a:solidFill>
                  <a:srgbClr val="000000"/>
                </a:solidFill>
              </a:rPr>
            </a:br>
            <a:endParaRPr lang="en-US" altLang="en-US" sz="4700">
              <a:solidFill>
                <a:srgbClr val="000000"/>
              </a:solidFill>
            </a:endParaRPr>
          </a:p>
        </p:txBody>
      </p:sp>
      <p:sp>
        <p:nvSpPr>
          <p:cNvPr id="65540" name="Rectangle 4">
            <a:extLst>
              <a:ext uri="{FF2B5EF4-FFF2-40B4-BE49-F238E27FC236}">
                <a16:creationId xmlns:a16="http://schemas.microsoft.com/office/drawing/2014/main" id="{A4389456-8736-1E05-10F1-38B7C9368E0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48889" y="188048"/>
            <a:ext cx="8680450" cy="830524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60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Concentric Plate Wet ESP</a:t>
            </a:r>
          </a:p>
        </p:txBody>
      </p:sp>
      <p:pic>
        <p:nvPicPr>
          <p:cNvPr id="36869" name="Picture 5">
            <a:extLst>
              <a:ext uri="{FF2B5EF4-FFF2-40B4-BE49-F238E27FC236}">
                <a16:creationId xmlns:a16="http://schemas.microsoft.com/office/drawing/2014/main" id="{9D465451-2E77-AF1D-7D1D-6486432418C1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7" t="61" r="1100"/>
          <a:stretch>
            <a:fillRect/>
          </a:stretch>
        </p:blipFill>
        <p:spPr bwMode="auto">
          <a:xfrm>
            <a:off x="0" y="1146174"/>
            <a:ext cx="10286999" cy="571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050">
            <a:extLst>
              <a:ext uri="{FF2B5EF4-FFF2-40B4-BE49-F238E27FC236}">
                <a16:creationId xmlns:a16="http://schemas.microsoft.com/office/drawing/2014/main" id="{9A942BA4-B197-398C-6CA2-120C5862E8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8213" y="2370138"/>
            <a:ext cx="7875587" cy="158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638" tIns="28575" rIns="20638" bIns="28575"/>
          <a:lstStyle>
            <a:lvl1pPr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3200"/>
              </a:lnSpc>
              <a:spcAft>
                <a:spcPct val="0"/>
              </a:spcAft>
              <a:buClrTx/>
              <a:buSzTx/>
              <a:buFontTx/>
              <a:buNone/>
            </a:pPr>
            <a:br>
              <a:rPr lang="en-US" altLang="en-US" sz="4700">
                <a:solidFill>
                  <a:srgbClr val="000000"/>
                </a:solidFill>
              </a:rPr>
            </a:br>
            <a:endParaRPr lang="en-US" altLang="en-US" sz="4700">
              <a:solidFill>
                <a:srgbClr val="000000"/>
              </a:solidFill>
            </a:endParaRPr>
          </a:p>
        </p:txBody>
      </p:sp>
      <p:sp>
        <p:nvSpPr>
          <p:cNvPr id="38915" name="Rectangle 2051">
            <a:extLst>
              <a:ext uri="{FF2B5EF4-FFF2-40B4-BE49-F238E27FC236}">
                <a16:creationId xmlns:a16="http://schemas.microsoft.com/office/drawing/2014/main" id="{0D48D618-D1C6-934E-0CEF-8133B4BE75B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64266" y="274893"/>
            <a:ext cx="3139633" cy="52038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>
            <a:normAutofit/>
          </a:bodyPr>
          <a:lstStyle/>
          <a:p>
            <a:pPr algn="r"/>
            <a:r>
              <a:rPr lang="en-US" altLang="en-US" sz="4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Tubular Condensing Wet ESP</a:t>
            </a:r>
          </a:p>
        </p:txBody>
      </p:sp>
      <p:pic>
        <p:nvPicPr>
          <p:cNvPr id="38916" name="Picture 2052" descr="apc8">
            <a:extLst>
              <a:ext uri="{FF2B5EF4-FFF2-40B4-BE49-F238E27FC236}">
                <a16:creationId xmlns:a16="http://schemas.microsoft.com/office/drawing/2014/main" id="{0F1F0425-B81D-B6F1-B2B4-BAE169E564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425" y="0"/>
            <a:ext cx="61245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1FFD98C7-AE27-FE15-027A-FED06EE2B5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74838" y="549275"/>
            <a:ext cx="6000750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6148" name="Rectangle 4">
            <a:extLst>
              <a:ext uri="{FF2B5EF4-FFF2-40B4-BE49-F238E27FC236}">
                <a16:creationId xmlns:a16="http://schemas.microsoft.com/office/drawing/2014/main" id="{F91038C6-14B5-670A-4FE7-27E785C1560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50900" y="323850"/>
            <a:ext cx="8680450" cy="1125538"/>
          </a:xfrm>
        </p:spPr>
        <p:txBody>
          <a:bodyPr/>
          <a:lstStyle/>
          <a:p>
            <a:pPr>
              <a:defRPr/>
            </a:pPr>
            <a:r>
              <a:rPr lang="en-US" sz="5400"/>
              <a:t>Course Overview</a:t>
            </a: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7B828454-5119-B869-DA4E-E99EB6094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666875" y="1660525"/>
            <a:ext cx="7502525" cy="4097338"/>
          </a:xfrm>
          <a:noFill/>
        </p:spPr>
        <p:txBody>
          <a:bodyPr/>
          <a:lstStyle/>
          <a:p>
            <a:r>
              <a:rPr lang="en-US" altLang="en-US"/>
              <a:t> Background/Applications</a:t>
            </a:r>
          </a:p>
          <a:p>
            <a:r>
              <a:rPr lang="en-US" altLang="en-US"/>
              <a:t> Theory of Operation </a:t>
            </a:r>
          </a:p>
          <a:p>
            <a:r>
              <a:rPr lang="en-US" altLang="en-US"/>
              <a:t> Major Types of ESPs</a:t>
            </a:r>
          </a:p>
          <a:p>
            <a:r>
              <a:rPr lang="en-US" altLang="en-US"/>
              <a:t> Design Considerations</a:t>
            </a:r>
          </a:p>
          <a:p>
            <a:r>
              <a:rPr lang="en-US" altLang="en-US"/>
              <a:t> ESP Components</a:t>
            </a:r>
          </a:p>
          <a:p>
            <a:r>
              <a:rPr lang="en-US" altLang="en-US"/>
              <a:t> Performance Monitoring </a:t>
            </a:r>
          </a:p>
          <a:p>
            <a:r>
              <a:rPr lang="en-US" altLang="en-US"/>
              <a:t> Inspecting ESPs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F5109B-1BD2-E4F9-34C8-F5A246A47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1905" y="755128"/>
            <a:ext cx="2447903" cy="4799013"/>
          </a:xfrm>
        </p:spPr>
        <p:txBody>
          <a:bodyPr>
            <a:normAutofit/>
          </a:bodyPr>
          <a:lstStyle/>
          <a:p>
            <a:pPr algn="r">
              <a:defRPr/>
            </a:pPr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Hitachi</a:t>
            </a:r>
            <a:b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Tubular Wet ESP</a:t>
            </a:r>
          </a:p>
        </p:txBody>
      </p:sp>
      <p:pic>
        <p:nvPicPr>
          <p:cNvPr id="40963" name="Picture 2" descr="C:\Users\HP PAVILION\Desktop\index02.jpg">
            <a:extLst>
              <a:ext uri="{FF2B5EF4-FFF2-40B4-BE49-F238E27FC236}">
                <a16:creationId xmlns:a16="http://schemas.microsoft.com/office/drawing/2014/main" id="{F2AEC3CA-F5C3-9C57-7A71-9B914DE21F2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51139" y="0"/>
            <a:ext cx="6235861" cy="68500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050">
            <a:extLst>
              <a:ext uri="{FF2B5EF4-FFF2-40B4-BE49-F238E27FC236}">
                <a16:creationId xmlns:a16="http://schemas.microsoft.com/office/drawing/2014/main" id="{11A7F6BD-576B-46BD-BA5D-A6F2FD716D4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43011" name="Rectangle 2051">
            <a:extLst>
              <a:ext uri="{FF2B5EF4-FFF2-40B4-BE49-F238E27FC236}">
                <a16:creationId xmlns:a16="http://schemas.microsoft.com/office/drawing/2014/main" id="{2D77AD97-5D38-C68A-87B6-2DD843AF8585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43012" name="Picture 2052">
            <a:extLst>
              <a:ext uri="{FF2B5EF4-FFF2-40B4-BE49-F238E27FC236}">
                <a16:creationId xmlns:a16="http://schemas.microsoft.com/office/drawing/2014/main" id="{D192782A-C99E-83B3-ADD4-4415353A8D87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0"/>
            <a:ext cx="102743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050">
            <a:extLst>
              <a:ext uri="{FF2B5EF4-FFF2-40B4-BE49-F238E27FC236}">
                <a16:creationId xmlns:a16="http://schemas.microsoft.com/office/drawing/2014/main" id="{5FC3FEBE-FA0B-DA04-50E3-7765154DAB0C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78"/>
          <a:stretch>
            <a:fillRect/>
          </a:stretch>
        </p:blipFill>
        <p:spPr bwMode="auto">
          <a:xfrm>
            <a:off x="0" y="1268413"/>
            <a:ext cx="10272713" cy="5567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5059" name="Rectangle 2051">
            <a:extLst>
              <a:ext uri="{FF2B5EF4-FFF2-40B4-BE49-F238E27FC236}">
                <a16:creationId xmlns:a16="http://schemas.microsoft.com/office/drawing/2014/main" id="{1B317056-29BB-5BEC-C774-C41EDF2B834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83848" y="142875"/>
            <a:ext cx="7260040" cy="11255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>
            <a:noAutofit/>
          </a:bodyPr>
          <a:lstStyle/>
          <a:p>
            <a:pPr algn="l"/>
            <a:r>
              <a:rPr lang="en-US" altLang="en-US" sz="60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Two-Stage Module</a:t>
            </a:r>
          </a:p>
        </p:txBody>
      </p:sp>
      <p:sp>
        <p:nvSpPr>
          <p:cNvPr id="45060" name="Rectangle 2052">
            <a:extLst>
              <a:ext uri="{FF2B5EF4-FFF2-40B4-BE49-F238E27FC236}">
                <a16:creationId xmlns:a16="http://schemas.microsoft.com/office/drawing/2014/main" id="{7DEDA47F-4B6A-F34E-3C1F-44B0B338D36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61963" y="5861050"/>
            <a:ext cx="3395662" cy="601663"/>
          </a:xfrm>
          <a:solidFill>
            <a:srgbClr val="000000"/>
          </a:solidFill>
        </p:spPr>
        <p:txBody>
          <a:bodyPr/>
          <a:lstStyle/>
          <a:p>
            <a:pPr>
              <a:buFont typeface="Monotype Sorts" pitchFamily="2" charset="2"/>
              <a:buNone/>
            </a:pPr>
            <a:r>
              <a:rPr lang="en-US" altLang="en-US" sz="2900"/>
              <a:t>Charging Section</a:t>
            </a:r>
          </a:p>
        </p:txBody>
      </p:sp>
      <p:sp>
        <p:nvSpPr>
          <p:cNvPr id="45061" name="Rectangle 2053">
            <a:extLst>
              <a:ext uri="{FF2B5EF4-FFF2-40B4-BE49-F238E27FC236}">
                <a16:creationId xmlns:a16="http://schemas.microsoft.com/office/drawing/2014/main" id="{27FD0022-4F25-0E76-C6D1-D3422F2A85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10250" y="1724025"/>
            <a:ext cx="3405188" cy="536575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6838" tIns="47625" rIns="96838" bIns="47625">
            <a:spAutoFit/>
          </a:bodyPr>
          <a:lstStyle>
            <a:lvl1pPr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2900" dirty="0">
                <a:solidFill>
                  <a:schemeClr val="tx1"/>
                </a:solidFill>
              </a:rPr>
              <a:t>Collection Section</a:t>
            </a:r>
          </a:p>
        </p:txBody>
      </p:sp>
      <p:sp>
        <p:nvSpPr>
          <p:cNvPr id="45062" name="Line 2054">
            <a:extLst>
              <a:ext uri="{FF2B5EF4-FFF2-40B4-BE49-F238E27FC236}">
                <a16:creationId xmlns:a16="http://schemas.microsoft.com/office/drawing/2014/main" id="{F60DC4AB-7B77-CE5D-631D-55ADB02A40B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619750" y="2289175"/>
            <a:ext cx="1698625" cy="592138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5063" name="Line 2055">
            <a:extLst>
              <a:ext uri="{FF2B5EF4-FFF2-40B4-BE49-F238E27FC236}">
                <a16:creationId xmlns:a16="http://schemas.microsoft.com/office/drawing/2014/main" id="{2169F73F-5071-7322-FAA0-2659311CDE0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295525" y="4970463"/>
            <a:ext cx="1878013" cy="935037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4BEFBC-FC0E-9847-B528-8197777128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231" y="365126"/>
            <a:ext cx="5392627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Two Stage ESP</a:t>
            </a:r>
          </a:p>
        </p:txBody>
      </p:sp>
      <p:pic>
        <p:nvPicPr>
          <p:cNvPr id="47107" name="Content Placeholder 4" descr="A picture containing sketch, diagram, drawing, text&#10;&#10;Description automatically generated">
            <a:extLst>
              <a:ext uri="{FF2B5EF4-FFF2-40B4-BE49-F238E27FC236}">
                <a16:creationId xmlns:a16="http://schemas.microsoft.com/office/drawing/2014/main" id="{52F96DFC-B369-433D-E885-7D33592A8AC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5100" y="1738313"/>
            <a:ext cx="10013950" cy="4992687"/>
          </a:xfr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4">
            <a:extLst>
              <a:ext uri="{FF2B5EF4-FFF2-40B4-BE49-F238E27FC236}">
                <a16:creationId xmlns:a16="http://schemas.microsoft.com/office/drawing/2014/main" id="{C448E9AA-1ED2-600F-9E7A-A3A87C6534BF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8" t="1346" r="3264" b="6340"/>
          <a:stretch>
            <a:fillRect/>
          </a:stretch>
        </p:blipFill>
        <p:spPr bwMode="auto">
          <a:xfrm>
            <a:off x="0" y="1"/>
            <a:ext cx="10287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9155" name="Rectangle 3">
            <a:extLst>
              <a:ext uri="{FF2B5EF4-FFF2-40B4-BE49-F238E27FC236}">
                <a16:creationId xmlns:a16="http://schemas.microsoft.com/office/drawing/2014/main" id="{FF0462F1-7694-A000-09C3-EB465B202B9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360738" y="2289175"/>
            <a:ext cx="3535362" cy="2224088"/>
          </a:xfrm>
          <a:noFill/>
        </p:spPr>
        <p:txBody>
          <a:bodyPr wrap="none" lIns="20638" tIns="28575" rIns="20638" bIns="28575"/>
          <a:lstStyle/>
          <a:p>
            <a:pPr marL="0" indent="0">
              <a:lnSpc>
                <a:spcPts val="4500"/>
              </a:lnSpc>
              <a:spcAft>
                <a:spcPts val="900"/>
              </a:spcAft>
              <a:buFont typeface="Monotype Sorts" pitchFamily="2" charset="2"/>
              <a:buNone/>
              <a:tabLst>
                <a:tab pos="479425" algn="l"/>
                <a:tab pos="960438" algn="l"/>
                <a:tab pos="1439863" algn="l"/>
                <a:tab pos="1920875" algn="l"/>
                <a:tab pos="2400300" algn="l"/>
                <a:tab pos="2879725" algn="l"/>
                <a:tab pos="3360738" algn="l"/>
                <a:tab pos="3840163" algn="l"/>
                <a:tab pos="4800600" algn="l"/>
                <a:tab pos="5761038" algn="l"/>
                <a:tab pos="6721475" algn="l"/>
              </a:tabLst>
            </a:pPr>
            <a:r>
              <a:rPr lang="en-US" altLang="en-US" sz="3800">
                <a:solidFill>
                  <a:srgbClr val="FFFF00"/>
                </a:solidFill>
              </a:rPr>
              <a:t> </a:t>
            </a:r>
          </a:p>
          <a:p>
            <a:pPr marL="0" indent="0">
              <a:lnSpc>
                <a:spcPts val="4500"/>
              </a:lnSpc>
              <a:spcAft>
                <a:spcPts val="900"/>
              </a:spcAft>
              <a:buFont typeface="Monotype Sorts" pitchFamily="2" charset="2"/>
              <a:buNone/>
              <a:tabLst>
                <a:tab pos="479425" algn="l"/>
                <a:tab pos="960438" algn="l"/>
                <a:tab pos="1439863" algn="l"/>
                <a:tab pos="1920875" algn="l"/>
                <a:tab pos="2400300" algn="l"/>
                <a:tab pos="2879725" algn="l"/>
                <a:tab pos="3360738" algn="l"/>
                <a:tab pos="3840163" algn="l"/>
                <a:tab pos="4800600" algn="l"/>
                <a:tab pos="5761038" algn="l"/>
                <a:tab pos="6721475" algn="l"/>
              </a:tabLst>
            </a:pPr>
            <a:endParaRPr lang="en-US" altLang="en-US" sz="3800">
              <a:solidFill>
                <a:srgbClr val="FFFF00"/>
              </a:solidFill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4">
            <a:extLst>
              <a:ext uri="{FF2B5EF4-FFF2-40B4-BE49-F238E27FC236}">
                <a16:creationId xmlns:a16="http://schemas.microsoft.com/office/drawing/2014/main" id="{79E303AB-FFB8-3075-B311-A54DF0B12243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1" t="1950" r="1784" b="4251"/>
          <a:stretch>
            <a:fillRect/>
          </a:stretch>
        </p:blipFill>
        <p:spPr bwMode="auto">
          <a:xfrm>
            <a:off x="1" y="0"/>
            <a:ext cx="10287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03" name="Rectangle 3">
            <a:extLst>
              <a:ext uri="{FF2B5EF4-FFF2-40B4-BE49-F238E27FC236}">
                <a16:creationId xmlns:a16="http://schemas.microsoft.com/office/drawing/2014/main" id="{D8D46777-3F16-D54E-6DFF-283B2736CA7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360738" y="2289175"/>
            <a:ext cx="3535362" cy="2224088"/>
          </a:xfrm>
          <a:noFill/>
        </p:spPr>
        <p:txBody>
          <a:bodyPr wrap="none" lIns="20638" tIns="28575" rIns="20638" bIns="28575"/>
          <a:lstStyle/>
          <a:p>
            <a:pPr marL="0" indent="0">
              <a:lnSpc>
                <a:spcPts val="4500"/>
              </a:lnSpc>
              <a:spcAft>
                <a:spcPts val="900"/>
              </a:spcAft>
              <a:buFont typeface="Monotype Sorts" pitchFamily="2" charset="2"/>
              <a:buNone/>
              <a:tabLst>
                <a:tab pos="479425" algn="l"/>
                <a:tab pos="960438" algn="l"/>
                <a:tab pos="1439863" algn="l"/>
                <a:tab pos="1920875" algn="l"/>
                <a:tab pos="2400300" algn="l"/>
                <a:tab pos="2879725" algn="l"/>
                <a:tab pos="3360738" algn="l"/>
                <a:tab pos="3840163" algn="l"/>
                <a:tab pos="4800600" algn="l"/>
                <a:tab pos="5761038" algn="l"/>
                <a:tab pos="6721475" algn="l"/>
              </a:tabLst>
            </a:pPr>
            <a:r>
              <a:rPr lang="en-US" altLang="en-US" sz="3800">
                <a:solidFill>
                  <a:srgbClr val="FFFF00"/>
                </a:solidFill>
              </a:rPr>
              <a:t> </a:t>
            </a:r>
          </a:p>
          <a:p>
            <a:pPr marL="0" indent="0">
              <a:lnSpc>
                <a:spcPts val="4500"/>
              </a:lnSpc>
              <a:spcAft>
                <a:spcPts val="900"/>
              </a:spcAft>
              <a:buFont typeface="Monotype Sorts" pitchFamily="2" charset="2"/>
              <a:buNone/>
              <a:tabLst>
                <a:tab pos="479425" algn="l"/>
                <a:tab pos="960438" algn="l"/>
                <a:tab pos="1439863" algn="l"/>
                <a:tab pos="1920875" algn="l"/>
                <a:tab pos="2400300" algn="l"/>
                <a:tab pos="2879725" algn="l"/>
                <a:tab pos="3360738" algn="l"/>
                <a:tab pos="3840163" algn="l"/>
                <a:tab pos="4800600" algn="l"/>
                <a:tab pos="5761038" algn="l"/>
                <a:tab pos="6721475" algn="l"/>
              </a:tabLst>
            </a:pPr>
            <a:endParaRPr lang="en-US" altLang="en-US" sz="3800">
              <a:solidFill>
                <a:srgbClr val="FFFF00"/>
              </a:solidFill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>
            <a:extLst>
              <a:ext uri="{FF2B5EF4-FFF2-40B4-BE49-F238E27FC236}">
                <a16:creationId xmlns:a16="http://schemas.microsoft.com/office/drawing/2014/main" id="{29434BB6-A7A8-19EF-4A53-F85A94762BE5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0"/>
            <a:ext cx="10304463" cy="685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3251" name="Rectangle 3">
            <a:extLst>
              <a:ext uri="{FF2B5EF4-FFF2-40B4-BE49-F238E27FC236}">
                <a16:creationId xmlns:a16="http://schemas.microsoft.com/office/drawing/2014/main" id="{E3DFCE4D-7073-9B5A-A0C3-DCBA3545EE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8888" y="2370138"/>
            <a:ext cx="7232650" cy="158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638" tIns="28575" rIns="20638" bIns="28575"/>
          <a:lstStyle>
            <a:lvl1pPr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57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4700">
                <a:solidFill>
                  <a:srgbClr val="000000"/>
                </a:solidFill>
              </a:rPr>
              <a:t>- </a:t>
            </a:r>
          </a:p>
        </p:txBody>
      </p:sp>
      <p:sp>
        <p:nvSpPr>
          <p:cNvPr id="53252" name="Rectangle 4">
            <a:extLst>
              <a:ext uri="{FF2B5EF4-FFF2-40B4-BE49-F238E27FC236}">
                <a16:creationId xmlns:a16="http://schemas.microsoft.com/office/drawing/2014/main" id="{E84528DD-373F-501F-1011-6AB1D3C5038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050" y="6083300"/>
            <a:ext cx="5084763" cy="763588"/>
          </a:xfrm>
          <a:solidFill>
            <a:srgbClr val="000000"/>
          </a:solidFill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4200">
                <a:effectLst/>
              </a:rPr>
              <a:t>Ionization Section</a:t>
            </a:r>
          </a:p>
        </p:txBody>
      </p:sp>
      <p:sp>
        <p:nvSpPr>
          <p:cNvPr id="53253" name="Rectangle 5">
            <a:extLst>
              <a:ext uri="{FF2B5EF4-FFF2-40B4-BE49-F238E27FC236}">
                <a16:creationId xmlns:a16="http://schemas.microsoft.com/office/drawing/2014/main" id="{69E0DC38-EA9B-8760-CFDF-303F2A8824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42313" y="719138"/>
            <a:ext cx="1277937" cy="536575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6838" tIns="47625" rIns="96838" bIns="47625">
            <a:spAutoFit/>
          </a:bodyPr>
          <a:lstStyle>
            <a:lvl1pPr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2900">
                <a:solidFill>
                  <a:schemeClr val="tx1"/>
                </a:solidFill>
              </a:rPr>
              <a:t>Plates</a:t>
            </a:r>
          </a:p>
        </p:txBody>
      </p:sp>
      <p:sp>
        <p:nvSpPr>
          <p:cNvPr id="53254" name="Rectangle 6">
            <a:extLst>
              <a:ext uri="{FF2B5EF4-FFF2-40B4-BE49-F238E27FC236}">
                <a16:creationId xmlns:a16="http://schemas.microsoft.com/office/drawing/2014/main" id="{75AD0E52-19C1-A076-F7C2-7C5334DA5A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51875" y="3994150"/>
            <a:ext cx="1195388" cy="536575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6838" tIns="47625" rIns="96838" bIns="47625">
            <a:spAutoFit/>
          </a:bodyPr>
          <a:lstStyle>
            <a:lvl1pPr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2900">
                <a:solidFill>
                  <a:schemeClr val="tx1"/>
                </a:solidFill>
              </a:rPr>
              <a:t>Wires</a:t>
            </a:r>
          </a:p>
        </p:txBody>
      </p:sp>
      <p:sp>
        <p:nvSpPr>
          <p:cNvPr id="53255" name="Line 7">
            <a:extLst>
              <a:ext uri="{FF2B5EF4-FFF2-40B4-BE49-F238E27FC236}">
                <a16:creationId xmlns:a16="http://schemas.microsoft.com/office/drawing/2014/main" id="{616E19AE-FAF4-F07C-5DC6-B835207672A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200775" y="1028700"/>
            <a:ext cx="2109788" cy="65405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3256" name="Line 8">
            <a:extLst>
              <a:ext uri="{FF2B5EF4-FFF2-40B4-BE49-F238E27FC236}">
                <a16:creationId xmlns:a16="http://schemas.microsoft.com/office/drawing/2014/main" id="{CF3B96B2-95A8-4E8A-9D7E-349526A4E75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913563" y="1123950"/>
            <a:ext cx="1401762" cy="117316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3257" name="Line 9">
            <a:extLst>
              <a:ext uri="{FF2B5EF4-FFF2-40B4-BE49-F238E27FC236}">
                <a16:creationId xmlns:a16="http://schemas.microsoft.com/office/drawing/2014/main" id="{7D6BF722-5D33-6484-9E21-B1B8E6646476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121525" y="3562350"/>
            <a:ext cx="1516063" cy="60801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3258" name="Line 10">
            <a:extLst>
              <a:ext uri="{FF2B5EF4-FFF2-40B4-BE49-F238E27FC236}">
                <a16:creationId xmlns:a16="http://schemas.microsoft.com/office/drawing/2014/main" id="{5B2429BA-B877-696A-351B-C5DC5892D30A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343650" y="3900488"/>
            <a:ext cx="2311400" cy="319087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4">
            <a:extLst>
              <a:ext uri="{FF2B5EF4-FFF2-40B4-BE49-F238E27FC236}">
                <a16:creationId xmlns:a16="http://schemas.microsoft.com/office/drawing/2014/main" id="{49BCEC44-3362-1ADF-AF75-9381E6C4CF0F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40" r="1180" b="6520"/>
          <a:stretch>
            <a:fillRect/>
          </a:stretch>
        </p:blipFill>
        <p:spPr bwMode="auto">
          <a:xfrm>
            <a:off x="254643" y="1018572"/>
            <a:ext cx="9907929" cy="5752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5299" name="Rectangle 3">
            <a:extLst>
              <a:ext uri="{FF2B5EF4-FFF2-40B4-BE49-F238E27FC236}">
                <a16:creationId xmlns:a16="http://schemas.microsoft.com/office/drawing/2014/main" id="{434335B7-272B-D2A8-34CD-C319EA45EB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52262" y="315309"/>
            <a:ext cx="6084204" cy="703263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lIns="20638" tIns="28575" rIns="20638" bIns="28575">
            <a:normAutofit/>
          </a:bodyPr>
          <a:lstStyle/>
          <a:p>
            <a:pPr marL="0" indent="0">
              <a:lnSpc>
                <a:spcPts val="4500"/>
              </a:lnSpc>
              <a:spcAft>
                <a:spcPts val="900"/>
              </a:spcAft>
              <a:buFont typeface="Monotype Sorts" pitchFamily="2" charset="2"/>
              <a:buNone/>
              <a:tabLst>
                <a:tab pos="479425" algn="l"/>
                <a:tab pos="960438" algn="l"/>
                <a:tab pos="1439863" algn="l"/>
                <a:tab pos="1920875" algn="l"/>
                <a:tab pos="2400300" algn="l"/>
                <a:tab pos="2879725" algn="l"/>
                <a:tab pos="3360738" algn="l"/>
                <a:tab pos="3840163" algn="l"/>
                <a:tab pos="4800600" algn="l"/>
                <a:tab pos="5761038" algn="l"/>
                <a:tab pos="6721475" algn="l"/>
              </a:tabLst>
            </a:pPr>
            <a:r>
              <a:rPr lang="en-US" altLang="en-US" sz="60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Basic 2 Stage ESP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3">
            <a:extLst>
              <a:ext uri="{FF2B5EF4-FFF2-40B4-BE49-F238E27FC236}">
                <a16:creationId xmlns:a16="http://schemas.microsoft.com/office/drawing/2014/main" id="{58ABC7F1-79E2-A7EA-170B-0F3BF456D624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686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>
              <a:ext uri="{FF2B5EF4-FFF2-40B4-BE49-F238E27FC236}">
                <a16:creationId xmlns:a16="http://schemas.microsoft.com/office/drawing/2014/main" id="{A5DCFCE6-068C-D569-D0F9-25EBAF7F3F3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03288" y="676275"/>
            <a:ext cx="8680450" cy="1125538"/>
          </a:xfrm>
        </p:spPr>
        <p:txBody>
          <a:bodyPr/>
          <a:lstStyle/>
          <a:p>
            <a:pPr>
              <a:defRPr/>
            </a:pPr>
            <a:r>
              <a:rPr lang="en-US" sz="6600"/>
              <a:t>ESP Processes</a:t>
            </a:r>
          </a:p>
        </p:txBody>
      </p:sp>
      <p:sp>
        <p:nvSpPr>
          <p:cNvPr id="59395" name="Rectangle 3">
            <a:extLst>
              <a:ext uri="{FF2B5EF4-FFF2-40B4-BE49-F238E27FC236}">
                <a16:creationId xmlns:a16="http://schemas.microsoft.com/office/drawing/2014/main" id="{FE81EE9F-2D2F-76C9-8C48-37784B7CFF7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87310" y="1938740"/>
            <a:ext cx="4776787" cy="3916362"/>
          </a:xfrm>
          <a:noFill/>
        </p:spPr>
        <p:txBody>
          <a:bodyPr/>
          <a:lstStyle/>
          <a:p>
            <a:r>
              <a:rPr lang="en-US" altLang="en-US" sz="5400" dirty="0"/>
              <a:t> Charging </a:t>
            </a:r>
          </a:p>
          <a:p>
            <a:r>
              <a:rPr lang="en-US" altLang="en-US" sz="5400" dirty="0"/>
              <a:t> Migration</a:t>
            </a:r>
          </a:p>
          <a:p>
            <a:r>
              <a:rPr lang="en-US" altLang="en-US" sz="5400" dirty="0"/>
              <a:t> Collection </a:t>
            </a:r>
          </a:p>
          <a:p>
            <a:r>
              <a:rPr lang="en-US" altLang="en-US" sz="5400" dirty="0"/>
              <a:t> Removal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>
            <a:extLst>
              <a:ext uri="{FF2B5EF4-FFF2-40B4-BE49-F238E27FC236}">
                <a16:creationId xmlns:a16="http://schemas.microsoft.com/office/drawing/2014/main" id="{A4E9CF97-96CE-BDFB-F700-83435A0F3F99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5515" y="3950494"/>
            <a:ext cx="3570288" cy="2551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196" name="Rectangle 2">
            <a:extLst>
              <a:ext uri="{FF2B5EF4-FFF2-40B4-BE49-F238E27FC236}">
                <a16:creationId xmlns:a16="http://schemas.microsoft.com/office/drawing/2014/main" id="{60D95F79-433E-ED78-D6ED-4529A764A0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373" y="630634"/>
            <a:ext cx="6887700" cy="81915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0638" tIns="30162" rIns="20638" bIns="30162"/>
          <a:lstStyle>
            <a:lvl1pPr defTabSz="1014413">
              <a:tabLst>
                <a:tab pos="1014413" algn="l"/>
                <a:tab pos="2030413" algn="l"/>
                <a:tab pos="3044825" algn="l"/>
                <a:tab pos="4059238" algn="l"/>
                <a:tab pos="5075238" algn="l"/>
                <a:tab pos="6089650" algn="l"/>
                <a:tab pos="710565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 defTabSz="1014413">
              <a:tabLst>
                <a:tab pos="1014413" algn="l"/>
                <a:tab pos="2030413" algn="l"/>
                <a:tab pos="3044825" algn="l"/>
                <a:tab pos="4059238" algn="l"/>
                <a:tab pos="5075238" algn="l"/>
                <a:tab pos="6089650" algn="l"/>
                <a:tab pos="710565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 defTabSz="1014413">
              <a:tabLst>
                <a:tab pos="1014413" algn="l"/>
                <a:tab pos="2030413" algn="l"/>
                <a:tab pos="3044825" algn="l"/>
                <a:tab pos="4059238" algn="l"/>
                <a:tab pos="5075238" algn="l"/>
                <a:tab pos="6089650" algn="l"/>
                <a:tab pos="710565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 defTabSz="1014413">
              <a:tabLst>
                <a:tab pos="1014413" algn="l"/>
                <a:tab pos="2030413" algn="l"/>
                <a:tab pos="3044825" algn="l"/>
                <a:tab pos="4059238" algn="l"/>
                <a:tab pos="5075238" algn="l"/>
                <a:tab pos="6089650" algn="l"/>
                <a:tab pos="710565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 defTabSz="1014413">
              <a:tabLst>
                <a:tab pos="1014413" algn="l"/>
                <a:tab pos="2030413" algn="l"/>
                <a:tab pos="3044825" algn="l"/>
                <a:tab pos="4059238" algn="l"/>
                <a:tab pos="5075238" algn="l"/>
                <a:tab pos="6089650" algn="l"/>
                <a:tab pos="710565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defTabSz="1014413" eaLnBrk="0" fontAlgn="base" hangingPunct="0">
              <a:spcBef>
                <a:spcPct val="0"/>
              </a:spcBef>
              <a:spcAft>
                <a:spcPct val="0"/>
              </a:spcAft>
              <a:tabLst>
                <a:tab pos="1014413" algn="l"/>
                <a:tab pos="2030413" algn="l"/>
                <a:tab pos="3044825" algn="l"/>
                <a:tab pos="4059238" algn="l"/>
                <a:tab pos="5075238" algn="l"/>
                <a:tab pos="6089650" algn="l"/>
                <a:tab pos="710565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defTabSz="1014413" eaLnBrk="0" fontAlgn="base" hangingPunct="0">
              <a:spcBef>
                <a:spcPct val="0"/>
              </a:spcBef>
              <a:spcAft>
                <a:spcPct val="0"/>
              </a:spcAft>
              <a:tabLst>
                <a:tab pos="1014413" algn="l"/>
                <a:tab pos="2030413" algn="l"/>
                <a:tab pos="3044825" algn="l"/>
                <a:tab pos="4059238" algn="l"/>
                <a:tab pos="5075238" algn="l"/>
                <a:tab pos="6089650" algn="l"/>
                <a:tab pos="710565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defTabSz="1014413" eaLnBrk="0" fontAlgn="base" hangingPunct="0">
              <a:spcBef>
                <a:spcPct val="0"/>
              </a:spcBef>
              <a:spcAft>
                <a:spcPct val="0"/>
              </a:spcAft>
              <a:tabLst>
                <a:tab pos="1014413" algn="l"/>
                <a:tab pos="2030413" algn="l"/>
                <a:tab pos="3044825" algn="l"/>
                <a:tab pos="4059238" algn="l"/>
                <a:tab pos="5075238" algn="l"/>
                <a:tab pos="6089650" algn="l"/>
                <a:tab pos="710565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defTabSz="1014413" eaLnBrk="0" fontAlgn="base" hangingPunct="0">
              <a:spcBef>
                <a:spcPct val="0"/>
              </a:spcBef>
              <a:spcAft>
                <a:spcPct val="0"/>
              </a:spcAft>
              <a:tabLst>
                <a:tab pos="1014413" algn="l"/>
                <a:tab pos="2030413" algn="l"/>
                <a:tab pos="3044825" algn="l"/>
                <a:tab pos="4059238" algn="l"/>
                <a:tab pos="5075238" algn="l"/>
                <a:tab pos="6089650" algn="l"/>
                <a:tab pos="710565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5300"/>
              </a:lnSpc>
            </a:pPr>
            <a:r>
              <a:rPr lang="en-US" altLang="en-US" sz="4800" dirty="0">
                <a:solidFill>
                  <a:schemeClr val="tx1"/>
                </a:solidFill>
              </a:rPr>
              <a:t>U.S. Mortality Figures</a:t>
            </a: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B00813D4-B426-F962-45DB-E1501767F6F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62046" y="1631950"/>
            <a:ext cx="9803757" cy="4071938"/>
          </a:xfrm>
          <a:noFill/>
        </p:spPr>
        <p:txBody>
          <a:bodyPr wrap="none" lIns="19050" tIns="26988" rIns="19050" bIns="26988"/>
          <a:lstStyle/>
          <a:p>
            <a:pPr marL="0" indent="0" defTabSz="895350">
              <a:buFont typeface="Monotype Sorts" pitchFamily="2" charset="2"/>
              <a:buNone/>
              <a:tabLst>
                <a:tab pos="447675" algn="l"/>
                <a:tab pos="895350" algn="l"/>
                <a:tab pos="1344613" algn="l"/>
                <a:tab pos="1792288" algn="l"/>
                <a:tab pos="2239963" algn="l"/>
                <a:tab pos="2687638" algn="l"/>
                <a:tab pos="3136900" algn="l"/>
                <a:tab pos="3584575" algn="l"/>
                <a:tab pos="4479925" algn="l"/>
                <a:tab pos="5376863" algn="l"/>
                <a:tab pos="6272213" algn="l"/>
              </a:tabLst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	~</a:t>
            </a:r>
            <a:r>
              <a:rPr lang="en-US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64,000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=  Deaths from particulate air pollution (2021 report)</a:t>
            </a:r>
          </a:p>
          <a:p>
            <a:pPr marL="0" indent="0" defTabSz="895350">
              <a:buFont typeface="Monotype Sorts" pitchFamily="2" charset="2"/>
              <a:buNone/>
              <a:tabLst>
                <a:tab pos="447675" algn="l"/>
                <a:tab pos="895350" algn="l"/>
                <a:tab pos="1344613" algn="l"/>
                <a:tab pos="1792288" algn="l"/>
                <a:tab pos="2239963" algn="l"/>
                <a:tab pos="2687638" algn="l"/>
                <a:tab pos="3136900" algn="l"/>
                <a:tab pos="3584575" algn="l"/>
                <a:tab pos="4479925" algn="l"/>
                <a:tab pos="5376863" algn="l"/>
                <a:tab pos="6272213" algn="l"/>
              </a:tabLst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	~</a:t>
            </a:r>
            <a:r>
              <a:rPr lang="en-US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42,500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=  Traffic accident fatalities (2022) </a:t>
            </a:r>
          </a:p>
          <a:p>
            <a:pPr marL="0" indent="0" defTabSz="895350">
              <a:buFont typeface="Monotype Sorts" pitchFamily="2" charset="2"/>
              <a:buNone/>
              <a:tabLst>
                <a:tab pos="447675" algn="l"/>
                <a:tab pos="895350" algn="l"/>
                <a:tab pos="1344613" algn="l"/>
                <a:tab pos="1792288" algn="l"/>
                <a:tab pos="2239963" algn="l"/>
                <a:tab pos="2687638" algn="l"/>
                <a:tab pos="3136900" algn="l"/>
                <a:tab pos="3584575" algn="l"/>
                <a:tab pos="4479925" algn="l"/>
                <a:tab pos="5376863" algn="l"/>
                <a:tab pos="6272213" algn="l"/>
              </a:tabLst>
            </a:pPr>
            <a:r>
              <a:rPr lang="en-US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~46,000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=  Handgun fatalities (2023)</a:t>
            </a:r>
          </a:p>
          <a:p>
            <a:pPr marL="0" indent="0" defTabSz="895350">
              <a:buNone/>
              <a:tabLst>
                <a:tab pos="447675" algn="l"/>
                <a:tab pos="895350" algn="l"/>
                <a:tab pos="1344613" algn="l"/>
                <a:tab pos="1792288" algn="l"/>
                <a:tab pos="2239963" algn="l"/>
                <a:tab pos="2687638" algn="l"/>
                <a:tab pos="3136900" algn="l"/>
                <a:tab pos="3584575" algn="l"/>
                <a:tab pos="4479925" algn="l"/>
                <a:tab pos="5376863" algn="l"/>
                <a:tab pos="6272213" algn="l"/>
              </a:tabLst>
            </a:pPr>
            <a:r>
              <a:rPr kumimoji="1" lang="en-US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~480,000</a:t>
            </a:r>
            <a:r>
              <a:rPr kumimoji="1"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Deaths from smoking (2023)  </a:t>
            </a:r>
          </a:p>
          <a:p>
            <a:pPr marL="0" indent="0" defTabSz="895350">
              <a:buFont typeface="Monotype Sorts" pitchFamily="2" charset="2"/>
              <a:buNone/>
              <a:tabLst>
                <a:tab pos="447675" algn="l"/>
                <a:tab pos="895350" algn="l"/>
                <a:tab pos="1344613" algn="l"/>
                <a:tab pos="1792288" algn="l"/>
                <a:tab pos="2239963" algn="l"/>
                <a:tab pos="2687638" algn="l"/>
                <a:tab pos="3136900" algn="l"/>
                <a:tab pos="3584575" algn="l"/>
                <a:tab pos="4479925" algn="l"/>
                <a:tab pos="5376863" algn="l"/>
                <a:tab pos="6272213" algn="l"/>
              </a:tabLst>
            </a:pP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>
            <a:extLst>
              <a:ext uri="{FF2B5EF4-FFF2-40B4-BE49-F238E27FC236}">
                <a16:creationId xmlns:a16="http://schemas.microsoft.com/office/drawing/2014/main" id="{7FDBDA21-2A68-5256-2A87-3933327347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93750" y="179388"/>
            <a:ext cx="8680450" cy="1125537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defRPr/>
            </a:pP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Electric Field Generation</a:t>
            </a:r>
          </a:p>
        </p:txBody>
      </p:sp>
      <p:sp>
        <p:nvSpPr>
          <p:cNvPr id="61443" name="Rectangle 3">
            <a:extLst>
              <a:ext uri="{FF2B5EF4-FFF2-40B4-BE49-F238E27FC236}">
                <a16:creationId xmlns:a16="http://schemas.microsoft.com/office/drawing/2014/main" id="{12C1E1DA-73EA-63A2-5197-D921BC9C4B9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609975" y="1147763"/>
            <a:ext cx="3360738" cy="430212"/>
          </a:xfr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buFont typeface="Monotype Sorts" pitchFamily="2" charset="2"/>
              <a:buNone/>
            </a:pPr>
            <a:r>
              <a:rPr lang="en-US" altLang="en-US" sz="2200" dirty="0"/>
              <a:t> Collection Electrode</a:t>
            </a:r>
          </a:p>
        </p:txBody>
      </p:sp>
      <p:sp>
        <p:nvSpPr>
          <p:cNvPr id="61444" name="Rectangle 4">
            <a:extLst>
              <a:ext uri="{FF2B5EF4-FFF2-40B4-BE49-F238E27FC236}">
                <a16:creationId xmlns:a16="http://schemas.microsoft.com/office/drawing/2014/main" id="{1C1BB2C5-8531-F67E-0C21-EB6C230030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09775" y="2827338"/>
            <a:ext cx="5732463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grpSp>
        <p:nvGrpSpPr>
          <p:cNvPr id="61445" name="Group 10">
            <a:extLst>
              <a:ext uri="{FF2B5EF4-FFF2-40B4-BE49-F238E27FC236}">
                <a16:creationId xmlns:a16="http://schemas.microsoft.com/office/drawing/2014/main" id="{20C1DF92-F023-77DD-1639-C8D8F9DACFCD}"/>
              </a:ext>
            </a:extLst>
          </p:cNvPr>
          <p:cNvGrpSpPr>
            <a:grpSpLocks/>
          </p:cNvGrpSpPr>
          <p:nvPr/>
        </p:nvGrpSpPr>
        <p:grpSpPr bwMode="auto">
          <a:xfrm>
            <a:off x="1873250" y="1570038"/>
            <a:ext cx="6837363" cy="463550"/>
            <a:chOff x="1180" y="989"/>
            <a:chExt cx="4307" cy="292"/>
          </a:xfrm>
        </p:grpSpPr>
        <p:sp>
          <p:nvSpPr>
            <p:cNvPr id="61479" name="Rectangle 5">
              <a:extLst>
                <a:ext uri="{FF2B5EF4-FFF2-40B4-BE49-F238E27FC236}">
                  <a16:creationId xmlns:a16="http://schemas.microsoft.com/office/drawing/2014/main" id="{E9D2FEF1-74A7-32CA-1FCD-260D817B9B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0" y="1097"/>
              <a:ext cx="4307" cy="77"/>
            </a:xfrm>
            <a:prstGeom prst="rect">
              <a:avLst/>
            </a:prstGeom>
            <a:gradFill rotWithShape="0">
              <a:gsLst>
                <a:gs pos="0">
                  <a:srgbClr val="3A3A3A"/>
                </a:gs>
                <a:gs pos="100000">
                  <a:srgbClr val="91919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61480" name="Rectangle 6">
              <a:extLst>
                <a:ext uri="{FF2B5EF4-FFF2-40B4-BE49-F238E27FC236}">
                  <a16:creationId xmlns:a16="http://schemas.microsoft.com/office/drawing/2014/main" id="{401AF9BC-B548-1D00-2D7C-4E73D5AEDB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9" y="999"/>
              <a:ext cx="77" cy="271"/>
            </a:xfrm>
            <a:prstGeom prst="rect">
              <a:avLst/>
            </a:prstGeom>
            <a:gradFill rotWithShape="0">
              <a:gsLst>
                <a:gs pos="0">
                  <a:srgbClr val="3A3A3A"/>
                </a:gs>
                <a:gs pos="100000">
                  <a:srgbClr val="91919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61481" name="Rectangle 7">
              <a:extLst>
                <a:ext uri="{FF2B5EF4-FFF2-40B4-BE49-F238E27FC236}">
                  <a16:creationId xmlns:a16="http://schemas.microsoft.com/office/drawing/2014/main" id="{3701D020-7251-53ED-4C8E-BA18CECF14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5" y="989"/>
              <a:ext cx="68" cy="292"/>
            </a:xfrm>
            <a:prstGeom prst="rect">
              <a:avLst/>
            </a:prstGeom>
            <a:gradFill rotWithShape="0">
              <a:gsLst>
                <a:gs pos="0">
                  <a:srgbClr val="3A3A3A"/>
                </a:gs>
                <a:gs pos="100000">
                  <a:srgbClr val="91919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61482" name="Rectangle 8">
              <a:extLst>
                <a:ext uri="{FF2B5EF4-FFF2-40B4-BE49-F238E27FC236}">
                  <a16:creationId xmlns:a16="http://schemas.microsoft.com/office/drawing/2014/main" id="{BC7F5CDE-FAD1-59C3-0CBE-AFD054B68E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1" y="1000"/>
              <a:ext cx="59" cy="271"/>
            </a:xfrm>
            <a:prstGeom prst="rect">
              <a:avLst/>
            </a:prstGeom>
            <a:gradFill rotWithShape="0">
              <a:gsLst>
                <a:gs pos="0">
                  <a:srgbClr val="3A3A3A"/>
                </a:gs>
                <a:gs pos="100000">
                  <a:srgbClr val="91919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61483" name="Rectangle 9">
              <a:extLst>
                <a:ext uri="{FF2B5EF4-FFF2-40B4-BE49-F238E27FC236}">
                  <a16:creationId xmlns:a16="http://schemas.microsoft.com/office/drawing/2014/main" id="{DE89DBBE-BD1C-753E-9ECC-8C45CADE66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7" y="1000"/>
              <a:ext cx="70" cy="261"/>
            </a:xfrm>
            <a:prstGeom prst="rect">
              <a:avLst/>
            </a:prstGeom>
            <a:gradFill rotWithShape="0">
              <a:gsLst>
                <a:gs pos="0">
                  <a:srgbClr val="3A3A3A"/>
                </a:gs>
                <a:gs pos="100000">
                  <a:srgbClr val="91919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</p:grpSp>
      <p:grpSp>
        <p:nvGrpSpPr>
          <p:cNvPr id="61446" name="Group 16">
            <a:extLst>
              <a:ext uri="{FF2B5EF4-FFF2-40B4-BE49-F238E27FC236}">
                <a16:creationId xmlns:a16="http://schemas.microsoft.com/office/drawing/2014/main" id="{AEE4A707-DF7A-AF86-1976-9A8E20BD5085}"/>
              </a:ext>
            </a:extLst>
          </p:cNvPr>
          <p:cNvGrpSpPr>
            <a:grpSpLocks/>
          </p:cNvGrpSpPr>
          <p:nvPr/>
        </p:nvGrpSpPr>
        <p:grpSpPr bwMode="auto">
          <a:xfrm>
            <a:off x="1873250" y="5564188"/>
            <a:ext cx="6837363" cy="463550"/>
            <a:chOff x="1180" y="3505"/>
            <a:chExt cx="4307" cy="292"/>
          </a:xfrm>
        </p:grpSpPr>
        <p:sp>
          <p:nvSpPr>
            <p:cNvPr id="61474" name="Rectangle 11">
              <a:extLst>
                <a:ext uri="{FF2B5EF4-FFF2-40B4-BE49-F238E27FC236}">
                  <a16:creationId xmlns:a16="http://schemas.microsoft.com/office/drawing/2014/main" id="{253A395C-32AB-88E2-B55B-19DC2FD90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0" y="3613"/>
              <a:ext cx="4307" cy="77"/>
            </a:xfrm>
            <a:prstGeom prst="rect">
              <a:avLst/>
            </a:prstGeom>
            <a:gradFill rotWithShape="0">
              <a:gsLst>
                <a:gs pos="0">
                  <a:srgbClr val="3A3A3A"/>
                </a:gs>
                <a:gs pos="100000">
                  <a:srgbClr val="91919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61475" name="Rectangle 12">
              <a:extLst>
                <a:ext uri="{FF2B5EF4-FFF2-40B4-BE49-F238E27FC236}">
                  <a16:creationId xmlns:a16="http://schemas.microsoft.com/office/drawing/2014/main" id="{457EB7FA-9E4F-1017-643A-A41DFC8D6E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9" y="3515"/>
              <a:ext cx="77" cy="271"/>
            </a:xfrm>
            <a:prstGeom prst="rect">
              <a:avLst/>
            </a:prstGeom>
            <a:gradFill rotWithShape="0">
              <a:gsLst>
                <a:gs pos="0">
                  <a:srgbClr val="3A3A3A"/>
                </a:gs>
                <a:gs pos="100000">
                  <a:srgbClr val="91919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61476" name="Rectangle 13">
              <a:extLst>
                <a:ext uri="{FF2B5EF4-FFF2-40B4-BE49-F238E27FC236}">
                  <a16:creationId xmlns:a16="http://schemas.microsoft.com/office/drawing/2014/main" id="{5003B23D-027F-0548-580A-C9DBE871F8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5" y="3505"/>
              <a:ext cx="68" cy="292"/>
            </a:xfrm>
            <a:prstGeom prst="rect">
              <a:avLst/>
            </a:prstGeom>
            <a:gradFill rotWithShape="0">
              <a:gsLst>
                <a:gs pos="0">
                  <a:srgbClr val="3A3A3A"/>
                </a:gs>
                <a:gs pos="100000">
                  <a:srgbClr val="91919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61477" name="Rectangle 14">
              <a:extLst>
                <a:ext uri="{FF2B5EF4-FFF2-40B4-BE49-F238E27FC236}">
                  <a16:creationId xmlns:a16="http://schemas.microsoft.com/office/drawing/2014/main" id="{F2FB3E02-CED9-B420-E82E-0C32170E51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1" y="3516"/>
              <a:ext cx="59" cy="271"/>
            </a:xfrm>
            <a:prstGeom prst="rect">
              <a:avLst/>
            </a:prstGeom>
            <a:gradFill rotWithShape="0">
              <a:gsLst>
                <a:gs pos="0">
                  <a:srgbClr val="3A3A3A"/>
                </a:gs>
                <a:gs pos="100000">
                  <a:srgbClr val="91919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61478" name="Rectangle 15">
              <a:extLst>
                <a:ext uri="{FF2B5EF4-FFF2-40B4-BE49-F238E27FC236}">
                  <a16:creationId xmlns:a16="http://schemas.microsoft.com/office/drawing/2014/main" id="{1428783C-614C-E41C-89E1-D66BD7BCE1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7" y="3516"/>
              <a:ext cx="70" cy="261"/>
            </a:xfrm>
            <a:prstGeom prst="rect">
              <a:avLst/>
            </a:prstGeom>
            <a:gradFill rotWithShape="0">
              <a:gsLst>
                <a:gs pos="0">
                  <a:srgbClr val="3A3A3A"/>
                </a:gs>
                <a:gs pos="100000">
                  <a:srgbClr val="91919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</p:grpSp>
      <p:sp>
        <p:nvSpPr>
          <p:cNvPr id="61447" name="AutoShape 17">
            <a:extLst>
              <a:ext uri="{FF2B5EF4-FFF2-40B4-BE49-F238E27FC236}">
                <a16:creationId xmlns:a16="http://schemas.microsoft.com/office/drawing/2014/main" id="{FEED63B2-79DF-DE93-71F7-4815894B67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9213" y="3530600"/>
            <a:ext cx="323850" cy="339725"/>
          </a:xfrm>
          <a:prstGeom prst="diamond">
            <a:avLst/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61448" name="Arc 18">
            <a:extLst>
              <a:ext uri="{FF2B5EF4-FFF2-40B4-BE49-F238E27FC236}">
                <a16:creationId xmlns:a16="http://schemas.microsoft.com/office/drawing/2014/main" id="{84927D5B-92DC-23E0-4180-C1B19BB4C12D}"/>
              </a:ext>
            </a:extLst>
          </p:cNvPr>
          <p:cNvSpPr>
            <a:spLocks/>
          </p:cNvSpPr>
          <p:nvPr/>
        </p:nvSpPr>
        <p:spPr bwMode="auto">
          <a:xfrm>
            <a:off x="3759200" y="1911350"/>
            <a:ext cx="1309688" cy="1738313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0 h 21600"/>
              <a:gd name="T4" fmla="*/ 2147483646 w 21600"/>
              <a:gd name="T5" fmla="*/ 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21600" y="21600"/>
                </a:moveTo>
                <a:cubicBezTo>
                  <a:pt x="9670" y="21600"/>
                  <a:pt x="0" y="11929"/>
                  <a:pt x="0" y="0"/>
                </a:cubicBezTo>
              </a:path>
              <a:path w="21600" h="21600" stroke="0" extrusionOk="0">
                <a:moveTo>
                  <a:pt x="21600" y="21600"/>
                </a:moveTo>
                <a:cubicBezTo>
                  <a:pt x="9670" y="21600"/>
                  <a:pt x="0" y="11929"/>
                  <a:pt x="0" y="0"/>
                </a:cubicBezTo>
                <a:lnTo>
                  <a:pt x="21600" y="0"/>
                </a:lnTo>
                <a:lnTo>
                  <a:pt x="21600" y="21600"/>
                </a:lnTo>
                <a:close/>
              </a:path>
            </a:pathLst>
          </a:custGeom>
          <a:noFill/>
          <a:ln w="25400" cap="rnd">
            <a:solidFill>
              <a:schemeClr val="accent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449" name="Arc 19">
            <a:extLst>
              <a:ext uri="{FF2B5EF4-FFF2-40B4-BE49-F238E27FC236}">
                <a16:creationId xmlns:a16="http://schemas.microsoft.com/office/drawing/2014/main" id="{FBE675C1-9378-E0EA-AC47-A20102101CED}"/>
              </a:ext>
            </a:extLst>
          </p:cNvPr>
          <p:cNvSpPr>
            <a:spLocks/>
          </p:cNvSpPr>
          <p:nvPr/>
        </p:nvSpPr>
        <p:spPr bwMode="auto">
          <a:xfrm>
            <a:off x="2930525" y="1973263"/>
            <a:ext cx="2184400" cy="1738312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0 h 21600"/>
              <a:gd name="T4" fmla="*/ 2147483646 w 21600"/>
              <a:gd name="T5" fmla="*/ 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21600" y="21600"/>
                </a:moveTo>
                <a:cubicBezTo>
                  <a:pt x="9670" y="21600"/>
                  <a:pt x="0" y="11929"/>
                  <a:pt x="0" y="0"/>
                </a:cubicBezTo>
              </a:path>
              <a:path w="21600" h="21600" stroke="0" extrusionOk="0">
                <a:moveTo>
                  <a:pt x="21600" y="21600"/>
                </a:moveTo>
                <a:cubicBezTo>
                  <a:pt x="9670" y="21600"/>
                  <a:pt x="0" y="11929"/>
                  <a:pt x="0" y="0"/>
                </a:cubicBezTo>
                <a:lnTo>
                  <a:pt x="21600" y="0"/>
                </a:lnTo>
                <a:lnTo>
                  <a:pt x="21600" y="21600"/>
                </a:lnTo>
                <a:close/>
              </a:path>
            </a:pathLst>
          </a:custGeom>
          <a:noFill/>
          <a:ln w="25400" cap="rnd">
            <a:solidFill>
              <a:schemeClr val="accent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450" name="Arc 20">
            <a:extLst>
              <a:ext uri="{FF2B5EF4-FFF2-40B4-BE49-F238E27FC236}">
                <a16:creationId xmlns:a16="http://schemas.microsoft.com/office/drawing/2014/main" id="{CA28850B-FEA2-4220-2695-E55800109957}"/>
              </a:ext>
            </a:extLst>
          </p:cNvPr>
          <p:cNvSpPr>
            <a:spLocks/>
          </p:cNvSpPr>
          <p:nvPr/>
        </p:nvSpPr>
        <p:spPr bwMode="auto">
          <a:xfrm>
            <a:off x="2176463" y="1954213"/>
            <a:ext cx="2860675" cy="1787525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0 h 21600"/>
              <a:gd name="T4" fmla="*/ 2147483646 w 21600"/>
              <a:gd name="T5" fmla="*/ 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21600" y="21600"/>
                </a:moveTo>
                <a:cubicBezTo>
                  <a:pt x="9670" y="21600"/>
                  <a:pt x="0" y="11929"/>
                  <a:pt x="0" y="0"/>
                </a:cubicBezTo>
              </a:path>
              <a:path w="21600" h="21600" stroke="0" extrusionOk="0">
                <a:moveTo>
                  <a:pt x="21600" y="21600"/>
                </a:moveTo>
                <a:cubicBezTo>
                  <a:pt x="9670" y="21600"/>
                  <a:pt x="0" y="11929"/>
                  <a:pt x="0" y="0"/>
                </a:cubicBezTo>
                <a:lnTo>
                  <a:pt x="21600" y="0"/>
                </a:lnTo>
                <a:lnTo>
                  <a:pt x="21600" y="21600"/>
                </a:lnTo>
                <a:close/>
              </a:path>
            </a:pathLst>
          </a:custGeom>
          <a:noFill/>
          <a:ln w="25400" cap="rnd">
            <a:solidFill>
              <a:schemeClr val="accent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61451" name="Group 24">
            <a:extLst>
              <a:ext uri="{FF2B5EF4-FFF2-40B4-BE49-F238E27FC236}">
                <a16:creationId xmlns:a16="http://schemas.microsoft.com/office/drawing/2014/main" id="{23EC4E67-C40C-7AC7-DC99-55C4003CD8C8}"/>
              </a:ext>
            </a:extLst>
          </p:cNvPr>
          <p:cNvGrpSpPr>
            <a:grpSpLocks/>
          </p:cNvGrpSpPr>
          <p:nvPr/>
        </p:nvGrpSpPr>
        <p:grpSpPr bwMode="auto">
          <a:xfrm>
            <a:off x="2208213" y="3724275"/>
            <a:ext cx="2924175" cy="1984375"/>
            <a:chOff x="1391" y="2346"/>
            <a:chExt cx="1842" cy="1250"/>
          </a:xfrm>
        </p:grpSpPr>
        <p:sp>
          <p:nvSpPr>
            <p:cNvPr id="61471" name="Arc 21">
              <a:extLst>
                <a:ext uri="{FF2B5EF4-FFF2-40B4-BE49-F238E27FC236}">
                  <a16:creationId xmlns:a16="http://schemas.microsoft.com/office/drawing/2014/main" id="{4BE36C33-4902-E8CA-65AB-78423AE80490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2383" y="2346"/>
              <a:ext cx="821" cy="1188"/>
            </a:xfrm>
            <a:custGeom>
              <a:avLst/>
              <a:gdLst>
                <a:gd name="T0" fmla="*/ 0 w 21626"/>
                <a:gd name="T1" fmla="*/ 0 h 21600"/>
                <a:gd name="T2" fmla="*/ 0 w 21626"/>
                <a:gd name="T3" fmla="*/ 0 h 21600"/>
                <a:gd name="T4" fmla="*/ 0 w 21626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26" h="21600" fill="none" extrusionOk="0">
                  <a:moveTo>
                    <a:pt x="21626" y="0"/>
                  </a:moveTo>
                  <a:cubicBezTo>
                    <a:pt x="21626" y="11929"/>
                    <a:pt x="11955" y="21600"/>
                    <a:pt x="26" y="21600"/>
                  </a:cubicBezTo>
                  <a:cubicBezTo>
                    <a:pt x="17" y="21600"/>
                    <a:pt x="8" y="21599"/>
                    <a:pt x="0" y="21599"/>
                  </a:cubicBezTo>
                </a:path>
                <a:path w="21626" h="21600" stroke="0" extrusionOk="0">
                  <a:moveTo>
                    <a:pt x="21626" y="0"/>
                  </a:moveTo>
                  <a:cubicBezTo>
                    <a:pt x="21626" y="11929"/>
                    <a:pt x="11955" y="21600"/>
                    <a:pt x="26" y="21600"/>
                  </a:cubicBezTo>
                  <a:cubicBezTo>
                    <a:pt x="17" y="21600"/>
                    <a:pt x="8" y="21599"/>
                    <a:pt x="0" y="21599"/>
                  </a:cubicBezTo>
                  <a:lnTo>
                    <a:pt x="26" y="0"/>
                  </a:lnTo>
                  <a:lnTo>
                    <a:pt x="21626" y="0"/>
                  </a:lnTo>
                  <a:close/>
                </a:path>
              </a:pathLst>
            </a:custGeom>
            <a:noFill/>
            <a:ln w="25400" cap="rnd">
              <a:solidFill>
                <a:schemeClr val="accent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472" name="Arc 22">
              <a:extLst>
                <a:ext uri="{FF2B5EF4-FFF2-40B4-BE49-F238E27FC236}">
                  <a16:creationId xmlns:a16="http://schemas.microsoft.com/office/drawing/2014/main" id="{4435AE0A-0657-9E3B-23E7-805815BBF0D0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1863" y="2388"/>
              <a:ext cx="1370" cy="1187"/>
            </a:xfrm>
            <a:custGeom>
              <a:avLst/>
              <a:gdLst>
                <a:gd name="T0" fmla="*/ 0 w 21616"/>
                <a:gd name="T1" fmla="*/ 0 h 21600"/>
                <a:gd name="T2" fmla="*/ 0 w 21616"/>
                <a:gd name="T3" fmla="*/ 0 h 21600"/>
                <a:gd name="T4" fmla="*/ 0 w 21616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16" h="21600" fill="none" extrusionOk="0">
                  <a:moveTo>
                    <a:pt x="21616" y="0"/>
                  </a:moveTo>
                  <a:cubicBezTo>
                    <a:pt x="21616" y="11929"/>
                    <a:pt x="11945" y="21600"/>
                    <a:pt x="16" y="21600"/>
                  </a:cubicBezTo>
                  <a:cubicBezTo>
                    <a:pt x="10" y="21600"/>
                    <a:pt x="5" y="21599"/>
                    <a:pt x="0" y="21599"/>
                  </a:cubicBezTo>
                </a:path>
                <a:path w="21616" h="21600" stroke="0" extrusionOk="0">
                  <a:moveTo>
                    <a:pt x="21616" y="0"/>
                  </a:moveTo>
                  <a:cubicBezTo>
                    <a:pt x="21616" y="11929"/>
                    <a:pt x="11945" y="21600"/>
                    <a:pt x="16" y="21600"/>
                  </a:cubicBezTo>
                  <a:cubicBezTo>
                    <a:pt x="10" y="21600"/>
                    <a:pt x="5" y="21599"/>
                    <a:pt x="0" y="21599"/>
                  </a:cubicBezTo>
                  <a:lnTo>
                    <a:pt x="16" y="0"/>
                  </a:lnTo>
                  <a:lnTo>
                    <a:pt x="21616" y="0"/>
                  </a:lnTo>
                  <a:close/>
                </a:path>
              </a:pathLst>
            </a:custGeom>
            <a:noFill/>
            <a:ln w="25400" cap="rnd">
              <a:solidFill>
                <a:schemeClr val="accent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473" name="Arc 23">
              <a:extLst>
                <a:ext uri="{FF2B5EF4-FFF2-40B4-BE49-F238E27FC236}">
                  <a16:creationId xmlns:a16="http://schemas.microsoft.com/office/drawing/2014/main" id="{5FA4B56F-B865-DE4A-5300-BF82CDDA6BF1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1391" y="2375"/>
              <a:ext cx="1792" cy="122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</a:path>
                <a:path w="21600" h="21600" stroke="0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  <a:lnTo>
                    <a:pt x="0" y="0"/>
                  </a:lnTo>
                  <a:lnTo>
                    <a:pt x="21600" y="0"/>
                  </a:lnTo>
                  <a:close/>
                </a:path>
              </a:pathLst>
            </a:custGeom>
            <a:noFill/>
            <a:ln w="25400" cap="rnd">
              <a:solidFill>
                <a:schemeClr val="accent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1452" name="Group 28">
            <a:extLst>
              <a:ext uri="{FF2B5EF4-FFF2-40B4-BE49-F238E27FC236}">
                <a16:creationId xmlns:a16="http://schemas.microsoft.com/office/drawing/2014/main" id="{522D97AE-C05A-88FC-9EA6-808AF646C96E}"/>
              </a:ext>
            </a:extLst>
          </p:cNvPr>
          <p:cNvGrpSpPr>
            <a:grpSpLocks/>
          </p:cNvGrpSpPr>
          <p:nvPr/>
        </p:nvGrpSpPr>
        <p:grpSpPr bwMode="auto">
          <a:xfrm>
            <a:off x="5341938" y="3708400"/>
            <a:ext cx="2938462" cy="1973263"/>
            <a:chOff x="3365" y="2336"/>
            <a:chExt cx="1851" cy="1243"/>
          </a:xfrm>
        </p:grpSpPr>
        <p:sp>
          <p:nvSpPr>
            <p:cNvPr id="61468" name="Arc 25">
              <a:extLst>
                <a:ext uri="{FF2B5EF4-FFF2-40B4-BE49-F238E27FC236}">
                  <a16:creationId xmlns:a16="http://schemas.microsoft.com/office/drawing/2014/main" id="{EEB6A7D7-8694-93FD-23DF-D76BC22B88B3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3395" y="2336"/>
              <a:ext cx="826" cy="118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21574" y="21599"/>
                  </a:moveTo>
                  <a:cubicBezTo>
                    <a:pt x="9654" y="21585"/>
                    <a:pt x="0" y="11919"/>
                    <a:pt x="0" y="0"/>
                  </a:cubicBezTo>
                </a:path>
                <a:path w="21600" h="21600" stroke="0" extrusionOk="0">
                  <a:moveTo>
                    <a:pt x="21574" y="21599"/>
                  </a:moveTo>
                  <a:cubicBezTo>
                    <a:pt x="9654" y="21585"/>
                    <a:pt x="0" y="11919"/>
                    <a:pt x="0" y="0"/>
                  </a:cubicBezTo>
                  <a:lnTo>
                    <a:pt x="21600" y="0"/>
                  </a:lnTo>
                  <a:lnTo>
                    <a:pt x="21574" y="21599"/>
                  </a:lnTo>
                  <a:close/>
                </a:path>
              </a:pathLst>
            </a:custGeom>
            <a:noFill/>
            <a:ln w="25400" cap="rnd">
              <a:solidFill>
                <a:schemeClr val="accent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469" name="Arc 26">
              <a:extLst>
                <a:ext uri="{FF2B5EF4-FFF2-40B4-BE49-F238E27FC236}">
                  <a16:creationId xmlns:a16="http://schemas.microsoft.com/office/drawing/2014/main" id="{CF31A767-3D63-2521-09EE-180D1FCE347A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3365" y="2378"/>
              <a:ext cx="1377" cy="1181"/>
            </a:xfrm>
            <a:custGeom>
              <a:avLst/>
              <a:gdLst>
                <a:gd name="T0" fmla="*/ 0 w 21600"/>
                <a:gd name="T1" fmla="*/ 0 h 21618"/>
                <a:gd name="T2" fmla="*/ 0 w 21600"/>
                <a:gd name="T3" fmla="*/ 0 h 21618"/>
                <a:gd name="T4" fmla="*/ 0 w 21600"/>
                <a:gd name="T5" fmla="*/ 0 h 2161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18" fill="none" extrusionOk="0">
                  <a:moveTo>
                    <a:pt x="21584" y="21617"/>
                  </a:moveTo>
                  <a:cubicBezTo>
                    <a:pt x="9660" y="21609"/>
                    <a:pt x="0" y="11941"/>
                    <a:pt x="0" y="18"/>
                  </a:cubicBezTo>
                  <a:cubicBezTo>
                    <a:pt x="-1" y="12"/>
                    <a:pt x="0" y="6"/>
                    <a:pt x="0" y="0"/>
                  </a:cubicBezTo>
                </a:path>
                <a:path w="21600" h="21618" stroke="0" extrusionOk="0">
                  <a:moveTo>
                    <a:pt x="21584" y="21617"/>
                  </a:moveTo>
                  <a:cubicBezTo>
                    <a:pt x="9660" y="21609"/>
                    <a:pt x="0" y="11941"/>
                    <a:pt x="0" y="18"/>
                  </a:cubicBezTo>
                  <a:cubicBezTo>
                    <a:pt x="-1" y="12"/>
                    <a:pt x="0" y="6"/>
                    <a:pt x="0" y="0"/>
                  </a:cubicBezTo>
                  <a:lnTo>
                    <a:pt x="21600" y="18"/>
                  </a:lnTo>
                  <a:lnTo>
                    <a:pt x="21584" y="21617"/>
                  </a:lnTo>
                  <a:close/>
                </a:path>
              </a:pathLst>
            </a:custGeom>
            <a:noFill/>
            <a:ln w="25400" cap="rnd">
              <a:solidFill>
                <a:schemeClr val="accent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470" name="Arc 27">
              <a:extLst>
                <a:ext uri="{FF2B5EF4-FFF2-40B4-BE49-F238E27FC236}">
                  <a16:creationId xmlns:a16="http://schemas.microsoft.com/office/drawing/2014/main" id="{71D6D9C8-701A-3E4C-7F58-2C91F0C93121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3413" y="2364"/>
              <a:ext cx="1803" cy="1215"/>
            </a:xfrm>
            <a:custGeom>
              <a:avLst/>
              <a:gdLst>
                <a:gd name="T0" fmla="*/ 0 w 21600"/>
                <a:gd name="T1" fmla="*/ 0 h 21618"/>
                <a:gd name="T2" fmla="*/ 0 w 21600"/>
                <a:gd name="T3" fmla="*/ 0 h 21618"/>
                <a:gd name="T4" fmla="*/ 0 w 21600"/>
                <a:gd name="T5" fmla="*/ 0 h 2161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18" fill="none" extrusionOk="0">
                  <a:moveTo>
                    <a:pt x="21600" y="21618"/>
                  </a:moveTo>
                  <a:cubicBezTo>
                    <a:pt x="9670" y="21618"/>
                    <a:pt x="0" y="11947"/>
                    <a:pt x="0" y="18"/>
                  </a:cubicBezTo>
                  <a:cubicBezTo>
                    <a:pt x="-1" y="12"/>
                    <a:pt x="0" y="6"/>
                    <a:pt x="0" y="0"/>
                  </a:cubicBezTo>
                </a:path>
                <a:path w="21600" h="21618" stroke="0" extrusionOk="0">
                  <a:moveTo>
                    <a:pt x="21600" y="21618"/>
                  </a:moveTo>
                  <a:cubicBezTo>
                    <a:pt x="9670" y="21618"/>
                    <a:pt x="0" y="11947"/>
                    <a:pt x="0" y="18"/>
                  </a:cubicBezTo>
                  <a:cubicBezTo>
                    <a:pt x="-1" y="12"/>
                    <a:pt x="0" y="6"/>
                    <a:pt x="0" y="0"/>
                  </a:cubicBezTo>
                  <a:lnTo>
                    <a:pt x="21600" y="18"/>
                  </a:lnTo>
                  <a:lnTo>
                    <a:pt x="21600" y="21618"/>
                  </a:lnTo>
                  <a:close/>
                </a:path>
              </a:pathLst>
            </a:custGeom>
            <a:noFill/>
            <a:ln w="25400" cap="rnd">
              <a:solidFill>
                <a:schemeClr val="accent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1453" name="Group 32">
            <a:extLst>
              <a:ext uri="{FF2B5EF4-FFF2-40B4-BE49-F238E27FC236}">
                <a16:creationId xmlns:a16="http://schemas.microsoft.com/office/drawing/2014/main" id="{EADB2539-DD27-FE6C-F76C-1D1CBD856223}"/>
              </a:ext>
            </a:extLst>
          </p:cNvPr>
          <p:cNvGrpSpPr>
            <a:grpSpLocks/>
          </p:cNvGrpSpPr>
          <p:nvPr/>
        </p:nvGrpSpPr>
        <p:grpSpPr bwMode="auto">
          <a:xfrm>
            <a:off x="5438775" y="1846263"/>
            <a:ext cx="2981325" cy="1878012"/>
            <a:chOff x="3426" y="1163"/>
            <a:chExt cx="1878" cy="1183"/>
          </a:xfrm>
        </p:grpSpPr>
        <p:sp>
          <p:nvSpPr>
            <p:cNvPr id="61465" name="Arc 29">
              <a:extLst>
                <a:ext uri="{FF2B5EF4-FFF2-40B4-BE49-F238E27FC236}">
                  <a16:creationId xmlns:a16="http://schemas.microsoft.com/office/drawing/2014/main" id="{016B10F4-A072-A7FB-99E4-7DBC7AC8B2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5" y="1164"/>
              <a:ext cx="844" cy="1182"/>
            </a:xfrm>
            <a:custGeom>
              <a:avLst/>
              <a:gdLst>
                <a:gd name="T0" fmla="*/ 0 w 21626"/>
                <a:gd name="T1" fmla="*/ 0 h 21618"/>
                <a:gd name="T2" fmla="*/ 0 w 21626"/>
                <a:gd name="T3" fmla="*/ 0 h 21618"/>
                <a:gd name="T4" fmla="*/ 0 w 21626"/>
                <a:gd name="T5" fmla="*/ 0 h 2161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26" h="21618" fill="none" extrusionOk="0">
                  <a:moveTo>
                    <a:pt x="21625" y="0"/>
                  </a:moveTo>
                  <a:cubicBezTo>
                    <a:pt x="21625" y="6"/>
                    <a:pt x="21626" y="12"/>
                    <a:pt x="21626" y="18"/>
                  </a:cubicBezTo>
                  <a:cubicBezTo>
                    <a:pt x="21626" y="11947"/>
                    <a:pt x="11955" y="21618"/>
                    <a:pt x="26" y="21618"/>
                  </a:cubicBezTo>
                  <a:cubicBezTo>
                    <a:pt x="17" y="21618"/>
                    <a:pt x="8" y="21617"/>
                    <a:pt x="0" y="21617"/>
                  </a:cubicBezTo>
                </a:path>
                <a:path w="21626" h="21618" stroke="0" extrusionOk="0">
                  <a:moveTo>
                    <a:pt x="21625" y="0"/>
                  </a:moveTo>
                  <a:cubicBezTo>
                    <a:pt x="21625" y="6"/>
                    <a:pt x="21626" y="12"/>
                    <a:pt x="21626" y="18"/>
                  </a:cubicBezTo>
                  <a:cubicBezTo>
                    <a:pt x="21626" y="11947"/>
                    <a:pt x="11955" y="21618"/>
                    <a:pt x="26" y="21618"/>
                  </a:cubicBezTo>
                  <a:cubicBezTo>
                    <a:pt x="17" y="21618"/>
                    <a:pt x="8" y="21617"/>
                    <a:pt x="0" y="21617"/>
                  </a:cubicBezTo>
                  <a:lnTo>
                    <a:pt x="26" y="18"/>
                  </a:lnTo>
                  <a:lnTo>
                    <a:pt x="21625" y="0"/>
                  </a:lnTo>
                  <a:close/>
                </a:path>
              </a:pathLst>
            </a:custGeom>
            <a:noFill/>
            <a:ln w="25400" cap="rnd">
              <a:solidFill>
                <a:schemeClr val="accent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466" name="Arc 30">
              <a:extLst>
                <a:ext uri="{FF2B5EF4-FFF2-40B4-BE49-F238E27FC236}">
                  <a16:creationId xmlns:a16="http://schemas.microsoft.com/office/drawing/2014/main" id="{BE29700C-FFC6-9766-D758-3E8C081BE6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6" y="1183"/>
              <a:ext cx="1397" cy="1123"/>
            </a:xfrm>
            <a:custGeom>
              <a:avLst/>
              <a:gdLst>
                <a:gd name="T0" fmla="*/ 0 w 21615"/>
                <a:gd name="T1" fmla="*/ 0 h 21600"/>
                <a:gd name="T2" fmla="*/ 0 w 21615"/>
                <a:gd name="T3" fmla="*/ 0 h 21600"/>
                <a:gd name="T4" fmla="*/ 0 w 21615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15" h="21600" fill="none" extrusionOk="0">
                  <a:moveTo>
                    <a:pt x="21615" y="0"/>
                  </a:moveTo>
                  <a:cubicBezTo>
                    <a:pt x="21615" y="11929"/>
                    <a:pt x="11944" y="21600"/>
                    <a:pt x="15" y="21600"/>
                  </a:cubicBezTo>
                  <a:cubicBezTo>
                    <a:pt x="10" y="21600"/>
                    <a:pt x="5" y="21599"/>
                    <a:pt x="0" y="21599"/>
                  </a:cubicBezTo>
                </a:path>
                <a:path w="21615" h="21600" stroke="0" extrusionOk="0">
                  <a:moveTo>
                    <a:pt x="21615" y="0"/>
                  </a:moveTo>
                  <a:cubicBezTo>
                    <a:pt x="21615" y="11929"/>
                    <a:pt x="11944" y="21600"/>
                    <a:pt x="15" y="21600"/>
                  </a:cubicBezTo>
                  <a:cubicBezTo>
                    <a:pt x="10" y="21600"/>
                    <a:pt x="5" y="21599"/>
                    <a:pt x="0" y="21599"/>
                  </a:cubicBezTo>
                  <a:lnTo>
                    <a:pt x="15" y="0"/>
                  </a:lnTo>
                  <a:lnTo>
                    <a:pt x="21615" y="0"/>
                  </a:lnTo>
                  <a:close/>
                </a:path>
              </a:pathLst>
            </a:custGeom>
            <a:noFill/>
            <a:ln w="25400" cap="rnd">
              <a:solidFill>
                <a:schemeClr val="accent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467" name="Arc 31">
              <a:extLst>
                <a:ext uri="{FF2B5EF4-FFF2-40B4-BE49-F238E27FC236}">
                  <a16:creationId xmlns:a16="http://schemas.microsoft.com/office/drawing/2014/main" id="{A80FDCC8-E058-464D-9B6C-C2D3370D111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4" y="1163"/>
              <a:ext cx="1830" cy="1155"/>
            </a:xfrm>
            <a:custGeom>
              <a:avLst/>
              <a:gdLst>
                <a:gd name="T0" fmla="*/ 0 w 21612"/>
                <a:gd name="T1" fmla="*/ 0 h 21600"/>
                <a:gd name="T2" fmla="*/ 0 w 21612"/>
                <a:gd name="T3" fmla="*/ 0 h 21600"/>
                <a:gd name="T4" fmla="*/ 0 w 21612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12" h="21600" fill="none" extrusionOk="0">
                  <a:moveTo>
                    <a:pt x="21612" y="0"/>
                  </a:moveTo>
                  <a:cubicBezTo>
                    <a:pt x="21612" y="11929"/>
                    <a:pt x="11941" y="21600"/>
                    <a:pt x="12" y="21600"/>
                  </a:cubicBezTo>
                  <a:cubicBezTo>
                    <a:pt x="8" y="21600"/>
                    <a:pt x="4" y="21599"/>
                    <a:pt x="0" y="21599"/>
                  </a:cubicBezTo>
                </a:path>
                <a:path w="21612" h="21600" stroke="0" extrusionOk="0">
                  <a:moveTo>
                    <a:pt x="21612" y="0"/>
                  </a:moveTo>
                  <a:cubicBezTo>
                    <a:pt x="21612" y="11929"/>
                    <a:pt x="11941" y="21600"/>
                    <a:pt x="12" y="21600"/>
                  </a:cubicBezTo>
                  <a:cubicBezTo>
                    <a:pt x="8" y="21600"/>
                    <a:pt x="4" y="21599"/>
                    <a:pt x="0" y="21599"/>
                  </a:cubicBezTo>
                  <a:lnTo>
                    <a:pt x="12" y="0"/>
                  </a:lnTo>
                  <a:lnTo>
                    <a:pt x="21612" y="0"/>
                  </a:lnTo>
                  <a:close/>
                </a:path>
              </a:pathLst>
            </a:custGeom>
            <a:noFill/>
            <a:ln w="25400" cap="rnd">
              <a:solidFill>
                <a:schemeClr val="accent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1454" name="Arc 33">
            <a:extLst>
              <a:ext uri="{FF2B5EF4-FFF2-40B4-BE49-F238E27FC236}">
                <a16:creationId xmlns:a16="http://schemas.microsoft.com/office/drawing/2014/main" id="{DE35073C-AAAA-3223-0A52-7EE4B185E2D6}"/>
              </a:ext>
            </a:extLst>
          </p:cNvPr>
          <p:cNvSpPr>
            <a:spLocks/>
          </p:cNvSpPr>
          <p:nvPr/>
        </p:nvSpPr>
        <p:spPr bwMode="auto">
          <a:xfrm>
            <a:off x="4418013" y="1863725"/>
            <a:ext cx="757237" cy="1755775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0 h 21600"/>
              <a:gd name="T4" fmla="*/ 2147483646 w 21600"/>
              <a:gd name="T5" fmla="*/ 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21600" y="21600"/>
                </a:moveTo>
                <a:cubicBezTo>
                  <a:pt x="9670" y="21600"/>
                  <a:pt x="0" y="11929"/>
                  <a:pt x="0" y="0"/>
                </a:cubicBezTo>
              </a:path>
              <a:path w="21600" h="21600" stroke="0" extrusionOk="0">
                <a:moveTo>
                  <a:pt x="21600" y="21600"/>
                </a:moveTo>
                <a:cubicBezTo>
                  <a:pt x="9670" y="21600"/>
                  <a:pt x="0" y="11929"/>
                  <a:pt x="0" y="0"/>
                </a:cubicBezTo>
                <a:lnTo>
                  <a:pt x="21600" y="0"/>
                </a:lnTo>
                <a:lnTo>
                  <a:pt x="21600" y="21600"/>
                </a:lnTo>
                <a:close/>
              </a:path>
            </a:pathLst>
          </a:custGeom>
          <a:noFill/>
          <a:ln w="25400" cap="rnd">
            <a:solidFill>
              <a:schemeClr val="accent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455" name="Arc 34">
            <a:extLst>
              <a:ext uri="{FF2B5EF4-FFF2-40B4-BE49-F238E27FC236}">
                <a16:creationId xmlns:a16="http://schemas.microsoft.com/office/drawing/2014/main" id="{93B70F05-DE88-C103-93D6-248D6A508BB4}"/>
              </a:ext>
            </a:extLst>
          </p:cNvPr>
          <p:cNvSpPr>
            <a:spLocks/>
          </p:cNvSpPr>
          <p:nvPr/>
        </p:nvSpPr>
        <p:spPr bwMode="auto">
          <a:xfrm>
            <a:off x="5372100" y="1879600"/>
            <a:ext cx="757238" cy="1755775"/>
          </a:xfrm>
          <a:custGeom>
            <a:avLst/>
            <a:gdLst>
              <a:gd name="T0" fmla="*/ 2147483646 w 21600"/>
              <a:gd name="T1" fmla="*/ 0 h 21600"/>
              <a:gd name="T2" fmla="*/ 0 w 21600"/>
              <a:gd name="T3" fmla="*/ 2147483646 h 21600"/>
              <a:gd name="T4" fmla="*/ 0 w 21600"/>
              <a:gd name="T5" fmla="*/ 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21600" y="0"/>
                </a:moveTo>
                <a:cubicBezTo>
                  <a:pt x="21600" y="11929"/>
                  <a:pt x="11929" y="21599"/>
                  <a:pt x="0" y="21600"/>
                </a:cubicBezTo>
              </a:path>
              <a:path w="21600" h="21600" stroke="0" extrusionOk="0">
                <a:moveTo>
                  <a:pt x="21600" y="0"/>
                </a:moveTo>
                <a:cubicBezTo>
                  <a:pt x="21600" y="11929"/>
                  <a:pt x="11929" y="21599"/>
                  <a:pt x="0" y="21600"/>
                </a:cubicBezTo>
                <a:lnTo>
                  <a:pt x="0" y="0"/>
                </a:lnTo>
                <a:lnTo>
                  <a:pt x="21600" y="0"/>
                </a:lnTo>
                <a:close/>
              </a:path>
            </a:pathLst>
          </a:custGeom>
          <a:noFill/>
          <a:ln w="25400" cap="rnd">
            <a:solidFill>
              <a:schemeClr val="accent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456" name="Arc 35">
            <a:extLst>
              <a:ext uri="{FF2B5EF4-FFF2-40B4-BE49-F238E27FC236}">
                <a16:creationId xmlns:a16="http://schemas.microsoft.com/office/drawing/2014/main" id="{7D49B54B-6EF7-439D-9E7B-49260B0B84BC}"/>
              </a:ext>
            </a:extLst>
          </p:cNvPr>
          <p:cNvSpPr>
            <a:spLocks/>
          </p:cNvSpPr>
          <p:nvPr/>
        </p:nvSpPr>
        <p:spPr bwMode="auto">
          <a:xfrm rot="10800000">
            <a:off x="4449763" y="3786188"/>
            <a:ext cx="711200" cy="1831975"/>
          </a:xfrm>
          <a:custGeom>
            <a:avLst/>
            <a:gdLst>
              <a:gd name="T0" fmla="*/ 2147483646 w 21600"/>
              <a:gd name="T1" fmla="*/ 0 h 21600"/>
              <a:gd name="T2" fmla="*/ 0 w 21600"/>
              <a:gd name="T3" fmla="*/ 2147483646 h 21600"/>
              <a:gd name="T4" fmla="*/ 0 w 21600"/>
              <a:gd name="T5" fmla="*/ 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21600" y="0"/>
                </a:moveTo>
                <a:cubicBezTo>
                  <a:pt x="21600" y="11929"/>
                  <a:pt x="11929" y="21599"/>
                  <a:pt x="0" y="21600"/>
                </a:cubicBezTo>
              </a:path>
              <a:path w="21600" h="21600" stroke="0" extrusionOk="0">
                <a:moveTo>
                  <a:pt x="21600" y="0"/>
                </a:moveTo>
                <a:cubicBezTo>
                  <a:pt x="21600" y="11929"/>
                  <a:pt x="11929" y="21599"/>
                  <a:pt x="0" y="21600"/>
                </a:cubicBezTo>
                <a:lnTo>
                  <a:pt x="0" y="0"/>
                </a:lnTo>
                <a:lnTo>
                  <a:pt x="21600" y="0"/>
                </a:lnTo>
                <a:close/>
              </a:path>
            </a:pathLst>
          </a:custGeom>
          <a:noFill/>
          <a:ln w="25400" cap="rnd">
            <a:solidFill>
              <a:schemeClr val="accent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457" name="Arc 36">
            <a:extLst>
              <a:ext uri="{FF2B5EF4-FFF2-40B4-BE49-F238E27FC236}">
                <a16:creationId xmlns:a16="http://schemas.microsoft.com/office/drawing/2014/main" id="{DC8C7A4E-37EF-DC6F-6BC9-BCA2C62A70A8}"/>
              </a:ext>
            </a:extLst>
          </p:cNvPr>
          <p:cNvSpPr>
            <a:spLocks/>
          </p:cNvSpPr>
          <p:nvPr/>
        </p:nvSpPr>
        <p:spPr bwMode="auto">
          <a:xfrm rot="10800000">
            <a:off x="5308600" y="3768725"/>
            <a:ext cx="711200" cy="1831975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0 h 21600"/>
              <a:gd name="T4" fmla="*/ 2147483646 w 21600"/>
              <a:gd name="T5" fmla="*/ 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21600" y="21600"/>
                </a:moveTo>
                <a:cubicBezTo>
                  <a:pt x="9670" y="21600"/>
                  <a:pt x="0" y="11929"/>
                  <a:pt x="0" y="0"/>
                </a:cubicBezTo>
              </a:path>
              <a:path w="21600" h="21600" stroke="0" extrusionOk="0">
                <a:moveTo>
                  <a:pt x="21600" y="21600"/>
                </a:moveTo>
                <a:cubicBezTo>
                  <a:pt x="9670" y="21600"/>
                  <a:pt x="0" y="11929"/>
                  <a:pt x="0" y="0"/>
                </a:cubicBezTo>
                <a:lnTo>
                  <a:pt x="21600" y="0"/>
                </a:lnTo>
                <a:lnTo>
                  <a:pt x="21600" y="21600"/>
                </a:lnTo>
                <a:close/>
              </a:path>
            </a:pathLst>
          </a:custGeom>
          <a:noFill/>
          <a:ln w="25400" cap="rnd">
            <a:solidFill>
              <a:schemeClr val="accent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458" name="Line 37">
            <a:extLst>
              <a:ext uri="{FF2B5EF4-FFF2-40B4-BE49-F238E27FC236}">
                <a16:creationId xmlns:a16="http://schemas.microsoft.com/office/drawing/2014/main" id="{03480392-DE95-0A02-DF9A-E9D5143338D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297488" y="1914525"/>
            <a:ext cx="0" cy="1606550"/>
          </a:xfrm>
          <a:prstGeom prst="line">
            <a:avLst/>
          </a:prstGeom>
          <a:noFill/>
          <a:ln w="25400">
            <a:solidFill>
              <a:srgbClr val="618FFD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459" name="Line 38">
            <a:extLst>
              <a:ext uri="{FF2B5EF4-FFF2-40B4-BE49-F238E27FC236}">
                <a16:creationId xmlns:a16="http://schemas.microsoft.com/office/drawing/2014/main" id="{5C9F51E0-6CA7-946F-09E5-CEC600C848FD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283200" y="3911600"/>
            <a:ext cx="41275" cy="1714500"/>
          </a:xfrm>
          <a:prstGeom prst="line">
            <a:avLst/>
          </a:prstGeom>
          <a:noFill/>
          <a:ln w="25400">
            <a:solidFill>
              <a:srgbClr val="618FFD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460" name="Rectangle 39">
            <a:extLst>
              <a:ext uri="{FF2B5EF4-FFF2-40B4-BE49-F238E27FC236}">
                <a16:creationId xmlns:a16="http://schemas.microsoft.com/office/drawing/2014/main" id="{7FED97C4-72F4-EAB1-90A5-685F583FD3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8250" y="6073775"/>
            <a:ext cx="3360738" cy="43021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6838" tIns="47625" rIns="96838" bIns="47625"/>
          <a:lstStyle>
            <a:lvl1pPr marL="360363" indent="-360363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9pPr>
          </a:lstStyle>
          <a:p>
            <a:pPr>
              <a:buClrTx/>
              <a:buSzTx/>
              <a:buFontTx/>
              <a:buNone/>
            </a:pPr>
            <a:r>
              <a:rPr lang="en-US" altLang="en-US" sz="2200" dirty="0">
                <a:solidFill>
                  <a:schemeClr val="tx1"/>
                </a:solidFill>
              </a:rPr>
              <a:t> Collection Electrode</a:t>
            </a:r>
          </a:p>
        </p:txBody>
      </p:sp>
      <p:sp>
        <p:nvSpPr>
          <p:cNvPr id="61461" name="Rectangle 40">
            <a:extLst>
              <a:ext uri="{FF2B5EF4-FFF2-40B4-BE49-F238E27FC236}">
                <a16:creationId xmlns:a16="http://schemas.microsoft.com/office/drawing/2014/main" id="{94B4DD52-4460-ACFB-B666-7E95A40AC1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6525" y="10567988"/>
            <a:ext cx="3360738" cy="430212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6838" tIns="47625" rIns="96838" bIns="47625"/>
          <a:lstStyle>
            <a:lvl1pPr marL="360363" indent="-360363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9pPr>
          </a:lstStyle>
          <a:p>
            <a:pPr>
              <a:buClrTx/>
              <a:buSzTx/>
              <a:buFontTx/>
              <a:buNone/>
            </a:pPr>
            <a:r>
              <a:rPr lang="en-US" altLang="en-US" sz="2400"/>
              <a:t> Collection Electrode</a:t>
            </a:r>
          </a:p>
        </p:txBody>
      </p:sp>
      <p:sp>
        <p:nvSpPr>
          <p:cNvPr id="61462" name="Rectangle 41">
            <a:extLst>
              <a:ext uri="{FF2B5EF4-FFF2-40B4-BE49-F238E27FC236}">
                <a16:creationId xmlns:a16="http://schemas.microsoft.com/office/drawing/2014/main" id="{E4DBE6AD-65D0-962F-34C5-697DE500FA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650" y="3500438"/>
            <a:ext cx="3360738" cy="430212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6838" tIns="47625" rIns="96838" bIns="47625"/>
          <a:lstStyle>
            <a:lvl1pPr marL="360363" indent="-360363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9pPr>
          </a:lstStyle>
          <a:p>
            <a:pPr>
              <a:buClrTx/>
              <a:buSzTx/>
              <a:buFontTx/>
              <a:buNone/>
            </a:pPr>
            <a:r>
              <a:rPr lang="en-US" altLang="en-US" sz="2200" dirty="0">
                <a:solidFill>
                  <a:schemeClr val="tx1"/>
                </a:solidFill>
              </a:rPr>
              <a:t> Discharge Electrode</a:t>
            </a:r>
          </a:p>
        </p:txBody>
      </p:sp>
      <p:sp>
        <p:nvSpPr>
          <p:cNvPr id="61463" name="Line 42">
            <a:extLst>
              <a:ext uri="{FF2B5EF4-FFF2-40B4-BE49-F238E27FC236}">
                <a16:creationId xmlns:a16="http://schemas.microsoft.com/office/drawing/2014/main" id="{6840E2D9-C1BF-3F87-3632-D89BCB25CB11}"/>
              </a:ext>
            </a:extLst>
          </p:cNvPr>
          <p:cNvSpPr>
            <a:spLocks noChangeShapeType="1"/>
          </p:cNvSpPr>
          <p:nvPr/>
        </p:nvSpPr>
        <p:spPr bwMode="auto">
          <a:xfrm>
            <a:off x="3711575" y="3721100"/>
            <a:ext cx="1417638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464" name="Rectangle 43">
            <a:extLst>
              <a:ext uri="{FF2B5EF4-FFF2-40B4-BE49-F238E27FC236}">
                <a16:creationId xmlns:a16="http://schemas.microsoft.com/office/drawing/2014/main" id="{9632F4CE-BD97-1F6F-5346-C0E0F00ED1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5013" y="2559050"/>
            <a:ext cx="4178300" cy="43021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6838" tIns="47625" rIns="96838" bIns="47625"/>
          <a:lstStyle>
            <a:lvl1pPr marL="360363" indent="-360363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9pPr>
          </a:lstStyle>
          <a:p>
            <a:pPr>
              <a:buClrTx/>
              <a:buSzTx/>
              <a:buFontTx/>
              <a:buNone/>
            </a:pPr>
            <a:r>
              <a:rPr lang="en-US" altLang="en-US" sz="2200" dirty="0">
                <a:solidFill>
                  <a:schemeClr val="tx1"/>
                </a:solidFill>
              </a:rPr>
              <a:t> Non-Uniform Electrical Field</a:t>
            </a: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6" name="Picture 4" descr="coronaex">
            <a:extLst>
              <a:ext uri="{FF2B5EF4-FFF2-40B4-BE49-F238E27FC236}">
                <a16:creationId xmlns:a16="http://schemas.microsoft.com/office/drawing/2014/main" id="{6385AE64-722F-1563-E8DD-7F44352581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7"/>
          <a:stretch>
            <a:fillRect/>
          </a:stretch>
        </p:blipFill>
        <p:spPr bwMode="auto">
          <a:xfrm>
            <a:off x="4356100" y="520700"/>
            <a:ext cx="5532438" cy="599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4" name="Picture 2">
            <a:extLst>
              <a:ext uri="{FF2B5EF4-FFF2-40B4-BE49-F238E27FC236}">
                <a16:creationId xmlns:a16="http://schemas.microsoft.com/office/drawing/2014/main" id="{EE4790F0-0E32-F70A-DB9B-3A36E55B11F3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1338" y="14288"/>
            <a:ext cx="5580062" cy="6831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4E69B93-35C2-C609-F5FE-D4BD7467C6BC}"/>
              </a:ext>
            </a:extLst>
          </p:cNvPr>
          <p:cNvSpPr txBox="1"/>
          <p:nvPr/>
        </p:nvSpPr>
        <p:spPr>
          <a:xfrm>
            <a:off x="682906" y="1643605"/>
            <a:ext cx="3055717" cy="1894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6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6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Corona </a:t>
            </a:r>
          </a:p>
          <a:p>
            <a:pPr marL="0" marR="0" lvl="0" indent="0" algn="l" defTabSz="914400" rtl="0" eaLnBrk="1" fontAlgn="auto" latinLnBrk="0" hangingPunct="1">
              <a:lnSpc>
                <a:spcPts val="46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6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(voltage</a:t>
            </a:r>
          </a:p>
          <a:p>
            <a:pPr marL="0" marR="0" lvl="0" indent="0" algn="l" defTabSz="914400" rtl="0" eaLnBrk="1" fontAlgn="auto" latinLnBrk="0" hangingPunct="1">
              <a:lnSpc>
                <a:spcPts val="46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6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negative)</a:t>
            </a:r>
            <a:endParaRPr kumimoji="0" lang="en-US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3" name="Picture 3">
            <a:extLst>
              <a:ext uri="{FF2B5EF4-FFF2-40B4-BE49-F238E27FC236}">
                <a16:creationId xmlns:a16="http://schemas.microsoft.com/office/drawing/2014/main" id="{841152DB-CF43-2B13-BF0D-FE43410E664C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165100"/>
            <a:ext cx="4668837" cy="6497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0966" name="Group 6">
            <a:extLst>
              <a:ext uri="{FF2B5EF4-FFF2-40B4-BE49-F238E27FC236}">
                <a16:creationId xmlns:a16="http://schemas.microsoft.com/office/drawing/2014/main" id="{6EB966DB-4DFB-A460-07EF-07A8602038D2}"/>
              </a:ext>
            </a:extLst>
          </p:cNvPr>
          <p:cNvGrpSpPr>
            <a:grpSpLocks/>
          </p:cNvGrpSpPr>
          <p:nvPr/>
        </p:nvGrpSpPr>
        <p:grpSpPr bwMode="auto">
          <a:xfrm>
            <a:off x="1441450" y="3552825"/>
            <a:ext cx="515938" cy="515938"/>
            <a:chOff x="1084" y="2304"/>
            <a:chExt cx="139" cy="139"/>
          </a:xfrm>
        </p:grpSpPr>
        <p:sp>
          <p:nvSpPr>
            <p:cNvPr id="65737" name="Oval 4">
              <a:extLst>
                <a:ext uri="{FF2B5EF4-FFF2-40B4-BE49-F238E27FC236}">
                  <a16:creationId xmlns:a16="http://schemas.microsoft.com/office/drawing/2014/main" id="{E31279C2-ED59-1A55-7DB4-1E91DEA98F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4" y="2304"/>
              <a:ext cx="139" cy="139"/>
            </a:xfrm>
            <a:prstGeom prst="ellipse">
              <a:avLst/>
            </a:prstGeom>
            <a:noFill/>
            <a:ln w="50800">
              <a:solidFill>
                <a:srgbClr val="66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65738" name="Line 5">
              <a:extLst>
                <a:ext uri="{FF2B5EF4-FFF2-40B4-BE49-F238E27FC236}">
                  <a16:creationId xmlns:a16="http://schemas.microsoft.com/office/drawing/2014/main" id="{A58B04A0-9BC7-8882-2B97-99B264276A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42" y="2374"/>
              <a:ext cx="23" cy="0"/>
            </a:xfrm>
            <a:prstGeom prst="line">
              <a:avLst/>
            </a:prstGeom>
            <a:noFill/>
            <a:ln w="25400">
              <a:solidFill>
                <a:srgbClr val="66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0967" name="Line 7">
            <a:extLst>
              <a:ext uri="{FF2B5EF4-FFF2-40B4-BE49-F238E27FC236}">
                <a16:creationId xmlns:a16="http://schemas.microsoft.com/office/drawing/2014/main" id="{69E8A26C-8C3A-22CC-14EB-3FB1D6E9718E}"/>
              </a:ext>
            </a:extLst>
          </p:cNvPr>
          <p:cNvSpPr>
            <a:spLocks noChangeShapeType="1"/>
          </p:cNvSpPr>
          <p:nvPr/>
        </p:nvSpPr>
        <p:spPr bwMode="auto">
          <a:xfrm>
            <a:off x="2070100" y="3784600"/>
            <a:ext cx="4508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0978" name="Group 18">
            <a:extLst>
              <a:ext uri="{FF2B5EF4-FFF2-40B4-BE49-F238E27FC236}">
                <a16:creationId xmlns:a16="http://schemas.microsoft.com/office/drawing/2014/main" id="{BF1A4655-23F1-DF05-4081-37F3CC6C174E}"/>
              </a:ext>
            </a:extLst>
          </p:cNvPr>
          <p:cNvGrpSpPr>
            <a:grpSpLocks/>
          </p:cNvGrpSpPr>
          <p:nvPr/>
        </p:nvGrpSpPr>
        <p:grpSpPr bwMode="auto">
          <a:xfrm>
            <a:off x="2698750" y="3556000"/>
            <a:ext cx="812800" cy="387350"/>
            <a:chOff x="1700" y="2240"/>
            <a:chExt cx="512" cy="244"/>
          </a:xfrm>
        </p:grpSpPr>
        <p:sp>
          <p:nvSpPr>
            <p:cNvPr id="65728" name="Oval 9">
              <a:extLst>
                <a:ext uri="{FF2B5EF4-FFF2-40B4-BE49-F238E27FC236}">
                  <a16:creationId xmlns:a16="http://schemas.microsoft.com/office/drawing/2014/main" id="{DCA28B10-92A1-9DD9-1E31-61F02ED45F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0" y="2240"/>
              <a:ext cx="512" cy="244"/>
            </a:xfrm>
            <a:prstGeom prst="ellipse">
              <a:avLst/>
            </a:prstGeom>
            <a:noFill/>
            <a:ln w="508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grpSp>
          <p:nvGrpSpPr>
            <p:cNvPr id="65729" name="Group 12">
              <a:extLst>
                <a:ext uri="{FF2B5EF4-FFF2-40B4-BE49-F238E27FC236}">
                  <a16:creationId xmlns:a16="http://schemas.microsoft.com/office/drawing/2014/main" id="{137737F0-8D9F-12E9-9163-8509AF0FD32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87" y="2294"/>
              <a:ext cx="139" cy="139"/>
              <a:chOff x="1787" y="2294"/>
              <a:chExt cx="139" cy="139"/>
            </a:xfrm>
          </p:grpSpPr>
          <p:sp>
            <p:nvSpPr>
              <p:cNvPr id="65735" name="Oval 10">
                <a:extLst>
                  <a:ext uri="{FF2B5EF4-FFF2-40B4-BE49-F238E27FC236}">
                    <a16:creationId xmlns:a16="http://schemas.microsoft.com/office/drawing/2014/main" id="{51143F11-D0FC-1E25-22A1-E0F4E5BE1D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87" y="2294"/>
                <a:ext cx="139" cy="139"/>
              </a:xfrm>
              <a:prstGeom prst="ellipse">
                <a:avLst/>
              </a:prstGeom>
              <a:noFill/>
              <a:ln w="50800">
                <a:solidFill>
                  <a:srgbClr val="A2C1FE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600"/>
                  </a:lnSpc>
                  <a:spcBef>
                    <a:spcPts val="500"/>
                  </a:spcBef>
                </a:pPr>
                <a:endParaRPr lang="en-US" altLang="en-US"/>
              </a:p>
            </p:txBody>
          </p:sp>
          <p:sp>
            <p:nvSpPr>
              <p:cNvPr id="65736" name="Line 11">
                <a:extLst>
                  <a:ext uri="{FF2B5EF4-FFF2-40B4-BE49-F238E27FC236}">
                    <a16:creationId xmlns:a16="http://schemas.microsoft.com/office/drawing/2014/main" id="{AB863ABD-C5D0-C151-D468-A3EF6B85FD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45" y="2364"/>
                <a:ext cx="23" cy="0"/>
              </a:xfrm>
              <a:prstGeom prst="line">
                <a:avLst/>
              </a:prstGeom>
              <a:noFill/>
              <a:ln w="25400">
                <a:solidFill>
                  <a:srgbClr val="A2C1FE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65730" name="Group 17">
              <a:extLst>
                <a:ext uri="{FF2B5EF4-FFF2-40B4-BE49-F238E27FC236}">
                  <a16:creationId xmlns:a16="http://schemas.microsoft.com/office/drawing/2014/main" id="{2A1326F4-B5C4-2F77-305B-7E5038CDB15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02" y="2294"/>
              <a:ext cx="139" cy="139"/>
              <a:chOff x="2002" y="2294"/>
              <a:chExt cx="139" cy="139"/>
            </a:xfrm>
          </p:grpSpPr>
          <p:sp>
            <p:nvSpPr>
              <p:cNvPr id="65731" name="Oval 13">
                <a:extLst>
                  <a:ext uri="{FF2B5EF4-FFF2-40B4-BE49-F238E27FC236}">
                    <a16:creationId xmlns:a16="http://schemas.microsoft.com/office/drawing/2014/main" id="{5F604B80-E1E5-571D-54B9-1E645BCC22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02" y="2294"/>
                <a:ext cx="139" cy="139"/>
              </a:xfrm>
              <a:prstGeom prst="ellipse">
                <a:avLst/>
              </a:prstGeom>
              <a:noFill/>
              <a:ln w="50800">
                <a:solidFill>
                  <a:srgbClr val="FAFD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600"/>
                  </a:lnSpc>
                  <a:spcBef>
                    <a:spcPts val="500"/>
                  </a:spcBef>
                </a:pPr>
                <a:endParaRPr lang="en-US" altLang="en-US"/>
              </a:p>
            </p:txBody>
          </p:sp>
          <p:grpSp>
            <p:nvGrpSpPr>
              <p:cNvPr id="65732" name="Group 16">
                <a:extLst>
                  <a:ext uri="{FF2B5EF4-FFF2-40B4-BE49-F238E27FC236}">
                    <a16:creationId xmlns:a16="http://schemas.microsoft.com/office/drawing/2014/main" id="{7F24888C-7791-A244-083B-63375155B7A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41" y="2330"/>
                <a:ext cx="61" cy="61"/>
                <a:chOff x="2041" y="2330"/>
                <a:chExt cx="61" cy="61"/>
              </a:xfrm>
            </p:grpSpPr>
            <p:sp>
              <p:nvSpPr>
                <p:cNvPr id="65733" name="Line 14">
                  <a:extLst>
                    <a:ext uri="{FF2B5EF4-FFF2-40B4-BE49-F238E27FC236}">
                      <a16:creationId xmlns:a16="http://schemas.microsoft.com/office/drawing/2014/main" id="{11AFFAC8-58C0-4876-0C62-68DA5BF6EE5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041" y="2360"/>
                  <a:ext cx="61" cy="0"/>
                </a:xfrm>
                <a:prstGeom prst="line">
                  <a:avLst/>
                </a:prstGeom>
                <a:noFill/>
                <a:ln w="25400">
                  <a:solidFill>
                    <a:srgbClr val="FAFD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5734" name="Line 15">
                  <a:extLst>
                    <a:ext uri="{FF2B5EF4-FFF2-40B4-BE49-F238E27FC236}">
                      <a16:creationId xmlns:a16="http://schemas.microsoft.com/office/drawing/2014/main" id="{F2ED4E52-F723-7C2E-0FBF-26B9BB78E79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077" y="2330"/>
                  <a:ext cx="0" cy="61"/>
                </a:xfrm>
                <a:prstGeom prst="line">
                  <a:avLst/>
                </a:prstGeom>
                <a:noFill/>
                <a:ln w="25400">
                  <a:solidFill>
                    <a:srgbClr val="FAFD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41154" name="Group 194">
            <a:extLst>
              <a:ext uri="{FF2B5EF4-FFF2-40B4-BE49-F238E27FC236}">
                <a16:creationId xmlns:a16="http://schemas.microsoft.com/office/drawing/2014/main" id="{9E7CB027-F81B-59EC-F150-D6F1DCA4BF61}"/>
              </a:ext>
            </a:extLst>
          </p:cNvPr>
          <p:cNvGrpSpPr>
            <a:grpSpLocks/>
          </p:cNvGrpSpPr>
          <p:nvPr/>
        </p:nvGrpSpPr>
        <p:grpSpPr bwMode="auto">
          <a:xfrm>
            <a:off x="3609975" y="3216275"/>
            <a:ext cx="642938" cy="415925"/>
            <a:chOff x="2274" y="2026"/>
            <a:chExt cx="405" cy="262"/>
          </a:xfrm>
        </p:grpSpPr>
        <p:sp>
          <p:nvSpPr>
            <p:cNvPr id="65724" name="Line 24">
              <a:extLst>
                <a:ext uri="{FF2B5EF4-FFF2-40B4-BE49-F238E27FC236}">
                  <a16:creationId xmlns:a16="http://schemas.microsoft.com/office/drawing/2014/main" id="{A11306EE-F83A-6065-926D-D58074DAFD0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274" y="2192"/>
              <a:ext cx="254" cy="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65725" name="Group 28">
              <a:extLst>
                <a:ext uri="{FF2B5EF4-FFF2-40B4-BE49-F238E27FC236}">
                  <a16:creationId xmlns:a16="http://schemas.microsoft.com/office/drawing/2014/main" id="{7166D624-F7CB-B620-822C-211EE74565C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40" y="2026"/>
              <a:ext cx="139" cy="139"/>
              <a:chOff x="2540" y="2026"/>
              <a:chExt cx="139" cy="139"/>
            </a:xfrm>
          </p:grpSpPr>
          <p:sp>
            <p:nvSpPr>
              <p:cNvPr id="65726" name="Oval 26">
                <a:extLst>
                  <a:ext uri="{FF2B5EF4-FFF2-40B4-BE49-F238E27FC236}">
                    <a16:creationId xmlns:a16="http://schemas.microsoft.com/office/drawing/2014/main" id="{3AE9361A-3226-4039-263C-8433D782DE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40" y="2026"/>
                <a:ext cx="139" cy="139"/>
              </a:xfrm>
              <a:prstGeom prst="ellipse">
                <a:avLst/>
              </a:prstGeom>
              <a:noFill/>
              <a:ln w="50800">
                <a:solidFill>
                  <a:srgbClr val="A2C1FE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600"/>
                  </a:lnSpc>
                  <a:spcBef>
                    <a:spcPts val="500"/>
                  </a:spcBef>
                </a:pPr>
                <a:endParaRPr lang="en-US" altLang="en-US"/>
              </a:p>
            </p:txBody>
          </p:sp>
          <p:sp>
            <p:nvSpPr>
              <p:cNvPr id="65727" name="Line 27">
                <a:extLst>
                  <a:ext uri="{FF2B5EF4-FFF2-40B4-BE49-F238E27FC236}">
                    <a16:creationId xmlns:a16="http://schemas.microsoft.com/office/drawing/2014/main" id="{551D8AC4-9673-1BE3-F01B-D83C701B16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98" y="2096"/>
                <a:ext cx="23" cy="0"/>
              </a:xfrm>
              <a:prstGeom prst="line">
                <a:avLst/>
              </a:prstGeom>
              <a:noFill/>
              <a:ln w="25400">
                <a:solidFill>
                  <a:srgbClr val="A2C1FE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41155" name="Group 195">
            <a:extLst>
              <a:ext uri="{FF2B5EF4-FFF2-40B4-BE49-F238E27FC236}">
                <a16:creationId xmlns:a16="http://schemas.microsoft.com/office/drawing/2014/main" id="{5AA47DA1-A77D-4C24-D59D-407E08628B0D}"/>
              </a:ext>
            </a:extLst>
          </p:cNvPr>
          <p:cNvGrpSpPr>
            <a:grpSpLocks/>
          </p:cNvGrpSpPr>
          <p:nvPr/>
        </p:nvGrpSpPr>
        <p:grpSpPr bwMode="auto">
          <a:xfrm>
            <a:off x="3616325" y="3876675"/>
            <a:ext cx="636588" cy="411163"/>
            <a:chOff x="2278" y="2442"/>
            <a:chExt cx="401" cy="259"/>
          </a:xfrm>
        </p:grpSpPr>
        <p:sp>
          <p:nvSpPr>
            <p:cNvPr id="65720" name="Line 25">
              <a:extLst>
                <a:ext uri="{FF2B5EF4-FFF2-40B4-BE49-F238E27FC236}">
                  <a16:creationId xmlns:a16="http://schemas.microsoft.com/office/drawing/2014/main" id="{134994BB-BF92-D690-91DB-C26E9A7CC65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78" y="2442"/>
              <a:ext cx="220" cy="10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65721" name="Group 31">
              <a:extLst>
                <a:ext uri="{FF2B5EF4-FFF2-40B4-BE49-F238E27FC236}">
                  <a16:creationId xmlns:a16="http://schemas.microsoft.com/office/drawing/2014/main" id="{F9E57F19-4581-9E79-AA97-5A08EAA44EE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40" y="2562"/>
              <a:ext cx="139" cy="139"/>
              <a:chOff x="2540" y="2562"/>
              <a:chExt cx="139" cy="139"/>
            </a:xfrm>
          </p:grpSpPr>
          <p:sp>
            <p:nvSpPr>
              <p:cNvPr id="65722" name="Oval 29">
                <a:extLst>
                  <a:ext uri="{FF2B5EF4-FFF2-40B4-BE49-F238E27FC236}">
                    <a16:creationId xmlns:a16="http://schemas.microsoft.com/office/drawing/2014/main" id="{0299921A-BA2F-2593-5EB4-F2E5B9C105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40" y="2562"/>
                <a:ext cx="139" cy="139"/>
              </a:xfrm>
              <a:prstGeom prst="ellipse">
                <a:avLst/>
              </a:prstGeom>
              <a:noFill/>
              <a:ln w="50800">
                <a:solidFill>
                  <a:srgbClr val="A2C1FE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600"/>
                  </a:lnSpc>
                  <a:spcBef>
                    <a:spcPts val="500"/>
                  </a:spcBef>
                </a:pPr>
                <a:endParaRPr lang="en-US" altLang="en-US"/>
              </a:p>
            </p:txBody>
          </p:sp>
          <p:sp>
            <p:nvSpPr>
              <p:cNvPr id="65723" name="Line 30">
                <a:extLst>
                  <a:ext uri="{FF2B5EF4-FFF2-40B4-BE49-F238E27FC236}">
                    <a16:creationId xmlns:a16="http://schemas.microsoft.com/office/drawing/2014/main" id="{CBA38CC8-EC4B-FFA0-8EC7-E984EB92DA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98" y="2632"/>
                <a:ext cx="23" cy="0"/>
              </a:xfrm>
              <a:prstGeom prst="line">
                <a:avLst/>
              </a:prstGeom>
              <a:noFill/>
              <a:ln w="25400">
                <a:solidFill>
                  <a:srgbClr val="A2C1FE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41156" name="Group 196">
            <a:extLst>
              <a:ext uri="{FF2B5EF4-FFF2-40B4-BE49-F238E27FC236}">
                <a16:creationId xmlns:a16="http://schemas.microsoft.com/office/drawing/2014/main" id="{EA7E8D5C-4FEF-6D96-7188-17CC7D452A59}"/>
              </a:ext>
            </a:extLst>
          </p:cNvPr>
          <p:cNvGrpSpPr>
            <a:grpSpLocks/>
          </p:cNvGrpSpPr>
          <p:nvPr/>
        </p:nvGrpSpPr>
        <p:grpSpPr bwMode="auto">
          <a:xfrm>
            <a:off x="4340225" y="2873375"/>
            <a:ext cx="1260475" cy="387350"/>
            <a:chOff x="2734" y="1810"/>
            <a:chExt cx="794" cy="244"/>
          </a:xfrm>
        </p:grpSpPr>
        <p:grpSp>
          <p:nvGrpSpPr>
            <p:cNvPr id="65709" name="Group 41">
              <a:extLst>
                <a:ext uri="{FF2B5EF4-FFF2-40B4-BE49-F238E27FC236}">
                  <a16:creationId xmlns:a16="http://schemas.microsoft.com/office/drawing/2014/main" id="{D90FDE62-CEB3-5D7D-C2D8-BC9459B9AE1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016" y="1810"/>
              <a:ext cx="512" cy="244"/>
              <a:chOff x="3016" y="1810"/>
              <a:chExt cx="512" cy="244"/>
            </a:xfrm>
          </p:grpSpPr>
          <p:sp>
            <p:nvSpPr>
              <p:cNvPr id="65711" name="Oval 32">
                <a:extLst>
                  <a:ext uri="{FF2B5EF4-FFF2-40B4-BE49-F238E27FC236}">
                    <a16:creationId xmlns:a16="http://schemas.microsoft.com/office/drawing/2014/main" id="{62983346-667C-1D4C-6D10-09FF177799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16" y="1810"/>
                <a:ext cx="512" cy="244"/>
              </a:xfrm>
              <a:prstGeom prst="ellipse">
                <a:avLst/>
              </a:prstGeom>
              <a:noFill/>
              <a:ln w="50800">
                <a:solidFill>
                  <a:srgbClr val="FFFF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600"/>
                  </a:lnSpc>
                  <a:spcBef>
                    <a:spcPts val="500"/>
                  </a:spcBef>
                </a:pPr>
                <a:endParaRPr lang="en-US" altLang="en-US"/>
              </a:p>
            </p:txBody>
          </p:sp>
          <p:grpSp>
            <p:nvGrpSpPr>
              <p:cNvPr id="65712" name="Group 35">
                <a:extLst>
                  <a:ext uri="{FF2B5EF4-FFF2-40B4-BE49-F238E27FC236}">
                    <a16:creationId xmlns:a16="http://schemas.microsoft.com/office/drawing/2014/main" id="{5828550F-4E3C-6790-0D64-A36E3AE36D9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03" y="1864"/>
                <a:ext cx="139" cy="139"/>
                <a:chOff x="3103" y="1864"/>
                <a:chExt cx="139" cy="139"/>
              </a:xfrm>
            </p:grpSpPr>
            <p:sp>
              <p:nvSpPr>
                <p:cNvPr id="65718" name="Oval 33">
                  <a:extLst>
                    <a:ext uri="{FF2B5EF4-FFF2-40B4-BE49-F238E27FC236}">
                      <a16:creationId xmlns:a16="http://schemas.microsoft.com/office/drawing/2014/main" id="{62AF92C0-8C13-754A-8EC4-7B0DED0E7FB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103" y="1864"/>
                  <a:ext cx="139" cy="139"/>
                </a:xfrm>
                <a:prstGeom prst="ellipse">
                  <a:avLst/>
                </a:prstGeom>
                <a:noFill/>
                <a:ln w="50800">
                  <a:solidFill>
                    <a:srgbClr val="A2C1FE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lnSpc>
                      <a:spcPts val="1600"/>
                    </a:lnSpc>
                    <a:spcBef>
                      <a:spcPts val="500"/>
                    </a:spcBef>
                  </a:pPr>
                  <a:endParaRPr lang="en-US" altLang="en-US"/>
                </a:p>
              </p:txBody>
            </p:sp>
            <p:sp>
              <p:nvSpPr>
                <p:cNvPr id="65719" name="Line 34">
                  <a:extLst>
                    <a:ext uri="{FF2B5EF4-FFF2-40B4-BE49-F238E27FC236}">
                      <a16:creationId xmlns:a16="http://schemas.microsoft.com/office/drawing/2014/main" id="{318E6120-426B-36F9-62D6-5E8904CFAF6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1" y="1934"/>
                  <a:ext cx="23" cy="0"/>
                </a:xfrm>
                <a:prstGeom prst="line">
                  <a:avLst/>
                </a:prstGeom>
                <a:noFill/>
                <a:ln w="25400">
                  <a:solidFill>
                    <a:srgbClr val="A2C1FE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5713" name="Group 40">
                <a:extLst>
                  <a:ext uri="{FF2B5EF4-FFF2-40B4-BE49-F238E27FC236}">
                    <a16:creationId xmlns:a16="http://schemas.microsoft.com/office/drawing/2014/main" id="{2D3E0701-E5B6-3B96-4894-E4518F820EA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318" y="1864"/>
                <a:ext cx="139" cy="139"/>
                <a:chOff x="3318" y="1864"/>
                <a:chExt cx="139" cy="139"/>
              </a:xfrm>
            </p:grpSpPr>
            <p:sp>
              <p:nvSpPr>
                <p:cNvPr id="65714" name="Oval 36">
                  <a:extLst>
                    <a:ext uri="{FF2B5EF4-FFF2-40B4-BE49-F238E27FC236}">
                      <a16:creationId xmlns:a16="http://schemas.microsoft.com/office/drawing/2014/main" id="{03559B61-E117-FF59-D60A-A90AA83D0D9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18" y="1864"/>
                  <a:ext cx="139" cy="139"/>
                </a:xfrm>
                <a:prstGeom prst="ellipse">
                  <a:avLst/>
                </a:prstGeom>
                <a:noFill/>
                <a:ln w="50800">
                  <a:solidFill>
                    <a:srgbClr val="FAFD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lnSpc>
                      <a:spcPts val="1600"/>
                    </a:lnSpc>
                    <a:spcBef>
                      <a:spcPts val="500"/>
                    </a:spcBef>
                  </a:pPr>
                  <a:endParaRPr lang="en-US" altLang="en-US"/>
                </a:p>
              </p:txBody>
            </p:sp>
            <p:grpSp>
              <p:nvGrpSpPr>
                <p:cNvPr id="65715" name="Group 39">
                  <a:extLst>
                    <a:ext uri="{FF2B5EF4-FFF2-40B4-BE49-F238E27FC236}">
                      <a16:creationId xmlns:a16="http://schemas.microsoft.com/office/drawing/2014/main" id="{DD673FFF-B3BB-983D-98CB-A92F7CC5FDF2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357" y="1900"/>
                  <a:ext cx="61" cy="61"/>
                  <a:chOff x="3357" y="1900"/>
                  <a:chExt cx="61" cy="61"/>
                </a:xfrm>
              </p:grpSpPr>
              <p:sp>
                <p:nvSpPr>
                  <p:cNvPr id="65716" name="Line 37">
                    <a:extLst>
                      <a:ext uri="{FF2B5EF4-FFF2-40B4-BE49-F238E27FC236}">
                        <a16:creationId xmlns:a16="http://schemas.microsoft.com/office/drawing/2014/main" id="{C934F9BB-808C-332F-F9EC-7E892B0AED69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357" y="1930"/>
                    <a:ext cx="61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FAFD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65717" name="Line 38">
                    <a:extLst>
                      <a:ext uri="{FF2B5EF4-FFF2-40B4-BE49-F238E27FC236}">
                        <a16:creationId xmlns:a16="http://schemas.microsoft.com/office/drawing/2014/main" id="{F012746D-9D54-19AA-DD1A-6F68DB242149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393" y="1900"/>
                    <a:ext cx="0" cy="61"/>
                  </a:xfrm>
                  <a:prstGeom prst="line">
                    <a:avLst/>
                  </a:prstGeom>
                  <a:noFill/>
                  <a:ln w="25400">
                    <a:solidFill>
                      <a:srgbClr val="FAFD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</p:grpSp>
        <p:sp>
          <p:nvSpPr>
            <p:cNvPr id="65710" name="Line 52">
              <a:extLst>
                <a:ext uri="{FF2B5EF4-FFF2-40B4-BE49-F238E27FC236}">
                  <a16:creationId xmlns:a16="http://schemas.microsoft.com/office/drawing/2014/main" id="{7AC94374-A5CC-872A-8DEB-9CBAAC9DE78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734" y="1928"/>
              <a:ext cx="234" cy="11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1157" name="Group 197">
            <a:extLst>
              <a:ext uri="{FF2B5EF4-FFF2-40B4-BE49-F238E27FC236}">
                <a16:creationId xmlns:a16="http://schemas.microsoft.com/office/drawing/2014/main" id="{FD7A8FDB-E666-8C28-E8DA-FA7F59FE5FB3}"/>
              </a:ext>
            </a:extLst>
          </p:cNvPr>
          <p:cNvGrpSpPr>
            <a:grpSpLocks/>
          </p:cNvGrpSpPr>
          <p:nvPr/>
        </p:nvGrpSpPr>
        <p:grpSpPr bwMode="auto">
          <a:xfrm>
            <a:off x="4333875" y="4225925"/>
            <a:ext cx="1266825" cy="387350"/>
            <a:chOff x="2730" y="2662"/>
            <a:chExt cx="798" cy="244"/>
          </a:xfrm>
        </p:grpSpPr>
        <p:grpSp>
          <p:nvGrpSpPr>
            <p:cNvPr id="65698" name="Group 51">
              <a:extLst>
                <a:ext uri="{FF2B5EF4-FFF2-40B4-BE49-F238E27FC236}">
                  <a16:creationId xmlns:a16="http://schemas.microsoft.com/office/drawing/2014/main" id="{F8BD646B-784E-A4D7-6E43-887B9018B10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016" y="2662"/>
              <a:ext cx="512" cy="244"/>
              <a:chOff x="3016" y="2662"/>
              <a:chExt cx="512" cy="244"/>
            </a:xfrm>
          </p:grpSpPr>
          <p:sp>
            <p:nvSpPr>
              <p:cNvPr id="65700" name="Oval 42">
                <a:extLst>
                  <a:ext uri="{FF2B5EF4-FFF2-40B4-BE49-F238E27FC236}">
                    <a16:creationId xmlns:a16="http://schemas.microsoft.com/office/drawing/2014/main" id="{27DD2F73-E251-AECC-E4DC-79231FAAE0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16" y="2662"/>
                <a:ext cx="512" cy="244"/>
              </a:xfrm>
              <a:prstGeom prst="ellipse">
                <a:avLst/>
              </a:prstGeom>
              <a:noFill/>
              <a:ln w="50800">
                <a:solidFill>
                  <a:srgbClr val="FFFF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600"/>
                  </a:lnSpc>
                  <a:spcBef>
                    <a:spcPts val="500"/>
                  </a:spcBef>
                </a:pPr>
                <a:endParaRPr lang="en-US" altLang="en-US"/>
              </a:p>
            </p:txBody>
          </p:sp>
          <p:grpSp>
            <p:nvGrpSpPr>
              <p:cNvPr id="65701" name="Group 45">
                <a:extLst>
                  <a:ext uri="{FF2B5EF4-FFF2-40B4-BE49-F238E27FC236}">
                    <a16:creationId xmlns:a16="http://schemas.microsoft.com/office/drawing/2014/main" id="{0548031E-6B68-95A4-4E96-44B6F0575D6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03" y="2716"/>
                <a:ext cx="139" cy="139"/>
                <a:chOff x="3103" y="2716"/>
                <a:chExt cx="139" cy="139"/>
              </a:xfrm>
            </p:grpSpPr>
            <p:sp>
              <p:nvSpPr>
                <p:cNvPr id="65707" name="Oval 43">
                  <a:extLst>
                    <a:ext uri="{FF2B5EF4-FFF2-40B4-BE49-F238E27FC236}">
                      <a16:creationId xmlns:a16="http://schemas.microsoft.com/office/drawing/2014/main" id="{5F5CD18C-F7AF-87F1-DCFC-68C82143C4E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103" y="2716"/>
                  <a:ext cx="139" cy="139"/>
                </a:xfrm>
                <a:prstGeom prst="ellipse">
                  <a:avLst/>
                </a:prstGeom>
                <a:noFill/>
                <a:ln w="50800">
                  <a:solidFill>
                    <a:srgbClr val="A2C1FE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lnSpc>
                      <a:spcPts val="1600"/>
                    </a:lnSpc>
                    <a:spcBef>
                      <a:spcPts val="500"/>
                    </a:spcBef>
                  </a:pPr>
                  <a:endParaRPr lang="en-US" altLang="en-US"/>
                </a:p>
              </p:txBody>
            </p:sp>
            <p:sp>
              <p:nvSpPr>
                <p:cNvPr id="65708" name="Line 44">
                  <a:extLst>
                    <a:ext uri="{FF2B5EF4-FFF2-40B4-BE49-F238E27FC236}">
                      <a16:creationId xmlns:a16="http://schemas.microsoft.com/office/drawing/2014/main" id="{41AC1B0B-5B53-7384-09F8-BB83CED9309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1" y="2786"/>
                  <a:ext cx="23" cy="0"/>
                </a:xfrm>
                <a:prstGeom prst="line">
                  <a:avLst/>
                </a:prstGeom>
                <a:noFill/>
                <a:ln w="25400">
                  <a:solidFill>
                    <a:srgbClr val="A2C1FE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5702" name="Group 50">
                <a:extLst>
                  <a:ext uri="{FF2B5EF4-FFF2-40B4-BE49-F238E27FC236}">
                    <a16:creationId xmlns:a16="http://schemas.microsoft.com/office/drawing/2014/main" id="{4536BF7B-627B-16F1-51B0-2872A0B4972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318" y="2716"/>
                <a:ext cx="139" cy="139"/>
                <a:chOff x="3318" y="2716"/>
                <a:chExt cx="139" cy="139"/>
              </a:xfrm>
            </p:grpSpPr>
            <p:sp>
              <p:nvSpPr>
                <p:cNvPr id="65703" name="Oval 46">
                  <a:extLst>
                    <a:ext uri="{FF2B5EF4-FFF2-40B4-BE49-F238E27FC236}">
                      <a16:creationId xmlns:a16="http://schemas.microsoft.com/office/drawing/2014/main" id="{6BB444FB-E786-3885-1412-BC69C14321E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18" y="2716"/>
                  <a:ext cx="139" cy="139"/>
                </a:xfrm>
                <a:prstGeom prst="ellipse">
                  <a:avLst/>
                </a:prstGeom>
                <a:noFill/>
                <a:ln w="50800">
                  <a:solidFill>
                    <a:srgbClr val="FAFD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lnSpc>
                      <a:spcPts val="1600"/>
                    </a:lnSpc>
                    <a:spcBef>
                      <a:spcPts val="500"/>
                    </a:spcBef>
                  </a:pPr>
                  <a:endParaRPr lang="en-US" altLang="en-US"/>
                </a:p>
              </p:txBody>
            </p:sp>
            <p:grpSp>
              <p:nvGrpSpPr>
                <p:cNvPr id="65704" name="Group 49">
                  <a:extLst>
                    <a:ext uri="{FF2B5EF4-FFF2-40B4-BE49-F238E27FC236}">
                      <a16:creationId xmlns:a16="http://schemas.microsoft.com/office/drawing/2014/main" id="{A65EE869-61BD-3C42-1E7C-D39AF6385EC5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357" y="2752"/>
                  <a:ext cx="61" cy="61"/>
                  <a:chOff x="3357" y="2752"/>
                  <a:chExt cx="61" cy="61"/>
                </a:xfrm>
              </p:grpSpPr>
              <p:sp>
                <p:nvSpPr>
                  <p:cNvPr id="65705" name="Line 47">
                    <a:extLst>
                      <a:ext uri="{FF2B5EF4-FFF2-40B4-BE49-F238E27FC236}">
                        <a16:creationId xmlns:a16="http://schemas.microsoft.com/office/drawing/2014/main" id="{7D4F346D-4EAF-4460-E86E-FE9B212A6F2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357" y="2782"/>
                    <a:ext cx="61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FAFD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65706" name="Line 48">
                    <a:extLst>
                      <a:ext uri="{FF2B5EF4-FFF2-40B4-BE49-F238E27FC236}">
                        <a16:creationId xmlns:a16="http://schemas.microsoft.com/office/drawing/2014/main" id="{78CB41B5-FA02-4225-8354-3431F949D161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393" y="2752"/>
                    <a:ext cx="0" cy="61"/>
                  </a:xfrm>
                  <a:prstGeom prst="line">
                    <a:avLst/>
                  </a:prstGeom>
                  <a:noFill/>
                  <a:ln w="25400">
                    <a:solidFill>
                      <a:srgbClr val="FAFD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</p:grpSp>
        <p:sp>
          <p:nvSpPr>
            <p:cNvPr id="65699" name="Line 53">
              <a:extLst>
                <a:ext uri="{FF2B5EF4-FFF2-40B4-BE49-F238E27FC236}">
                  <a16:creationId xmlns:a16="http://schemas.microsoft.com/office/drawing/2014/main" id="{68EC679E-F26F-3B5E-F78E-093C834742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30" y="2704"/>
              <a:ext cx="227" cy="9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1150" name="Group 190">
            <a:extLst>
              <a:ext uri="{FF2B5EF4-FFF2-40B4-BE49-F238E27FC236}">
                <a16:creationId xmlns:a16="http://schemas.microsoft.com/office/drawing/2014/main" id="{4B7ADBF1-A690-2153-F929-05EE9808718A}"/>
              </a:ext>
            </a:extLst>
          </p:cNvPr>
          <p:cNvGrpSpPr>
            <a:grpSpLocks/>
          </p:cNvGrpSpPr>
          <p:nvPr/>
        </p:nvGrpSpPr>
        <p:grpSpPr bwMode="auto">
          <a:xfrm>
            <a:off x="4386263" y="2262188"/>
            <a:ext cx="549275" cy="531812"/>
            <a:chOff x="2763" y="1425"/>
            <a:chExt cx="346" cy="335"/>
          </a:xfrm>
        </p:grpSpPr>
        <p:grpSp>
          <p:nvGrpSpPr>
            <p:cNvPr id="65692" name="Group 58">
              <a:extLst>
                <a:ext uri="{FF2B5EF4-FFF2-40B4-BE49-F238E27FC236}">
                  <a16:creationId xmlns:a16="http://schemas.microsoft.com/office/drawing/2014/main" id="{E827AC9D-2BD2-C974-E5DA-DDC61AB6D7F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63" y="1425"/>
              <a:ext cx="139" cy="139"/>
              <a:chOff x="2763" y="1425"/>
              <a:chExt cx="139" cy="139"/>
            </a:xfrm>
          </p:grpSpPr>
          <p:sp>
            <p:nvSpPr>
              <p:cNvPr id="65694" name="Oval 54">
                <a:extLst>
                  <a:ext uri="{FF2B5EF4-FFF2-40B4-BE49-F238E27FC236}">
                    <a16:creationId xmlns:a16="http://schemas.microsoft.com/office/drawing/2014/main" id="{4EE887D9-807F-2723-D14E-2DA0D0157F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3" y="1425"/>
                <a:ext cx="139" cy="139"/>
              </a:xfrm>
              <a:prstGeom prst="ellipse">
                <a:avLst/>
              </a:prstGeom>
              <a:noFill/>
              <a:ln w="50800">
                <a:solidFill>
                  <a:srgbClr val="FAFD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600"/>
                  </a:lnSpc>
                  <a:spcBef>
                    <a:spcPts val="500"/>
                  </a:spcBef>
                </a:pPr>
                <a:endParaRPr lang="en-US" altLang="en-US"/>
              </a:p>
            </p:txBody>
          </p:sp>
          <p:grpSp>
            <p:nvGrpSpPr>
              <p:cNvPr id="65695" name="Group 57">
                <a:extLst>
                  <a:ext uri="{FF2B5EF4-FFF2-40B4-BE49-F238E27FC236}">
                    <a16:creationId xmlns:a16="http://schemas.microsoft.com/office/drawing/2014/main" id="{85758438-18E7-AB6E-AD49-49650FC4A49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802" y="1461"/>
                <a:ext cx="62" cy="61"/>
                <a:chOff x="2802" y="1461"/>
                <a:chExt cx="62" cy="61"/>
              </a:xfrm>
            </p:grpSpPr>
            <p:sp>
              <p:nvSpPr>
                <p:cNvPr id="65696" name="Line 55">
                  <a:extLst>
                    <a:ext uri="{FF2B5EF4-FFF2-40B4-BE49-F238E27FC236}">
                      <a16:creationId xmlns:a16="http://schemas.microsoft.com/office/drawing/2014/main" id="{D57322BD-2129-AD32-4A5C-D7A735DA021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802" y="1492"/>
                  <a:ext cx="62" cy="0"/>
                </a:xfrm>
                <a:prstGeom prst="line">
                  <a:avLst/>
                </a:prstGeom>
                <a:noFill/>
                <a:ln w="25400">
                  <a:solidFill>
                    <a:srgbClr val="FAFD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5697" name="Line 56">
                  <a:extLst>
                    <a:ext uri="{FF2B5EF4-FFF2-40B4-BE49-F238E27FC236}">
                      <a16:creationId xmlns:a16="http://schemas.microsoft.com/office/drawing/2014/main" id="{D3AFFEC8-553C-BE01-6118-A64A1E3349F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838" y="1461"/>
                  <a:ext cx="0" cy="61"/>
                </a:xfrm>
                <a:prstGeom prst="line">
                  <a:avLst/>
                </a:prstGeom>
                <a:noFill/>
                <a:ln w="25400">
                  <a:solidFill>
                    <a:srgbClr val="FAFD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65693" name="Freeform 59">
              <a:extLst>
                <a:ext uri="{FF2B5EF4-FFF2-40B4-BE49-F238E27FC236}">
                  <a16:creationId xmlns:a16="http://schemas.microsoft.com/office/drawing/2014/main" id="{7F932FD5-AEDD-E379-7B06-26A4803B85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7" y="1577"/>
              <a:ext cx="182" cy="183"/>
            </a:xfrm>
            <a:custGeom>
              <a:avLst/>
              <a:gdLst>
                <a:gd name="T0" fmla="*/ 181 w 182"/>
                <a:gd name="T1" fmla="*/ 182 h 183"/>
                <a:gd name="T2" fmla="*/ 177 w 182"/>
                <a:gd name="T3" fmla="*/ 172 h 183"/>
                <a:gd name="T4" fmla="*/ 172 w 182"/>
                <a:gd name="T5" fmla="*/ 162 h 183"/>
                <a:gd name="T6" fmla="*/ 168 w 182"/>
                <a:gd name="T7" fmla="*/ 145 h 183"/>
                <a:gd name="T8" fmla="*/ 159 w 182"/>
                <a:gd name="T9" fmla="*/ 131 h 183"/>
                <a:gd name="T10" fmla="*/ 155 w 182"/>
                <a:gd name="T11" fmla="*/ 118 h 183"/>
                <a:gd name="T12" fmla="*/ 138 w 182"/>
                <a:gd name="T13" fmla="*/ 101 h 183"/>
                <a:gd name="T14" fmla="*/ 129 w 182"/>
                <a:gd name="T15" fmla="*/ 84 h 183"/>
                <a:gd name="T16" fmla="*/ 116 w 182"/>
                <a:gd name="T17" fmla="*/ 78 h 183"/>
                <a:gd name="T18" fmla="*/ 112 w 182"/>
                <a:gd name="T19" fmla="*/ 67 h 183"/>
                <a:gd name="T20" fmla="*/ 95 w 182"/>
                <a:gd name="T21" fmla="*/ 54 h 183"/>
                <a:gd name="T22" fmla="*/ 82 w 182"/>
                <a:gd name="T23" fmla="*/ 44 h 183"/>
                <a:gd name="T24" fmla="*/ 69 w 182"/>
                <a:gd name="T25" fmla="*/ 34 h 183"/>
                <a:gd name="T26" fmla="*/ 52 w 182"/>
                <a:gd name="T27" fmla="*/ 27 h 183"/>
                <a:gd name="T28" fmla="*/ 43 w 182"/>
                <a:gd name="T29" fmla="*/ 17 h 183"/>
                <a:gd name="T30" fmla="*/ 30 w 182"/>
                <a:gd name="T31" fmla="*/ 13 h 183"/>
                <a:gd name="T32" fmla="*/ 17 w 182"/>
                <a:gd name="T33" fmla="*/ 3 h 183"/>
                <a:gd name="T34" fmla="*/ 4 w 182"/>
                <a:gd name="T35" fmla="*/ 0 h 183"/>
                <a:gd name="T36" fmla="*/ 0 w 182"/>
                <a:gd name="T37" fmla="*/ 0 h 18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82" h="183">
                  <a:moveTo>
                    <a:pt x="181" y="182"/>
                  </a:moveTo>
                  <a:lnTo>
                    <a:pt x="177" y="172"/>
                  </a:lnTo>
                  <a:lnTo>
                    <a:pt x="172" y="162"/>
                  </a:lnTo>
                  <a:lnTo>
                    <a:pt x="168" y="145"/>
                  </a:lnTo>
                  <a:lnTo>
                    <a:pt x="159" y="131"/>
                  </a:lnTo>
                  <a:lnTo>
                    <a:pt x="155" y="118"/>
                  </a:lnTo>
                  <a:lnTo>
                    <a:pt x="138" y="101"/>
                  </a:lnTo>
                  <a:lnTo>
                    <a:pt x="129" y="84"/>
                  </a:lnTo>
                  <a:lnTo>
                    <a:pt x="116" y="78"/>
                  </a:lnTo>
                  <a:lnTo>
                    <a:pt x="112" y="67"/>
                  </a:lnTo>
                  <a:lnTo>
                    <a:pt x="95" y="54"/>
                  </a:lnTo>
                  <a:lnTo>
                    <a:pt x="82" y="44"/>
                  </a:lnTo>
                  <a:lnTo>
                    <a:pt x="69" y="34"/>
                  </a:lnTo>
                  <a:lnTo>
                    <a:pt x="52" y="27"/>
                  </a:lnTo>
                  <a:lnTo>
                    <a:pt x="43" y="17"/>
                  </a:lnTo>
                  <a:lnTo>
                    <a:pt x="30" y="13"/>
                  </a:lnTo>
                  <a:lnTo>
                    <a:pt x="17" y="3"/>
                  </a:lnTo>
                  <a:lnTo>
                    <a:pt x="4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1026" name="Group 66">
            <a:extLst>
              <a:ext uri="{FF2B5EF4-FFF2-40B4-BE49-F238E27FC236}">
                <a16:creationId xmlns:a16="http://schemas.microsoft.com/office/drawing/2014/main" id="{4DB5D96B-95AB-47ED-2A34-425A0924F833}"/>
              </a:ext>
            </a:extLst>
          </p:cNvPr>
          <p:cNvGrpSpPr>
            <a:grpSpLocks/>
          </p:cNvGrpSpPr>
          <p:nvPr/>
        </p:nvGrpSpPr>
        <p:grpSpPr bwMode="auto">
          <a:xfrm>
            <a:off x="4491038" y="4714875"/>
            <a:ext cx="517525" cy="549275"/>
            <a:chOff x="2829" y="2970"/>
            <a:chExt cx="326" cy="346"/>
          </a:xfrm>
        </p:grpSpPr>
        <p:sp>
          <p:nvSpPr>
            <p:cNvPr id="65686" name="Freeform 60">
              <a:extLst>
                <a:ext uri="{FF2B5EF4-FFF2-40B4-BE49-F238E27FC236}">
                  <a16:creationId xmlns:a16="http://schemas.microsoft.com/office/drawing/2014/main" id="{7B76F43E-663B-39D7-D30E-24C3BA261DB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3" y="2970"/>
              <a:ext cx="182" cy="183"/>
            </a:xfrm>
            <a:custGeom>
              <a:avLst/>
              <a:gdLst>
                <a:gd name="T0" fmla="*/ 181 w 182"/>
                <a:gd name="T1" fmla="*/ 0 h 183"/>
                <a:gd name="T2" fmla="*/ 177 w 182"/>
                <a:gd name="T3" fmla="*/ 10 h 183"/>
                <a:gd name="T4" fmla="*/ 172 w 182"/>
                <a:gd name="T5" fmla="*/ 20 h 183"/>
                <a:gd name="T6" fmla="*/ 168 w 182"/>
                <a:gd name="T7" fmla="*/ 37 h 183"/>
                <a:gd name="T8" fmla="*/ 159 w 182"/>
                <a:gd name="T9" fmla="*/ 51 h 183"/>
                <a:gd name="T10" fmla="*/ 155 w 182"/>
                <a:gd name="T11" fmla="*/ 64 h 183"/>
                <a:gd name="T12" fmla="*/ 138 w 182"/>
                <a:gd name="T13" fmla="*/ 81 h 183"/>
                <a:gd name="T14" fmla="*/ 129 w 182"/>
                <a:gd name="T15" fmla="*/ 98 h 183"/>
                <a:gd name="T16" fmla="*/ 116 w 182"/>
                <a:gd name="T17" fmla="*/ 104 h 183"/>
                <a:gd name="T18" fmla="*/ 112 w 182"/>
                <a:gd name="T19" fmla="*/ 115 h 183"/>
                <a:gd name="T20" fmla="*/ 95 w 182"/>
                <a:gd name="T21" fmla="*/ 128 h 183"/>
                <a:gd name="T22" fmla="*/ 82 w 182"/>
                <a:gd name="T23" fmla="*/ 138 h 183"/>
                <a:gd name="T24" fmla="*/ 69 w 182"/>
                <a:gd name="T25" fmla="*/ 148 h 183"/>
                <a:gd name="T26" fmla="*/ 52 w 182"/>
                <a:gd name="T27" fmla="*/ 155 h 183"/>
                <a:gd name="T28" fmla="*/ 43 w 182"/>
                <a:gd name="T29" fmla="*/ 165 h 183"/>
                <a:gd name="T30" fmla="*/ 30 w 182"/>
                <a:gd name="T31" fmla="*/ 169 h 183"/>
                <a:gd name="T32" fmla="*/ 17 w 182"/>
                <a:gd name="T33" fmla="*/ 179 h 183"/>
                <a:gd name="T34" fmla="*/ 4 w 182"/>
                <a:gd name="T35" fmla="*/ 182 h 183"/>
                <a:gd name="T36" fmla="*/ 0 w 182"/>
                <a:gd name="T37" fmla="*/ 182 h 18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82" h="183">
                  <a:moveTo>
                    <a:pt x="181" y="0"/>
                  </a:moveTo>
                  <a:lnTo>
                    <a:pt x="177" y="10"/>
                  </a:lnTo>
                  <a:lnTo>
                    <a:pt x="172" y="20"/>
                  </a:lnTo>
                  <a:lnTo>
                    <a:pt x="168" y="37"/>
                  </a:lnTo>
                  <a:lnTo>
                    <a:pt x="159" y="51"/>
                  </a:lnTo>
                  <a:lnTo>
                    <a:pt x="155" y="64"/>
                  </a:lnTo>
                  <a:lnTo>
                    <a:pt x="138" y="81"/>
                  </a:lnTo>
                  <a:lnTo>
                    <a:pt x="129" y="98"/>
                  </a:lnTo>
                  <a:lnTo>
                    <a:pt x="116" y="104"/>
                  </a:lnTo>
                  <a:lnTo>
                    <a:pt x="112" y="115"/>
                  </a:lnTo>
                  <a:lnTo>
                    <a:pt x="95" y="128"/>
                  </a:lnTo>
                  <a:lnTo>
                    <a:pt x="82" y="138"/>
                  </a:lnTo>
                  <a:lnTo>
                    <a:pt x="69" y="148"/>
                  </a:lnTo>
                  <a:lnTo>
                    <a:pt x="52" y="155"/>
                  </a:lnTo>
                  <a:lnTo>
                    <a:pt x="43" y="165"/>
                  </a:lnTo>
                  <a:lnTo>
                    <a:pt x="30" y="169"/>
                  </a:lnTo>
                  <a:lnTo>
                    <a:pt x="17" y="179"/>
                  </a:lnTo>
                  <a:lnTo>
                    <a:pt x="4" y="182"/>
                  </a:lnTo>
                  <a:lnTo>
                    <a:pt x="0" y="182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65687" name="Group 65">
              <a:extLst>
                <a:ext uri="{FF2B5EF4-FFF2-40B4-BE49-F238E27FC236}">
                  <a16:creationId xmlns:a16="http://schemas.microsoft.com/office/drawing/2014/main" id="{2A2089A1-438F-8BAB-56C7-D87F3935E89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29" y="3177"/>
              <a:ext cx="139" cy="139"/>
              <a:chOff x="2829" y="3177"/>
              <a:chExt cx="139" cy="139"/>
            </a:xfrm>
          </p:grpSpPr>
          <p:sp>
            <p:nvSpPr>
              <p:cNvPr id="65688" name="Oval 61">
                <a:extLst>
                  <a:ext uri="{FF2B5EF4-FFF2-40B4-BE49-F238E27FC236}">
                    <a16:creationId xmlns:a16="http://schemas.microsoft.com/office/drawing/2014/main" id="{8B8BE838-0916-DED5-5A52-990BBE9ABE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29" y="3177"/>
                <a:ext cx="139" cy="139"/>
              </a:xfrm>
              <a:prstGeom prst="ellipse">
                <a:avLst/>
              </a:prstGeom>
              <a:noFill/>
              <a:ln w="50800">
                <a:solidFill>
                  <a:srgbClr val="FAFD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600"/>
                  </a:lnSpc>
                  <a:spcBef>
                    <a:spcPts val="500"/>
                  </a:spcBef>
                </a:pPr>
                <a:endParaRPr lang="en-US" altLang="en-US"/>
              </a:p>
            </p:txBody>
          </p:sp>
          <p:grpSp>
            <p:nvGrpSpPr>
              <p:cNvPr id="65689" name="Group 64">
                <a:extLst>
                  <a:ext uri="{FF2B5EF4-FFF2-40B4-BE49-F238E27FC236}">
                    <a16:creationId xmlns:a16="http://schemas.microsoft.com/office/drawing/2014/main" id="{207C3985-8C23-0372-C8D8-B20B446D382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868" y="3203"/>
                <a:ext cx="61" cy="93"/>
                <a:chOff x="2868" y="3203"/>
                <a:chExt cx="61" cy="93"/>
              </a:xfrm>
            </p:grpSpPr>
            <p:sp>
              <p:nvSpPr>
                <p:cNvPr id="65690" name="Line 62">
                  <a:extLst>
                    <a:ext uri="{FF2B5EF4-FFF2-40B4-BE49-F238E27FC236}">
                      <a16:creationId xmlns:a16="http://schemas.microsoft.com/office/drawing/2014/main" id="{DC3B59A4-B214-3784-8262-4D322AEDE0F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868" y="3249"/>
                  <a:ext cx="61" cy="0"/>
                </a:xfrm>
                <a:prstGeom prst="line">
                  <a:avLst/>
                </a:prstGeom>
                <a:noFill/>
                <a:ln w="25400">
                  <a:solidFill>
                    <a:srgbClr val="FAFD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5691" name="Line 63">
                  <a:extLst>
                    <a:ext uri="{FF2B5EF4-FFF2-40B4-BE49-F238E27FC236}">
                      <a16:creationId xmlns:a16="http://schemas.microsoft.com/office/drawing/2014/main" id="{13D08FBD-E87F-2910-E06E-3B83162743F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2904" y="3203"/>
                  <a:ext cx="0" cy="93"/>
                </a:xfrm>
                <a:prstGeom prst="line">
                  <a:avLst/>
                </a:prstGeom>
                <a:noFill/>
                <a:ln w="25400">
                  <a:solidFill>
                    <a:srgbClr val="FAFD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41153" name="Group 193">
            <a:extLst>
              <a:ext uri="{FF2B5EF4-FFF2-40B4-BE49-F238E27FC236}">
                <a16:creationId xmlns:a16="http://schemas.microsoft.com/office/drawing/2014/main" id="{D875A5DF-B06B-378F-3B2F-EBCF21DE0F51}"/>
              </a:ext>
            </a:extLst>
          </p:cNvPr>
          <p:cNvGrpSpPr>
            <a:grpSpLocks/>
          </p:cNvGrpSpPr>
          <p:nvPr/>
        </p:nvGrpSpPr>
        <p:grpSpPr bwMode="auto">
          <a:xfrm>
            <a:off x="2527300" y="2790825"/>
            <a:ext cx="517525" cy="544513"/>
            <a:chOff x="1592" y="1758"/>
            <a:chExt cx="326" cy="343"/>
          </a:xfrm>
        </p:grpSpPr>
        <p:grpSp>
          <p:nvGrpSpPr>
            <p:cNvPr id="65680" name="Group 23">
              <a:extLst>
                <a:ext uri="{FF2B5EF4-FFF2-40B4-BE49-F238E27FC236}">
                  <a16:creationId xmlns:a16="http://schemas.microsoft.com/office/drawing/2014/main" id="{5D5D823D-5CAC-AC8E-5D4B-B74B7F9D833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92" y="1758"/>
              <a:ext cx="139" cy="139"/>
              <a:chOff x="1592" y="1758"/>
              <a:chExt cx="139" cy="139"/>
            </a:xfrm>
          </p:grpSpPr>
          <p:sp>
            <p:nvSpPr>
              <p:cNvPr id="65682" name="Oval 19">
                <a:extLst>
                  <a:ext uri="{FF2B5EF4-FFF2-40B4-BE49-F238E27FC236}">
                    <a16:creationId xmlns:a16="http://schemas.microsoft.com/office/drawing/2014/main" id="{E5EC2C3E-28FB-6994-60EA-05228D8403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92" y="1758"/>
                <a:ext cx="139" cy="139"/>
              </a:xfrm>
              <a:prstGeom prst="ellipse">
                <a:avLst/>
              </a:prstGeom>
              <a:noFill/>
              <a:ln w="50800">
                <a:solidFill>
                  <a:srgbClr val="FAFD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600"/>
                  </a:lnSpc>
                  <a:spcBef>
                    <a:spcPts val="500"/>
                  </a:spcBef>
                </a:pPr>
                <a:endParaRPr lang="en-US" altLang="en-US"/>
              </a:p>
            </p:txBody>
          </p:sp>
          <p:grpSp>
            <p:nvGrpSpPr>
              <p:cNvPr id="65683" name="Group 22">
                <a:extLst>
                  <a:ext uri="{FF2B5EF4-FFF2-40B4-BE49-F238E27FC236}">
                    <a16:creationId xmlns:a16="http://schemas.microsoft.com/office/drawing/2014/main" id="{82F18C91-0DA4-121F-32F4-B9384E6E58F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631" y="1794"/>
                <a:ext cx="62" cy="61"/>
                <a:chOff x="1631" y="1794"/>
                <a:chExt cx="62" cy="61"/>
              </a:xfrm>
            </p:grpSpPr>
            <p:sp>
              <p:nvSpPr>
                <p:cNvPr id="65684" name="Line 20">
                  <a:extLst>
                    <a:ext uri="{FF2B5EF4-FFF2-40B4-BE49-F238E27FC236}">
                      <a16:creationId xmlns:a16="http://schemas.microsoft.com/office/drawing/2014/main" id="{FBE77AAC-B702-742F-6CB2-D1C9093BED7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631" y="1825"/>
                  <a:ext cx="62" cy="0"/>
                </a:xfrm>
                <a:prstGeom prst="line">
                  <a:avLst/>
                </a:prstGeom>
                <a:noFill/>
                <a:ln w="25400">
                  <a:solidFill>
                    <a:srgbClr val="FAFD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5685" name="Line 21">
                  <a:extLst>
                    <a:ext uri="{FF2B5EF4-FFF2-40B4-BE49-F238E27FC236}">
                      <a16:creationId xmlns:a16="http://schemas.microsoft.com/office/drawing/2014/main" id="{E6EC7702-3936-492A-257E-AA1A632BAC1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667" y="1794"/>
                  <a:ext cx="0" cy="61"/>
                </a:xfrm>
                <a:prstGeom prst="line">
                  <a:avLst/>
                </a:prstGeom>
                <a:noFill/>
                <a:ln w="25400">
                  <a:solidFill>
                    <a:srgbClr val="FAFD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65681" name="Freeform 67">
              <a:extLst>
                <a:ext uri="{FF2B5EF4-FFF2-40B4-BE49-F238E27FC236}">
                  <a16:creationId xmlns:a16="http://schemas.microsoft.com/office/drawing/2014/main" id="{40D3F88C-BF3A-8254-4890-BCCD09BB63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" y="1918"/>
              <a:ext cx="182" cy="183"/>
            </a:xfrm>
            <a:custGeom>
              <a:avLst/>
              <a:gdLst>
                <a:gd name="T0" fmla="*/ 181 w 182"/>
                <a:gd name="T1" fmla="*/ 182 h 183"/>
                <a:gd name="T2" fmla="*/ 177 w 182"/>
                <a:gd name="T3" fmla="*/ 172 h 183"/>
                <a:gd name="T4" fmla="*/ 172 w 182"/>
                <a:gd name="T5" fmla="*/ 162 h 183"/>
                <a:gd name="T6" fmla="*/ 168 w 182"/>
                <a:gd name="T7" fmla="*/ 145 h 183"/>
                <a:gd name="T8" fmla="*/ 159 w 182"/>
                <a:gd name="T9" fmla="*/ 131 h 183"/>
                <a:gd name="T10" fmla="*/ 155 w 182"/>
                <a:gd name="T11" fmla="*/ 118 h 183"/>
                <a:gd name="T12" fmla="*/ 138 w 182"/>
                <a:gd name="T13" fmla="*/ 101 h 183"/>
                <a:gd name="T14" fmla="*/ 129 w 182"/>
                <a:gd name="T15" fmla="*/ 84 h 183"/>
                <a:gd name="T16" fmla="*/ 116 w 182"/>
                <a:gd name="T17" fmla="*/ 78 h 183"/>
                <a:gd name="T18" fmla="*/ 112 w 182"/>
                <a:gd name="T19" fmla="*/ 67 h 183"/>
                <a:gd name="T20" fmla="*/ 95 w 182"/>
                <a:gd name="T21" fmla="*/ 54 h 183"/>
                <a:gd name="T22" fmla="*/ 82 w 182"/>
                <a:gd name="T23" fmla="*/ 44 h 183"/>
                <a:gd name="T24" fmla="*/ 69 w 182"/>
                <a:gd name="T25" fmla="*/ 34 h 183"/>
                <a:gd name="T26" fmla="*/ 52 w 182"/>
                <a:gd name="T27" fmla="*/ 27 h 183"/>
                <a:gd name="T28" fmla="*/ 43 w 182"/>
                <a:gd name="T29" fmla="*/ 17 h 183"/>
                <a:gd name="T30" fmla="*/ 30 w 182"/>
                <a:gd name="T31" fmla="*/ 13 h 183"/>
                <a:gd name="T32" fmla="*/ 17 w 182"/>
                <a:gd name="T33" fmla="*/ 3 h 183"/>
                <a:gd name="T34" fmla="*/ 4 w 182"/>
                <a:gd name="T35" fmla="*/ 0 h 183"/>
                <a:gd name="T36" fmla="*/ 0 w 182"/>
                <a:gd name="T37" fmla="*/ 0 h 18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82" h="183">
                  <a:moveTo>
                    <a:pt x="181" y="182"/>
                  </a:moveTo>
                  <a:lnTo>
                    <a:pt x="177" y="172"/>
                  </a:lnTo>
                  <a:lnTo>
                    <a:pt x="172" y="162"/>
                  </a:lnTo>
                  <a:lnTo>
                    <a:pt x="168" y="145"/>
                  </a:lnTo>
                  <a:lnTo>
                    <a:pt x="159" y="131"/>
                  </a:lnTo>
                  <a:lnTo>
                    <a:pt x="155" y="118"/>
                  </a:lnTo>
                  <a:lnTo>
                    <a:pt x="138" y="101"/>
                  </a:lnTo>
                  <a:lnTo>
                    <a:pt x="129" y="84"/>
                  </a:lnTo>
                  <a:lnTo>
                    <a:pt x="116" y="78"/>
                  </a:lnTo>
                  <a:lnTo>
                    <a:pt x="112" y="67"/>
                  </a:lnTo>
                  <a:lnTo>
                    <a:pt x="95" y="54"/>
                  </a:lnTo>
                  <a:lnTo>
                    <a:pt x="82" y="44"/>
                  </a:lnTo>
                  <a:lnTo>
                    <a:pt x="69" y="34"/>
                  </a:lnTo>
                  <a:lnTo>
                    <a:pt x="52" y="27"/>
                  </a:lnTo>
                  <a:lnTo>
                    <a:pt x="43" y="17"/>
                  </a:lnTo>
                  <a:lnTo>
                    <a:pt x="30" y="13"/>
                  </a:lnTo>
                  <a:lnTo>
                    <a:pt x="17" y="3"/>
                  </a:lnTo>
                  <a:lnTo>
                    <a:pt x="4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1028" name="Line 68">
            <a:extLst>
              <a:ext uri="{FF2B5EF4-FFF2-40B4-BE49-F238E27FC236}">
                <a16:creationId xmlns:a16="http://schemas.microsoft.com/office/drawing/2014/main" id="{7652752D-EFF3-5EE8-A1E6-30B0035FBB7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697538" y="2787650"/>
            <a:ext cx="409575" cy="1444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029" name="Line 69">
            <a:extLst>
              <a:ext uri="{FF2B5EF4-FFF2-40B4-BE49-F238E27FC236}">
                <a16:creationId xmlns:a16="http://schemas.microsoft.com/office/drawing/2014/main" id="{F3A31FD3-77A7-DB21-9F72-8512E825D750}"/>
              </a:ext>
            </a:extLst>
          </p:cNvPr>
          <p:cNvSpPr>
            <a:spLocks noChangeShapeType="1"/>
          </p:cNvSpPr>
          <p:nvPr/>
        </p:nvSpPr>
        <p:spPr bwMode="auto">
          <a:xfrm>
            <a:off x="5697538" y="3133725"/>
            <a:ext cx="392112" cy="1174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030" name="Line 70">
            <a:extLst>
              <a:ext uri="{FF2B5EF4-FFF2-40B4-BE49-F238E27FC236}">
                <a16:creationId xmlns:a16="http://schemas.microsoft.com/office/drawing/2014/main" id="{645CC664-B295-5AB3-E91E-C92C825D924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699125" y="4210050"/>
            <a:ext cx="409575" cy="1444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031" name="Line 71">
            <a:extLst>
              <a:ext uri="{FF2B5EF4-FFF2-40B4-BE49-F238E27FC236}">
                <a16:creationId xmlns:a16="http://schemas.microsoft.com/office/drawing/2014/main" id="{3EF65631-5EF0-501B-3763-7600F7636F5F}"/>
              </a:ext>
            </a:extLst>
          </p:cNvPr>
          <p:cNvSpPr>
            <a:spLocks noChangeShapeType="1"/>
          </p:cNvSpPr>
          <p:nvPr/>
        </p:nvSpPr>
        <p:spPr bwMode="auto">
          <a:xfrm>
            <a:off x="5699125" y="4510088"/>
            <a:ext cx="392113" cy="1174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1034" name="Group 74">
            <a:extLst>
              <a:ext uri="{FF2B5EF4-FFF2-40B4-BE49-F238E27FC236}">
                <a16:creationId xmlns:a16="http://schemas.microsoft.com/office/drawing/2014/main" id="{C9D5903E-F756-32F8-7D02-CCE153AC78AF}"/>
              </a:ext>
            </a:extLst>
          </p:cNvPr>
          <p:cNvGrpSpPr>
            <a:grpSpLocks/>
          </p:cNvGrpSpPr>
          <p:nvPr/>
        </p:nvGrpSpPr>
        <p:grpSpPr bwMode="auto">
          <a:xfrm>
            <a:off x="6189663" y="2601913"/>
            <a:ext cx="220662" cy="220662"/>
            <a:chOff x="3899" y="1639"/>
            <a:chExt cx="139" cy="139"/>
          </a:xfrm>
        </p:grpSpPr>
        <p:sp>
          <p:nvSpPr>
            <p:cNvPr id="65678" name="Oval 72">
              <a:extLst>
                <a:ext uri="{FF2B5EF4-FFF2-40B4-BE49-F238E27FC236}">
                  <a16:creationId xmlns:a16="http://schemas.microsoft.com/office/drawing/2014/main" id="{0125FEA6-9FE8-5595-83AE-1594E396A0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99" y="1639"/>
              <a:ext cx="139" cy="139"/>
            </a:xfrm>
            <a:prstGeom prst="ellipse">
              <a:avLst/>
            </a:prstGeom>
            <a:noFill/>
            <a:ln w="50800">
              <a:solidFill>
                <a:srgbClr val="A2C1FE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65679" name="Line 73">
              <a:extLst>
                <a:ext uri="{FF2B5EF4-FFF2-40B4-BE49-F238E27FC236}">
                  <a16:creationId xmlns:a16="http://schemas.microsoft.com/office/drawing/2014/main" id="{F91BE890-6AE4-E537-8A92-85F25BECD9F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57" y="1709"/>
              <a:ext cx="23" cy="0"/>
            </a:xfrm>
            <a:prstGeom prst="line">
              <a:avLst/>
            </a:prstGeom>
            <a:noFill/>
            <a:ln w="25400">
              <a:solidFill>
                <a:srgbClr val="A2C1FE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1037" name="Group 77">
            <a:extLst>
              <a:ext uri="{FF2B5EF4-FFF2-40B4-BE49-F238E27FC236}">
                <a16:creationId xmlns:a16="http://schemas.microsoft.com/office/drawing/2014/main" id="{8D7A72F2-A451-BBE4-4CE7-077A25BE004C}"/>
              </a:ext>
            </a:extLst>
          </p:cNvPr>
          <p:cNvGrpSpPr>
            <a:grpSpLocks/>
          </p:cNvGrpSpPr>
          <p:nvPr/>
        </p:nvGrpSpPr>
        <p:grpSpPr bwMode="auto">
          <a:xfrm>
            <a:off x="6189663" y="3146425"/>
            <a:ext cx="220662" cy="220663"/>
            <a:chOff x="3899" y="1982"/>
            <a:chExt cx="139" cy="139"/>
          </a:xfrm>
        </p:grpSpPr>
        <p:sp>
          <p:nvSpPr>
            <p:cNvPr id="65676" name="Oval 75">
              <a:extLst>
                <a:ext uri="{FF2B5EF4-FFF2-40B4-BE49-F238E27FC236}">
                  <a16:creationId xmlns:a16="http://schemas.microsoft.com/office/drawing/2014/main" id="{BF2B5AE8-6ADE-5812-8AAB-2326C6A023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99" y="1982"/>
              <a:ext cx="139" cy="139"/>
            </a:xfrm>
            <a:prstGeom prst="ellipse">
              <a:avLst/>
            </a:prstGeom>
            <a:noFill/>
            <a:ln w="50800">
              <a:solidFill>
                <a:srgbClr val="A2C1FE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65677" name="Line 76">
              <a:extLst>
                <a:ext uri="{FF2B5EF4-FFF2-40B4-BE49-F238E27FC236}">
                  <a16:creationId xmlns:a16="http://schemas.microsoft.com/office/drawing/2014/main" id="{8C7E5970-E469-1AC2-FD1C-C09AA11D12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57" y="2052"/>
              <a:ext cx="23" cy="0"/>
            </a:xfrm>
            <a:prstGeom prst="line">
              <a:avLst/>
            </a:prstGeom>
            <a:noFill/>
            <a:ln w="25400">
              <a:solidFill>
                <a:srgbClr val="A2C1FE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1040" name="Group 80">
            <a:extLst>
              <a:ext uri="{FF2B5EF4-FFF2-40B4-BE49-F238E27FC236}">
                <a16:creationId xmlns:a16="http://schemas.microsoft.com/office/drawing/2014/main" id="{710A4F14-F40F-A6D3-8B9D-5BBE35ABF975}"/>
              </a:ext>
            </a:extLst>
          </p:cNvPr>
          <p:cNvGrpSpPr>
            <a:grpSpLocks/>
          </p:cNvGrpSpPr>
          <p:nvPr/>
        </p:nvGrpSpPr>
        <p:grpSpPr bwMode="auto">
          <a:xfrm>
            <a:off x="6189663" y="4086225"/>
            <a:ext cx="220662" cy="220663"/>
            <a:chOff x="3899" y="2574"/>
            <a:chExt cx="139" cy="139"/>
          </a:xfrm>
        </p:grpSpPr>
        <p:sp>
          <p:nvSpPr>
            <p:cNvPr id="65674" name="Oval 78">
              <a:extLst>
                <a:ext uri="{FF2B5EF4-FFF2-40B4-BE49-F238E27FC236}">
                  <a16:creationId xmlns:a16="http://schemas.microsoft.com/office/drawing/2014/main" id="{FAC5BEBC-1FB4-A30C-86AF-CD00394875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99" y="2574"/>
              <a:ext cx="139" cy="139"/>
            </a:xfrm>
            <a:prstGeom prst="ellipse">
              <a:avLst/>
            </a:prstGeom>
            <a:noFill/>
            <a:ln w="50800">
              <a:solidFill>
                <a:srgbClr val="A2C1FE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65675" name="Line 79">
              <a:extLst>
                <a:ext uri="{FF2B5EF4-FFF2-40B4-BE49-F238E27FC236}">
                  <a16:creationId xmlns:a16="http://schemas.microsoft.com/office/drawing/2014/main" id="{48C6C3B3-E63F-1A58-FED4-C26464D2EC1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57" y="2644"/>
              <a:ext cx="23" cy="0"/>
            </a:xfrm>
            <a:prstGeom prst="line">
              <a:avLst/>
            </a:prstGeom>
            <a:noFill/>
            <a:ln w="25400">
              <a:solidFill>
                <a:srgbClr val="A2C1FE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1043" name="Group 83">
            <a:extLst>
              <a:ext uri="{FF2B5EF4-FFF2-40B4-BE49-F238E27FC236}">
                <a16:creationId xmlns:a16="http://schemas.microsoft.com/office/drawing/2014/main" id="{7D6CF516-9732-D1CB-1E07-06C9948DBCE9}"/>
              </a:ext>
            </a:extLst>
          </p:cNvPr>
          <p:cNvGrpSpPr>
            <a:grpSpLocks/>
          </p:cNvGrpSpPr>
          <p:nvPr/>
        </p:nvGrpSpPr>
        <p:grpSpPr bwMode="auto">
          <a:xfrm>
            <a:off x="6189663" y="4589463"/>
            <a:ext cx="220662" cy="234950"/>
            <a:chOff x="3899" y="2891"/>
            <a:chExt cx="139" cy="148"/>
          </a:xfrm>
        </p:grpSpPr>
        <p:sp>
          <p:nvSpPr>
            <p:cNvPr id="65672" name="Oval 81">
              <a:extLst>
                <a:ext uri="{FF2B5EF4-FFF2-40B4-BE49-F238E27FC236}">
                  <a16:creationId xmlns:a16="http://schemas.microsoft.com/office/drawing/2014/main" id="{CA017D96-5AD5-C276-24E9-B203884B88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99" y="2891"/>
              <a:ext cx="139" cy="148"/>
            </a:xfrm>
            <a:prstGeom prst="ellipse">
              <a:avLst/>
            </a:prstGeom>
            <a:noFill/>
            <a:ln w="50800">
              <a:solidFill>
                <a:srgbClr val="A2C1FE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65673" name="Line 82">
              <a:extLst>
                <a:ext uri="{FF2B5EF4-FFF2-40B4-BE49-F238E27FC236}">
                  <a16:creationId xmlns:a16="http://schemas.microsoft.com/office/drawing/2014/main" id="{E51F5519-BDA4-EF94-0C72-436166EF550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57" y="2966"/>
              <a:ext cx="23" cy="0"/>
            </a:xfrm>
            <a:prstGeom prst="line">
              <a:avLst/>
            </a:prstGeom>
            <a:noFill/>
            <a:ln w="25400">
              <a:solidFill>
                <a:srgbClr val="A2C1FE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1053" name="Group 93">
            <a:extLst>
              <a:ext uri="{FF2B5EF4-FFF2-40B4-BE49-F238E27FC236}">
                <a16:creationId xmlns:a16="http://schemas.microsoft.com/office/drawing/2014/main" id="{34663C64-435B-BD38-49EA-724BC4FF5832}"/>
              </a:ext>
            </a:extLst>
          </p:cNvPr>
          <p:cNvGrpSpPr>
            <a:grpSpLocks/>
          </p:cNvGrpSpPr>
          <p:nvPr/>
        </p:nvGrpSpPr>
        <p:grpSpPr bwMode="auto">
          <a:xfrm>
            <a:off x="7000875" y="2360613"/>
            <a:ext cx="812800" cy="387350"/>
            <a:chOff x="4410" y="1487"/>
            <a:chExt cx="512" cy="244"/>
          </a:xfrm>
        </p:grpSpPr>
        <p:sp>
          <p:nvSpPr>
            <p:cNvPr id="65663" name="Oval 84">
              <a:extLst>
                <a:ext uri="{FF2B5EF4-FFF2-40B4-BE49-F238E27FC236}">
                  <a16:creationId xmlns:a16="http://schemas.microsoft.com/office/drawing/2014/main" id="{EA72782D-48D2-FE31-483F-965509BB76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0" y="1487"/>
              <a:ext cx="512" cy="244"/>
            </a:xfrm>
            <a:prstGeom prst="ellipse">
              <a:avLst/>
            </a:prstGeom>
            <a:noFill/>
            <a:ln w="508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grpSp>
          <p:nvGrpSpPr>
            <p:cNvPr id="65664" name="Group 87">
              <a:extLst>
                <a:ext uri="{FF2B5EF4-FFF2-40B4-BE49-F238E27FC236}">
                  <a16:creationId xmlns:a16="http://schemas.microsoft.com/office/drawing/2014/main" id="{192993BB-0069-ADC0-29D0-0D2EB250A1C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97" y="1541"/>
              <a:ext cx="139" cy="139"/>
              <a:chOff x="4497" y="1541"/>
              <a:chExt cx="139" cy="139"/>
            </a:xfrm>
          </p:grpSpPr>
          <p:sp>
            <p:nvSpPr>
              <p:cNvPr id="65670" name="Oval 85">
                <a:extLst>
                  <a:ext uri="{FF2B5EF4-FFF2-40B4-BE49-F238E27FC236}">
                    <a16:creationId xmlns:a16="http://schemas.microsoft.com/office/drawing/2014/main" id="{6F7BF36A-B03A-1A29-A2B7-1F1D7AC137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97" y="1541"/>
                <a:ext cx="139" cy="139"/>
              </a:xfrm>
              <a:prstGeom prst="ellipse">
                <a:avLst/>
              </a:prstGeom>
              <a:noFill/>
              <a:ln w="50800">
                <a:solidFill>
                  <a:srgbClr val="A2C1FE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600"/>
                  </a:lnSpc>
                  <a:spcBef>
                    <a:spcPts val="500"/>
                  </a:spcBef>
                </a:pPr>
                <a:endParaRPr lang="en-US" altLang="en-US"/>
              </a:p>
            </p:txBody>
          </p:sp>
          <p:sp>
            <p:nvSpPr>
              <p:cNvPr id="65671" name="Line 86">
                <a:extLst>
                  <a:ext uri="{FF2B5EF4-FFF2-40B4-BE49-F238E27FC236}">
                    <a16:creationId xmlns:a16="http://schemas.microsoft.com/office/drawing/2014/main" id="{01A0A9A7-AA4D-AD0F-AA68-DB00C7A980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55" y="1611"/>
                <a:ext cx="23" cy="0"/>
              </a:xfrm>
              <a:prstGeom prst="line">
                <a:avLst/>
              </a:prstGeom>
              <a:noFill/>
              <a:ln w="25400">
                <a:solidFill>
                  <a:srgbClr val="A2C1FE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65665" name="Group 92">
              <a:extLst>
                <a:ext uri="{FF2B5EF4-FFF2-40B4-BE49-F238E27FC236}">
                  <a16:creationId xmlns:a16="http://schemas.microsoft.com/office/drawing/2014/main" id="{79848C53-82C0-2A5C-4B1A-94CE57B0CB6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12" y="1541"/>
              <a:ext cx="139" cy="139"/>
              <a:chOff x="4712" y="1541"/>
              <a:chExt cx="139" cy="139"/>
            </a:xfrm>
          </p:grpSpPr>
          <p:sp>
            <p:nvSpPr>
              <p:cNvPr id="65666" name="Oval 88">
                <a:extLst>
                  <a:ext uri="{FF2B5EF4-FFF2-40B4-BE49-F238E27FC236}">
                    <a16:creationId xmlns:a16="http://schemas.microsoft.com/office/drawing/2014/main" id="{856BB590-141C-232D-F8E2-EB261D52B1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12" y="1541"/>
                <a:ext cx="139" cy="139"/>
              </a:xfrm>
              <a:prstGeom prst="ellipse">
                <a:avLst/>
              </a:prstGeom>
              <a:noFill/>
              <a:ln w="50800">
                <a:solidFill>
                  <a:srgbClr val="FAFD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600"/>
                  </a:lnSpc>
                  <a:spcBef>
                    <a:spcPts val="500"/>
                  </a:spcBef>
                </a:pPr>
                <a:endParaRPr lang="en-US" altLang="en-US"/>
              </a:p>
            </p:txBody>
          </p:sp>
          <p:grpSp>
            <p:nvGrpSpPr>
              <p:cNvPr id="65667" name="Group 91">
                <a:extLst>
                  <a:ext uri="{FF2B5EF4-FFF2-40B4-BE49-F238E27FC236}">
                    <a16:creationId xmlns:a16="http://schemas.microsoft.com/office/drawing/2014/main" id="{98F6C810-AA0D-52FB-235D-F0C361AD2CC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51" y="1577"/>
                <a:ext cx="61" cy="61"/>
                <a:chOff x="4751" y="1577"/>
                <a:chExt cx="61" cy="61"/>
              </a:xfrm>
            </p:grpSpPr>
            <p:sp>
              <p:nvSpPr>
                <p:cNvPr id="65668" name="Line 89">
                  <a:extLst>
                    <a:ext uri="{FF2B5EF4-FFF2-40B4-BE49-F238E27FC236}">
                      <a16:creationId xmlns:a16="http://schemas.microsoft.com/office/drawing/2014/main" id="{388B7863-0878-5EEC-3492-9F5BA656FE8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751" y="1607"/>
                  <a:ext cx="61" cy="0"/>
                </a:xfrm>
                <a:prstGeom prst="line">
                  <a:avLst/>
                </a:prstGeom>
                <a:noFill/>
                <a:ln w="25400">
                  <a:solidFill>
                    <a:srgbClr val="FAFD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5669" name="Line 90">
                  <a:extLst>
                    <a:ext uri="{FF2B5EF4-FFF2-40B4-BE49-F238E27FC236}">
                      <a16:creationId xmlns:a16="http://schemas.microsoft.com/office/drawing/2014/main" id="{C094F1E5-08B1-4C4E-854C-56F98C28B10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787" y="1577"/>
                  <a:ext cx="0" cy="61"/>
                </a:xfrm>
                <a:prstGeom prst="line">
                  <a:avLst/>
                </a:prstGeom>
                <a:noFill/>
                <a:ln w="25400">
                  <a:solidFill>
                    <a:srgbClr val="FAFD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41063" name="Group 103">
            <a:extLst>
              <a:ext uri="{FF2B5EF4-FFF2-40B4-BE49-F238E27FC236}">
                <a16:creationId xmlns:a16="http://schemas.microsoft.com/office/drawing/2014/main" id="{9F0AB444-F5C1-4981-6160-5F74A8C92D9C}"/>
              </a:ext>
            </a:extLst>
          </p:cNvPr>
          <p:cNvGrpSpPr>
            <a:grpSpLocks/>
          </p:cNvGrpSpPr>
          <p:nvPr/>
        </p:nvGrpSpPr>
        <p:grpSpPr bwMode="auto">
          <a:xfrm>
            <a:off x="7000875" y="3127375"/>
            <a:ext cx="812800" cy="387350"/>
            <a:chOff x="4410" y="1970"/>
            <a:chExt cx="512" cy="244"/>
          </a:xfrm>
        </p:grpSpPr>
        <p:sp>
          <p:nvSpPr>
            <p:cNvPr id="65654" name="Oval 94">
              <a:extLst>
                <a:ext uri="{FF2B5EF4-FFF2-40B4-BE49-F238E27FC236}">
                  <a16:creationId xmlns:a16="http://schemas.microsoft.com/office/drawing/2014/main" id="{9EE48C6C-7BBD-8609-7160-638BA5CF70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0" y="1970"/>
              <a:ext cx="512" cy="244"/>
            </a:xfrm>
            <a:prstGeom prst="ellipse">
              <a:avLst/>
            </a:prstGeom>
            <a:noFill/>
            <a:ln w="508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grpSp>
          <p:nvGrpSpPr>
            <p:cNvPr id="65655" name="Group 97">
              <a:extLst>
                <a:ext uri="{FF2B5EF4-FFF2-40B4-BE49-F238E27FC236}">
                  <a16:creationId xmlns:a16="http://schemas.microsoft.com/office/drawing/2014/main" id="{B73B34B3-0271-D40C-ADCD-F0FC2231332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97" y="2024"/>
              <a:ext cx="139" cy="139"/>
              <a:chOff x="4497" y="2024"/>
              <a:chExt cx="139" cy="139"/>
            </a:xfrm>
          </p:grpSpPr>
          <p:sp>
            <p:nvSpPr>
              <p:cNvPr id="65661" name="Oval 95">
                <a:extLst>
                  <a:ext uri="{FF2B5EF4-FFF2-40B4-BE49-F238E27FC236}">
                    <a16:creationId xmlns:a16="http://schemas.microsoft.com/office/drawing/2014/main" id="{2DE44793-E753-B99E-B9F2-B3BB5D855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97" y="2024"/>
                <a:ext cx="139" cy="139"/>
              </a:xfrm>
              <a:prstGeom prst="ellipse">
                <a:avLst/>
              </a:prstGeom>
              <a:noFill/>
              <a:ln w="50800">
                <a:solidFill>
                  <a:srgbClr val="A2C1FE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600"/>
                  </a:lnSpc>
                  <a:spcBef>
                    <a:spcPts val="500"/>
                  </a:spcBef>
                </a:pPr>
                <a:endParaRPr lang="en-US" altLang="en-US"/>
              </a:p>
            </p:txBody>
          </p:sp>
          <p:sp>
            <p:nvSpPr>
              <p:cNvPr id="65662" name="Line 96">
                <a:extLst>
                  <a:ext uri="{FF2B5EF4-FFF2-40B4-BE49-F238E27FC236}">
                    <a16:creationId xmlns:a16="http://schemas.microsoft.com/office/drawing/2014/main" id="{6D206130-6FCE-8986-E45D-3721D6656F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55" y="2094"/>
                <a:ext cx="23" cy="0"/>
              </a:xfrm>
              <a:prstGeom prst="line">
                <a:avLst/>
              </a:prstGeom>
              <a:noFill/>
              <a:ln w="25400">
                <a:solidFill>
                  <a:srgbClr val="A2C1FE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65656" name="Group 102">
              <a:extLst>
                <a:ext uri="{FF2B5EF4-FFF2-40B4-BE49-F238E27FC236}">
                  <a16:creationId xmlns:a16="http://schemas.microsoft.com/office/drawing/2014/main" id="{04346285-18B3-6130-C9C3-BA8731BD418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12" y="2024"/>
              <a:ext cx="139" cy="139"/>
              <a:chOff x="4712" y="2024"/>
              <a:chExt cx="139" cy="139"/>
            </a:xfrm>
          </p:grpSpPr>
          <p:sp>
            <p:nvSpPr>
              <p:cNvPr id="65657" name="Oval 98">
                <a:extLst>
                  <a:ext uri="{FF2B5EF4-FFF2-40B4-BE49-F238E27FC236}">
                    <a16:creationId xmlns:a16="http://schemas.microsoft.com/office/drawing/2014/main" id="{224F45B2-3952-40C5-7D95-C01FCC4735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12" y="2024"/>
                <a:ext cx="139" cy="139"/>
              </a:xfrm>
              <a:prstGeom prst="ellipse">
                <a:avLst/>
              </a:prstGeom>
              <a:noFill/>
              <a:ln w="50800">
                <a:solidFill>
                  <a:srgbClr val="FAFD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600"/>
                  </a:lnSpc>
                  <a:spcBef>
                    <a:spcPts val="500"/>
                  </a:spcBef>
                </a:pPr>
                <a:endParaRPr lang="en-US" altLang="en-US"/>
              </a:p>
            </p:txBody>
          </p:sp>
          <p:grpSp>
            <p:nvGrpSpPr>
              <p:cNvPr id="65658" name="Group 101">
                <a:extLst>
                  <a:ext uri="{FF2B5EF4-FFF2-40B4-BE49-F238E27FC236}">
                    <a16:creationId xmlns:a16="http://schemas.microsoft.com/office/drawing/2014/main" id="{A2C7B711-00B5-1C6A-D4D8-C73DA58EA0F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51" y="2060"/>
                <a:ext cx="61" cy="61"/>
                <a:chOff x="4751" y="2060"/>
                <a:chExt cx="61" cy="61"/>
              </a:xfrm>
            </p:grpSpPr>
            <p:sp>
              <p:nvSpPr>
                <p:cNvPr id="65659" name="Line 99">
                  <a:extLst>
                    <a:ext uri="{FF2B5EF4-FFF2-40B4-BE49-F238E27FC236}">
                      <a16:creationId xmlns:a16="http://schemas.microsoft.com/office/drawing/2014/main" id="{9432F5F9-2959-2DFE-1D08-FB852CE59F8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751" y="2090"/>
                  <a:ext cx="61" cy="0"/>
                </a:xfrm>
                <a:prstGeom prst="line">
                  <a:avLst/>
                </a:prstGeom>
                <a:noFill/>
                <a:ln w="25400">
                  <a:solidFill>
                    <a:srgbClr val="FAFD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5660" name="Line 100">
                  <a:extLst>
                    <a:ext uri="{FF2B5EF4-FFF2-40B4-BE49-F238E27FC236}">
                      <a16:creationId xmlns:a16="http://schemas.microsoft.com/office/drawing/2014/main" id="{53C34E82-36E0-0B42-ACC1-46D9725550C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787" y="2060"/>
                  <a:ext cx="0" cy="61"/>
                </a:xfrm>
                <a:prstGeom prst="line">
                  <a:avLst/>
                </a:prstGeom>
                <a:noFill/>
                <a:ln w="25400">
                  <a:solidFill>
                    <a:srgbClr val="FAFD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41073" name="Group 113">
            <a:extLst>
              <a:ext uri="{FF2B5EF4-FFF2-40B4-BE49-F238E27FC236}">
                <a16:creationId xmlns:a16="http://schemas.microsoft.com/office/drawing/2014/main" id="{F31B53C8-026A-A6A4-AE04-06F4C57DDE05}"/>
              </a:ext>
            </a:extLst>
          </p:cNvPr>
          <p:cNvGrpSpPr>
            <a:grpSpLocks/>
          </p:cNvGrpSpPr>
          <p:nvPr/>
        </p:nvGrpSpPr>
        <p:grpSpPr bwMode="auto">
          <a:xfrm>
            <a:off x="7000875" y="3841750"/>
            <a:ext cx="812800" cy="387350"/>
            <a:chOff x="4410" y="2420"/>
            <a:chExt cx="512" cy="244"/>
          </a:xfrm>
        </p:grpSpPr>
        <p:sp>
          <p:nvSpPr>
            <p:cNvPr id="65645" name="Oval 104">
              <a:extLst>
                <a:ext uri="{FF2B5EF4-FFF2-40B4-BE49-F238E27FC236}">
                  <a16:creationId xmlns:a16="http://schemas.microsoft.com/office/drawing/2014/main" id="{D6871A73-F839-D5C0-6381-EA1130AD22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0" y="2420"/>
              <a:ext cx="512" cy="244"/>
            </a:xfrm>
            <a:prstGeom prst="ellipse">
              <a:avLst/>
            </a:prstGeom>
            <a:noFill/>
            <a:ln w="508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grpSp>
          <p:nvGrpSpPr>
            <p:cNvPr id="65646" name="Group 107">
              <a:extLst>
                <a:ext uri="{FF2B5EF4-FFF2-40B4-BE49-F238E27FC236}">
                  <a16:creationId xmlns:a16="http://schemas.microsoft.com/office/drawing/2014/main" id="{B5A02027-47D6-5F30-16A0-7795C91021C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97" y="2474"/>
              <a:ext cx="139" cy="139"/>
              <a:chOff x="4497" y="2474"/>
              <a:chExt cx="139" cy="139"/>
            </a:xfrm>
          </p:grpSpPr>
          <p:sp>
            <p:nvSpPr>
              <p:cNvPr id="65652" name="Oval 105">
                <a:extLst>
                  <a:ext uri="{FF2B5EF4-FFF2-40B4-BE49-F238E27FC236}">
                    <a16:creationId xmlns:a16="http://schemas.microsoft.com/office/drawing/2014/main" id="{E06E545A-DF0A-B0D2-78B5-41A981949B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97" y="2474"/>
                <a:ext cx="139" cy="139"/>
              </a:xfrm>
              <a:prstGeom prst="ellipse">
                <a:avLst/>
              </a:prstGeom>
              <a:noFill/>
              <a:ln w="50800">
                <a:solidFill>
                  <a:srgbClr val="A2C1FE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600"/>
                  </a:lnSpc>
                  <a:spcBef>
                    <a:spcPts val="500"/>
                  </a:spcBef>
                </a:pPr>
                <a:endParaRPr lang="en-US" altLang="en-US"/>
              </a:p>
            </p:txBody>
          </p:sp>
          <p:sp>
            <p:nvSpPr>
              <p:cNvPr id="65653" name="Line 106">
                <a:extLst>
                  <a:ext uri="{FF2B5EF4-FFF2-40B4-BE49-F238E27FC236}">
                    <a16:creationId xmlns:a16="http://schemas.microsoft.com/office/drawing/2014/main" id="{0638F46C-0DE5-7CD7-ED95-7448A765D4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55" y="2544"/>
                <a:ext cx="23" cy="0"/>
              </a:xfrm>
              <a:prstGeom prst="line">
                <a:avLst/>
              </a:prstGeom>
              <a:noFill/>
              <a:ln w="25400">
                <a:solidFill>
                  <a:srgbClr val="A2C1FE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65647" name="Group 112">
              <a:extLst>
                <a:ext uri="{FF2B5EF4-FFF2-40B4-BE49-F238E27FC236}">
                  <a16:creationId xmlns:a16="http://schemas.microsoft.com/office/drawing/2014/main" id="{102EE293-F629-87E9-A5B1-97BB12D86BA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12" y="2474"/>
              <a:ext cx="139" cy="139"/>
              <a:chOff x="4712" y="2474"/>
              <a:chExt cx="139" cy="139"/>
            </a:xfrm>
          </p:grpSpPr>
          <p:sp>
            <p:nvSpPr>
              <p:cNvPr id="65648" name="Oval 108">
                <a:extLst>
                  <a:ext uri="{FF2B5EF4-FFF2-40B4-BE49-F238E27FC236}">
                    <a16:creationId xmlns:a16="http://schemas.microsoft.com/office/drawing/2014/main" id="{C3DD9A1F-2608-2BA6-B5B4-B96C7549D9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12" y="2474"/>
                <a:ext cx="139" cy="139"/>
              </a:xfrm>
              <a:prstGeom prst="ellipse">
                <a:avLst/>
              </a:prstGeom>
              <a:noFill/>
              <a:ln w="50800">
                <a:solidFill>
                  <a:srgbClr val="FAFD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600"/>
                  </a:lnSpc>
                  <a:spcBef>
                    <a:spcPts val="500"/>
                  </a:spcBef>
                </a:pPr>
                <a:endParaRPr lang="en-US" altLang="en-US"/>
              </a:p>
            </p:txBody>
          </p:sp>
          <p:grpSp>
            <p:nvGrpSpPr>
              <p:cNvPr id="65649" name="Group 111">
                <a:extLst>
                  <a:ext uri="{FF2B5EF4-FFF2-40B4-BE49-F238E27FC236}">
                    <a16:creationId xmlns:a16="http://schemas.microsoft.com/office/drawing/2014/main" id="{853B428D-A752-794F-D17E-CA0A9E2D8D4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51" y="2510"/>
                <a:ext cx="61" cy="61"/>
                <a:chOff x="4751" y="2510"/>
                <a:chExt cx="61" cy="61"/>
              </a:xfrm>
            </p:grpSpPr>
            <p:sp>
              <p:nvSpPr>
                <p:cNvPr id="65650" name="Line 109">
                  <a:extLst>
                    <a:ext uri="{FF2B5EF4-FFF2-40B4-BE49-F238E27FC236}">
                      <a16:creationId xmlns:a16="http://schemas.microsoft.com/office/drawing/2014/main" id="{33461BA8-5E3C-4AFD-899E-03243C8ADFF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751" y="2540"/>
                  <a:ext cx="61" cy="0"/>
                </a:xfrm>
                <a:prstGeom prst="line">
                  <a:avLst/>
                </a:prstGeom>
                <a:noFill/>
                <a:ln w="25400">
                  <a:solidFill>
                    <a:srgbClr val="FAFD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5651" name="Line 110">
                  <a:extLst>
                    <a:ext uri="{FF2B5EF4-FFF2-40B4-BE49-F238E27FC236}">
                      <a16:creationId xmlns:a16="http://schemas.microsoft.com/office/drawing/2014/main" id="{706BDA16-BC08-DC65-0AA3-6C0DD1C184F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787" y="2510"/>
                  <a:ext cx="0" cy="61"/>
                </a:xfrm>
                <a:prstGeom prst="line">
                  <a:avLst/>
                </a:prstGeom>
                <a:noFill/>
                <a:ln w="25400">
                  <a:solidFill>
                    <a:srgbClr val="FAFD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41083" name="Group 123">
            <a:extLst>
              <a:ext uri="{FF2B5EF4-FFF2-40B4-BE49-F238E27FC236}">
                <a16:creationId xmlns:a16="http://schemas.microsoft.com/office/drawing/2014/main" id="{21658CD2-E8D6-1C65-40A3-E37A0DA73354}"/>
              </a:ext>
            </a:extLst>
          </p:cNvPr>
          <p:cNvGrpSpPr>
            <a:grpSpLocks/>
          </p:cNvGrpSpPr>
          <p:nvPr/>
        </p:nvGrpSpPr>
        <p:grpSpPr bwMode="auto">
          <a:xfrm>
            <a:off x="7000875" y="4618038"/>
            <a:ext cx="812800" cy="387350"/>
            <a:chOff x="4410" y="2909"/>
            <a:chExt cx="512" cy="244"/>
          </a:xfrm>
        </p:grpSpPr>
        <p:sp>
          <p:nvSpPr>
            <p:cNvPr id="65636" name="Oval 114">
              <a:extLst>
                <a:ext uri="{FF2B5EF4-FFF2-40B4-BE49-F238E27FC236}">
                  <a16:creationId xmlns:a16="http://schemas.microsoft.com/office/drawing/2014/main" id="{F3E6EB40-B4BB-A146-8CB7-D69BEED610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0" y="2909"/>
              <a:ext cx="512" cy="244"/>
            </a:xfrm>
            <a:prstGeom prst="ellipse">
              <a:avLst/>
            </a:prstGeom>
            <a:noFill/>
            <a:ln w="508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grpSp>
          <p:nvGrpSpPr>
            <p:cNvPr id="65637" name="Group 117">
              <a:extLst>
                <a:ext uri="{FF2B5EF4-FFF2-40B4-BE49-F238E27FC236}">
                  <a16:creationId xmlns:a16="http://schemas.microsoft.com/office/drawing/2014/main" id="{CABE2728-9F84-B734-A889-701EA438779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97" y="2963"/>
              <a:ext cx="139" cy="139"/>
              <a:chOff x="4497" y="2963"/>
              <a:chExt cx="139" cy="139"/>
            </a:xfrm>
          </p:grpSpPr>
          <p:sp>
            <p:nvSpPr>
              <p:cNvPr id="65643" name="Oval 115">
                <a:extLst>
                  <a:ext uri="{FF2B5EF4-FFF2-40B4-BE49-F238E27FC236}">
                    <a16:creationId xmlns:a16="http://schemas.microsoft.com/office/drawing/2014/main" id="{15253C88-86E4-8193-009D-9B2DFFD97D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97" y="2963"/>
                <a:ext cx="139" cy="139"/>
              </a:xfrm>
              <a:prstGeom prst="ellipse">
                <a:avLst/>
              </a:prstGeom>
              <a:noFill/>
              <a:ln w="50800">
                <a:solidFill>
                  <a:srgbClr val="A2C1FE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600"/>
                  </a:lnSpc>
                  <a:spcBef>
                    <a:spcPts val="500"/>
                  </a:spcBef>
                </a:pPr>
                <a:endParaRPr lang="en-US" altLang="en-US"/>
              </a:p>
            </p:txBody>
          </p:sp>
          <p:sp>
            <p:nvSpPr>
              <p:cNvPr id="65644" name="Line 116">
                <a:extLst>
                  <a:ext uri="{FF2B5EF4-FFF2-40B4-BE49-F238E27FC236}">
                    <a16:creationId xmlns:a16="http://schemas.microsoft.com/office/drawing/2014/main" id="{6A2EA389-E9A9-969C-9ED1-2E5A9F7422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55" y="3033"/>
                <a:ext cx="23" cy="0"/>
              </a:xfrm>
              <a:prstGeom prst="line">
                <a:avLst/>
              </a:prstGeom>
              <a:noFill/>
              <a:ln w="25400">
                <a:solidFill>
                  <a:srgbClr val="A2C1FE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65638" name="Group 122">
              <a:extLst>
                <a:ext uri="{FF2B5EF4-FFF2-40B4-BE49-F238E27FC236}">
                  <a16:creationId xmlns:a16="http://schemas.microsoft.com/office/drawing/2014/main" id="{3E69F960-77AD-B325-D5C9-DDDA9A4E228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12" y="2963"/>
              <a:ext cx="139" cy="139"/>
              <a:chOff x="4712" y="2963"/>
              <a:chExt cx="139" cy="139"/>
            </a:xfrm>
          </p:grpSpPr>
          <p:sp>
            <p:nvSpPr>
              <p:cNvPr id="65639" name="Oval 118">
                <a:extLst>
                  <a:ext uri="{FF2B5EF4-FFF2-40B4-BE49-F238E27FC236}">
                    <a16:creationId xmlns:a16="http://schemas.microsoft.com/office/drawing/2014/main" id="{79C698CA-FAB0-5BD0-1011-2C3DAE3CA6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12" y="2963"/>
                <a:ext cx="139" cy="139"/>
              </a:xfrm>
              <a:prstGeom prst="ellipse">
                <a:avLst/>
              </a:prstGeom>
              <a:noFill/>
              <a:ln w="50800">
                <a:solidFill>
                  <a:srgbClr val="FAFD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600"/>
                  </a:lnSpc>
                  <a:spcBef>
                    <a:spcPts val="500"/>
                  </a:spcBef>
                </a:pPr>
                <a:endParaRPr lang="en-US" altLang="en-US"/>
              </a:p>
            </p:txBody>
          </p:sp>
          <p:grpSp>
            <p:nvGrpSpPr>
              <p:cNvPr id="65640" name="Group 121">
                <a:extLst>
                  <a:ext uri="{FF2B5EF4-FFF2-40B4-BE49-F238E27FC236}">
                    <a16:creationId xmlns:a16="http://schemas.microsoft.com/office/drawing/2014/main" id="{C041A09D-A2BE-2DE6-BF3D-690DE9729ED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51" y="2999"/>
                <a:ext cx="61" cy="61"/>
                <a:chOff x="4751" y="2999"/>
                <a:chExt cx="61" cy="61"/>
              </a:xfrm>
            </p:grpSpPr>
            <p:sp>
              <p:nvSpPr>
                <p:cNvPr id="65641" name="Line 119">
                  <a:extLst>
                    <a:ext uri="{FF2B5EF4-FFF2-40B4-BE49-F238E27FC236}">
                      <a16:creationId xmlns:a16="http://schemas.microsoft.com/office/drawing/2014/main" id="{C6C100F0-C219-8D54-DEC2-6089E09CB48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751" y="3029"/>
                  <a:ext cx="61" cy="0"/>
                </a:xfrm>
                <a:prstGeom prst="line">
                  <a:avLst/>
                </a:prstGeom>
                <a:noFill/>
                <a:ln w="25400">
                  <a:solidFill>
                    <a:srgbClr val="FAFD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5642" name="Line 120">
                  <a:extLst>
                    <a:ext uri="{FF2B5EF4-FFF2-40B4-BE49-F238E27FC236}">
                      <a16:creationId xmlns:a16="http://schemas.microsoft.com/office/drawing/2014/main" id="{F3B54492-710A-399D-2876-274B275BD66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787" y="2999"/>
                  <a:ext cx="0" cy="61"/>
                </a:xfrm>
                <a:prstGeom prst="line">
                  <a:avLst/>
                </a:prstGeom>
                <a:noFill/>
                <a:ln w="25400">
                  <a:solidFill>
                    <a:srgbClr val="FAFD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41084" name="Line 124">
            <a:extLst>
              <a:ext uri="{FF2B5EF4-FFF2-40B4-BE49-F238E27FC236}">
                <a16:creationId xmlns:a16="http://schemas.microsoft.com/office/drawing/2014/main" id="{CBF678E2-C771-5054-7264-7615E8028BA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499225" y="2576513"/>
            <a:ext cx="396875" cy="130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085" name="Line 125">
            <a:extLst>
              <a:ext uri="{FF2B5EF4-FFF2-40B4-BE49-F238E27FC236}">
                <a16:creationId xmlns:a16="http://schemas.microsoft.com/office/drawing/2014/main" id="{FC4D9CDD-AF03-6E70-D2AE-9784D9DFFD98}"/>
              </a:ext>
            </a:extLst>
          </p:cNvPr>
          <p:cNvSpPr>
            <a:spLocks noChangeShapeType="1"/>
          </p:cNvSpPr>
          <p:nvPr/>
        </p:nvSpPr>
        <p:spPr bwMode="auto">
          <a:xfrm>
            <a:off x="6530975" y="3284538"/>
            <a:ext cx="379413" cy="317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086" name="Line 126">
            <a:extLst>
              <a:ext uri="{FF2B5EF4-FFF2-40B4-BE49-F238E27FC236}">
                <a16:creationId xmlns:a16="http://schemas.microsoft.com/office/drawing/2014/main" id="{E721D3EF-C13E-96D5-6FD5-56B87B2EE59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516688" y="4073525"/>
            <a:ext cx="423862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087" name="Line 127">
            <a:extLst>
              <a:ext uri="{FF2B5EF4-FFF2-40B4-BE49-F238E27FC236}">
                <a16:creationId xmlns:a16="http://schemas.microsoft.com/office/drawing/2014/main" id="{EAFD9A0F-1C3B-19E1-A51D-6AFD6831CDA5}"/>
              </a:ext>
            </a:extLst>
          </p:cNvPr>
          <p:cNvSpPr>
            <a:spLocks noChangeShapeType="1"/>
          </p:cNvSpPr>
          <p:nvPr/>
        </p:nvSpPr>
        <p:spPr bwMode="auto">
          <a:xfrm>
            <a:off x="6515100" y="4735513"/>
            <a:ext cx="425450" cy="476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1151" name="Group 191">
            <a:extLst>
              <a:ext uri="{FF2B5EF4-FFF2-40B4-BE49-F238E27FC236}">
                <a16:creationId xmlns:a16="http://schemas.microsoft.com/office/drawing/2014/main" id="{318E9A41-19FE-AF04-2C23-2665172DD6DB}"/>
              </a:ext>
            </a:extLst>
          </p:cNvPr>
          <p:cNvGrpSpPr>
            <a:grpSpLocks/>
          </p:cNvGrpSpPr>
          <p:nvPr/>
        </p:nvGrpSpPr>
        <p:grpSpPr bwMode="auto">
          <a:xfrm>
            <a:off x="6821488" y="1704975"/>
            <a:ext cx="593725" cy="531813"/>
            <a:chOff x="4297" y="1074"/>
            <a:chExt cx="374" cy="335"/>
          </a:xfrm>
        </p:grpSpPr>
        <p:grpSp>
          <p:nvGrpSpPr>
            <p:cNvPr id="65630" name="Group 188">
              <a:extLst>
                <a:ext uri="{FF2B5EF4-FFF2-40B4-BE49-F238E27FC236}">
                  <a16:creationId xmlns:a16="http://schemas.microsoft.com/office/drawing/2014/main" id="{B00A26E9-2FDA-B77B-969F-0EC0E30A58F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297" y="1074"/>
              <a:ext cx="167" cy="167"/>
              <a:chOff x="4297" y="1074"/>
              <a:chExt cx="167" cy="167"/>
            </a:xfrm>
          </p:grpSpPr>
          <p:sp>
            <p:nvSpPr>
              <p:cNvPr id="65632" name="Oval 128">
                <a:extLst>
                  <a:ext uri="{FF2B5EF4-FFF2-40B4-BE49-F238E27FC236}">
                    <a16:creationId xmlns:a16="http://schemas.microsoft.com/office/drawing/2014/main" id="{46EFE344-B505-8E1D-AC11-6B4C4BE807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7" y="1074"/>
                <a:ext cx="167" cy="167"/>
              </a:xfrm>
              <a:prstGeom prst="ellipse">
                <a:avLst/>
              </a:prstGeom>
              <a:noFill/>
              <a:ln w="50800">
                <a:solidFill>
                  <a:srgbClr val="FAFD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600"/>
                  </a:lnSpc>
                  <a:spcBef>
                    <a:spcPts val="500"/>
                  </a:spcBef>
                </a:pPr>
                <a:endParaRPr lang="en-US" altLang="en-US"/>
              </a:p>
            </p:txBody>
          </p:sp>
          <p:grpSp>
            <p:nvGrpSpPr>
              <p:cNvPr id="65633" name="Group 131">
                <a:extLst>
                  <a:ext uri="{FF2B5EF4-FFF2-40B4-BE49-F238E27FC236}">
                    <a16:creationId xmlns:a16="http://schemas.microsoft.com/office/drawing/2014/main" id="{7E1B3584-7C84-61FB-F9DD-2FD32CFE0D5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344" y="1120"/>
                <a:ext cx="62" cy="61"/>
                <a:chOff x="4344" y="1120"/>
                <a:chExt cx="62" cy="61"/>
              </a:xfrm>
            </p:grpSpPr>
            <p:sp>
              <p:nvSpPr>
                <p:cNvPr id="65634" name="Line 129">
                  <a:extLst>
                    <a:ext uri="{FF2B5EF4-FFF2-40B4-BE49-F238E27FC236}">
                      <a16:creationId xmlns:a16="http://schemas.microsoft.com/office/drawing/2014/main" id="{86B49CBE-81AB-281E-BEA2-D01C4B01351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344" y="1151"/>
                  <a:ext cx="62" cy="0"/>
                </a:xfrm>
                <a:prstGeom prst="line">
                  <a:avLst/>
                </a:prstGeom>
                <a:noFill/>
                <a:ln w="25400">
                  <a:solidFill>
                    <a:srgbClr val="FAFD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5635" name="Line 130">
                  <a:extLst>
                    <a:ext uri="{FF2B5EF4-FFF2-40B4-BE49-F238E27FC236}">
                      <a16:creationId xmlns:a16="http://schemas.microsoft.com/office/drawing/2014/main" id="{66573F7F-289B-FB9C-0407-1D51C7D259B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380" y="1120"/>
                  <a:ext cx="0" cy="61"/>
                </a:xfrm>
                <a:prstGeom prst="line">
                  <a:avLst/>
                </a:prstGeom>
                <a:noFill/>
                <a:ln w="25400">
                  <a:solidFill>
                    <a:srgbClr val="FAFD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65631" name="Freeform 132">
              <a:extLst>
                <a:ext uri="{FF2B5EF4-FFF2-40B4-BE49-F238E27FC236}">
                  <a16:creationId xmlns:a16="http://schemas.microsoft.com/office/drawing/2014/main" id="{BC9D9CF6-3DB3-6E4C-3DC0-161879C61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9" y="1226"/>
              <a:ext cx="182" cy="183"/>
            </a:xfrm>
            <a:custGeom>
              <a:avLst/>
              <a:gdLst>
                <a:gd name="T0" fmla="*/ 181 w 182"/>
                <a:gd name="T1" fmla="*/ 182 h 183"/>
                <a:gd name="T2" fmla="*/ 177 w 182"/>
                <a:gd name="T3" fmla="*/ 172 h 183"/>
                <a:gd name="T4" fmla="*/ 172 w 182"/>
                <a:gd name="T5" fmla="*/ 162 h 183"/>
                <a:gd name="T6" fmla="*/ 168 w 182"/>
                <a:gd name="T7" fmla="*/ 145 h 183"/>
                <a:gd name="T8" fmla="*/ 159 w 182"/>
                <a:gd name="T9" fmla="*/ 131 h 183"/>
                <a:gd name="T10" fmla="*/ 155 w 182"/>
                <a:gd name="T11" fmla="*/ 118 h 183"/>
                <a:gd name="T12" fmla="*/ 138 w 182"/>
                <a:gd name="T13" fmla="*/ 101 h 183"/>
                <a:gd name="T14" fmla="*/ 129 w 182"/>
                <a:gd name="T15" fmla="*/ 84 h 183"/>
                <a:gd name="T16" fmla="*/ 116 w 182"/>
                <a:gd name="T17" fmla="*/ 78 h 183"/>
                <a:gd name="T18" fmla="*/ 112 w 182"/>
                <a:gd name="T19" fmla="*/ 67 h 183"/>
                <a:gd name="T20" fmla="*/ 95 w 182"/>
                <a:gd name="T21" fmla="*/ 54 h 183"/>
                <a:gd name="T22" fmla="*/ 82 w 182"/>
                <a:gd name="T23" fmla="*/ 44 h 183"/>
                <a:gd name="T24" fmla="*/ 69 w 182"/>
                <a:gd name="T25" fmla="*/ 34 h 183"/>
                <a:gd name="T26" fmla="*/ 52 w 182"/>
                <a:gd name="T27" fmla="*/ 27 h 183"/>
                <a:gd name="T28" fmla="*/ 43 w 182"/>
                <a:gd name="T29" fmla="*/ 17 h 183"/>
                <a:gd name="T30" fmla="*/ 30 w 182"/>
                <a:gd name="T31" fmla="*/ 13 h 183"/>
                <a:gd name="T32" fmla="*/ 17 w 182"/>
                <a:gd name="T33" fmla="*/ 3 h 183"/>
                <a:gd name="T34" fmla="*/ 4 w 182"/>
                <a:gd name="T35" fmla="*/ 0 h 183"/>
                <a:gd name="T36" fmla="*/ 0 w 182"/>
                <a:gd name="T37" fmla="*/ 0 h 18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82" h="183">
                  <a:moveTo>
                    <a:pt x="181" y="182"/>
                  </a:moveTo>
                  <a:lnTo>
                    <a:pt x="177" y="172"/>
                  </a:lnTo>
                  <a:lnTo>
                    <a:pt x="172" y="162"/>
                  </a:lnTo>
                  <a:lnTo>
                    <a:pt x="168" y="145"/>
                  </a:lnTo>
                  <a:lnTo>
                    <a:pt x="159" y="131"/>
                  </a:lnTo>
                  <a:lnTo>
                    <a:pt x="155" y="118"/>
                  </a:lnTo>
                  <a:lnTo>
                    <a:pt x="138" y="101"/>
                  </a:lnTo>
                  <a:lnTo>
                    <a:pt x="129" y="84"/>
                  </a:lnTo>
                  <a:lnTo>
                    <a:pt x="116" y="78"/>
                  </a:lnTo>
                  <a:lnTo>
                    <a:pt x="112" y="67"/>
                  </a:lnTo>
                  <a:lnTo>
                    <a:pt x="95" y="54"/>
                  </a:lnTo>
                  <a:lnTo>
                    <a:pt x="82" y="44"/>
                  </a:lnTo>
                  <a:lnTo>
                    <a:pt x="69" y="34"/>
                  </a:lnTo>
                  <a:lnTo>
                    <a:pt x="52" y="27"/>
                  </a:lnTo>
                  <a:lnTo>
                    <a:pt x="43" y="17"/>
                  </a:lnTo>
                  <a:lnTo>
                    <a:pt x="30" y="13"/>
                  </a:lnTo>
                  <a:lnTo>
                    <a:pt x="17" y="3"/>
                  </a:lnTo>
                  <a:lnTo>
                    <a:pt x="4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1099" name="Group 139">
            <a:extLst>
              <a:ext uri="{FF2B5EF4-FFF2-40B4-BE49-F238E27FC236}">
                <a16:creationId xmlns:a16="http://schemas.microsoft.com/office/drawing/2014/main" id="{7444366D-742D-DBBA-6FB7-66572A53A074}"/>
              </a:ext>
            </a:extLst>
          </p:cNvPr>
          <p:cNvGrpSpPr>
            <a:grpSpLocks/>
          </p:cNvGrpSpPr>
          <p:nvPr/>
        </p:nvGrpSpPr>
        <p:grpSpPr bwMode="auto">
          <a:xfrm>
            <a:off x="6049963" y="4233863"/>
            <a:ext cx="987425" cy="1239837"/>
            <a:chOff x="3811" y="2667"/>
            <a:chExt cx="622" cy="781"/>
          </a:xfrm>
        </p:grpSpPr>
        <p:grpSp>
          <p:nvGrpSpPr>
            <p:cNvPr id="65624" name="Group 137">
              <a:extLst>
                <a:ext uri="{FF2B5EF4-FFF2-40B4-BE49-F238E27FC236}">
                  <a16:creationId xmlns:a16="http://schemas.microsoft.com/office/drawing/2014/main" id="{2B2F4DB8-70A1-CD8C-CA19-BA1749F6ABB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11" y="3309"/>
              <a:ext cx="139" cy="139"/>
              <a:chOff x="3811" y="3309"/>
              <a:chExt cx="139" cy="139"/>
            </a:xfrm>
          </p:grpSpPr>
          <p:sp>
            <p:nvSpPr>
              <p:cNvPr id="65626" name="Oval 133">
                <a:extLst>
                  <a:ext uri="{FF2B5EF4-FFF2-40B4-BE49-F238E27FC236}">
                    <a16:creationId xmlns:a16="http://schemas.microsoft.com/office/drawing/2014/main" id="{E50FAF68-0816-C951-3C1B-C70FFFE49D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11" y="3309"/>
                <a:ext cx="139" cy="139"/>
              </a:xfrm>
              <a:prstGeom prst="ellipse">
                <a:avLst/>
              </a:prstGeom>
              <a:noFill/>
              <a:ln w="50800">
                <a:solidFill>
                  <a:srgbClr val="FAFD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600"/>
                  </a:lnSpc>
                  <a:spcBef>
                    <a:spcPts val="500"/>
                  </a:spcBef>
                </a:pPr>
                <a:endParaRPr lang="en-US" altLang="en-US"/>
              </a:p>
            </p:txBody>
          </p:sp>
          <p:grpSp>
            <p:nvGrpSpPr>
              <p:cNvPr id="65627" name="Group 136">
                <a:extLst>
                  <a:ext uri="{FF2B5EF4-FFF2-40B4-BE49-F238E27FC236}">
                    <a16:creationId xmlns:a16="http://schemas.microsoft.com/office/drawing/2014/main" id="{009C797A-B4B2-8C37-E121-6BBE9E193E5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850" y="3335"/>
                <a:ext cx="62" cy="93"/>
                <a:chOff x="3850" y="3335"/>
                <a:chExt cx="62" cy="93"/>
              </a:xfrm>
            </p:grpSpPr>
            <p:sp>
              <p:nvSpPr>
                <p:cNvPr id="65628" name="Line 134">
                  <a:extLst>
                    <a:ext uri="{FF2B5EF4-FFF2-40B4-BE49-F238E27FC236}">
                      <a16:creationId xmlns:a16="http://schemas.microsoft.com/office/drawing/2014/main" id="{E869F6C9-6085-604A-C35E-548FA88FC1C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850" y="3381"/>
                  <a:ext cx="62" cy="0"/>
                </a:xfrm>
                <a:prstGeom prst="line">
                  <a:avLst/>
                </a:prstGeom>
                <a:noFill/>
                <a:ln w="25400">
                  <a:solidFill>
                    <a:srgbClr val="FAFD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5629" name="Line 135">
                  <a:extLst>
                    <a:ext uri="{FF2B5EF4-FFF2-40B4-BE49-F238E27FC236}">
                      <a16:creationId xmlns:a16="http://schemas.microsoft.com/office/drawing/2014/main" id="{7758B7B1-1B00-FF93-C74D-D8FF933B2B2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886" y="3335"/>
                  <a:ext cx="0" cy="93"/>
                </a:xfrm>
                <a:prstGeom prst="line">
                  <a:avLst/>
                </a:prstGeom>
                <a:noFill/>
                <a:ln w="25400">
                  <a:solidFill>
                    <a:srgbClr val="FAFD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65625" name="Freeform 138">
              <a:extLst>
                <a:ext uri="{FF2B5EF4-FFF2-40B4-BE49-F238E27FC236}">
                  <a16:creationId xmlns:a16="http://schemas.microsoft.com/office/drawing/2014/main" id="{45EFF2C7-4253-19F2-3459-CB6C5F1E571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5" y="2667"/>
              <a:ext cx="458" cy="630"/>
            </a:xfrm>
            <a:custGeom>
              <a:avLst/>
              <a:gdLst>
                <a:gd name="T0" fmla="*/ 457 w 458"/>
                <a:gd name="T1" fmla="*/ 0 h 630"/>
                <a:gd name="T2" fmla="*/ 446 w 458"/>
                <a:gd name="T3" fmla="*/ 35 h 630"/>
                <a:gd name="T4" fmla="*/ 435 w 458"/>
                <a:gd name="T5" fmla="*/ 70 h 630"/>
                <a:gd name="T6" fmla="*/ 424 w 458"/>
                <a:gd name="T7" fmla="*/ 128 h 630"/>
                <a:gd name="T8" fmla="*/ 403 w 458"/>
                <a:gd name="T9" fmla="*/ 175 h 630"/>
                <a:gd name="T10" fmla="*/ 392 w 458"/>
                <a:gd name="T11" fmla="*/ 221 h 630"/>
                <a:gd name="T12" fmla="*/ 348 w 458"/>
                <a:gd name="T13" fmla="*/ 280 h 630"/>
                <a:gd name="T14" fmla="*/ 326 w 458"/>
                <a:gd name="T15" fmla="*/ 338 h 630"/>
                <a:gd name="T16" fmla="*/ 294 w 458"/>
                <a:gd name="T17" fmla="*/ 361 h 630"/>
                <a:gd name="T18" fmla="*/ 283 w 458"/>
                <a:gd name="T19" fmla="*/ 396 h 630"/>
                <a:gd name="T20" fmla="*/ 239 w 458"/>
                <a:gd name="T21" fmla="*/ 443 h 630"/>
                <a:gd name="T22" fmla="*/ 207 w 458"/>
                <a:gd name="T23" fmla="*/ 478 h 630"/>
                <a:gd name="T24" fmla="*/ 174 w 458"/>
                <a:gd name="T25" fmla="*/ 513 h 630"/>
                <a:gd name="T26" fmla="*/ 131 w 458"/>
                <a:gd name="T27" fmla="*/ 536 h 630"/>
                <a:gd name="T28" fmla="*/ 109 w 458"/>
                <a:gd name="T29" fmla="*/ 571 h 630"/>
                <a:gd name="T30" fmla="*/ 76 w 458"/>
                <a:gd name="T31" fmla="*/ 582 h 630"/>
                <a:gd name="T32" fmla="*/ 44 w 458"/>
                <a:gd name="T33" fmla="*/ 617 h 630"/>
                <a:gd name="T34" fmla="*/ 11 w 458"/>
                <a:gd name="T35" fmla="*/ 629 h 630"/>
                <a:gd name="T36" fmla="*/ 0 w 458"/>
                <a:gd name="T37" fmla="*/ 629 h 63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58" h="630">
                  <a:moveTo>
                    <a:pt x="457" y="0"/>
                  </a:moveTo>
                  <a:lnTo>
                    <a:pt x="446" y="35"/>
                  </a:lnTo>
                  <a:lnTo>
                    <a:pt x="435" y="70"/>
                  </a:lnTo>
                  <a:lnTo>
                    <a:pt x="424" y="128"/>
                  </a:lnTo>
                  <a:lnTo>
                    <a:pt x="403" y="175"/>
                  </a:lnTo>
                  <a:lnTo>
                    <a:pt x="392" y="221"/>
                  </a:lnTo>
                  <a:lnTo>
                    <a:pt x="348" y="280"/>
                  </a:lnTo>
                  <a:lnTo>
                    <a:pt x="326" y="338"/>
                  </a:lnTo>
                  <a:lnTo>
                    <a:pt x="294" y="361"/>
                  </a:lnTo>
                  <a:lnTo>
                    <a:pt x="283" y="396"/>
                  </a:lnTo>
                  <a:lnTo>
                    <a:pt x="239" y="443"/>
                  </a:lnTo>
                  <a:lnTo>
                    <a:pt x="207" y="478"/>
                  </a:lnTo>
                  <a:lnTo>
                    <a:pt x="174" y="513"/>
                  </a:lnTo>
                  <a:lnTo>
                    <a:pt x="131" y="536"/>
                  </a:lnTo>
                  <a:lnTo>
                    <a:pt x="109" y="571"/>
                  </a:lnTo>
                  <a:lnTo>
                    <a:pt x="76" y="582"/>
                  </a:lnTo>
                  <a:lnTo>
                    <a:pt x="44" y="617"/>
                  </a:lnTo>
                  <a:lnTo>
                    <a:pt x="11" y="629"/>
                  </a:lnTo>
                  <a:lnTo>
                    <a:pt x="0" y="629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1112" name="Group 152">
            <a:extLst>
              <a:ext uri="{FF2B5EF4-FFF2-40B4-BE49-F238E27FC236}">
                <a16:creationId xmlns:a16="http://schemas.microsoft.com/office/drawing/2014/main" id="{F614FB8D-CE85-0032-D226-8E24B4225402}"/>
              </a:ext>
            </a:extLst>
          </p:cNvPr>
          <p:cNvGrpSpPr>
            <a:grpSpLocks/>
          </p:cNvGrpSpPr>
          <p:nvPr/>
        </p:nvGrpSpPr>
        <p:grpSpPr bwMode="auto">
          <a:xfrm>
            <a:off x="6069013" y="1885950"/>
            <a:ext cx="987425" cy="1241425"/>
            <a:chOff x="3823" y="1180"/>
            <a:chExt cx="622" cy="782"/>
          </a:xfrm>
        </p:grpSpPr>
        <p:grpSp>
          <p:nvGrpSpPr>
            <p:cNvPr id="65618" name="Group 150">
              <a:extLst>
                <a:ext uri="{FF2B5EF4-FFF2-40B4-BE49-F238E27FC236}">
                  <a16:creationId xmlns:a16="http://schemas.microsoft.com/office/drawing/2014/main" id="{19EB8A4F-EDDC-0C2C-6683-DD47D916D55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23" y="1180"/>
              <a:ext cx="139" cy="139"/>
              <a:chOff x="3823" y="1180"/>
              <a:chExt cx="139" cy="139"/>
            </a:xfrm>
          </p:grpSpPr>
          <p:sp>
            <p:nvSpPr>
              <p:cNvPr id="65620" name="Oval 146">
                <a:extLst>
                  <a:ext uri="{FF2B5EF4-FFF2-40B4-BE49-F238E27FC236}">
                    <a16:creationId xmlns:a16="http://schemas.microsoft.com/office/drawing/2014/main" id="{AA470EC7-DC3B-EA27-2B15-E8A3E13D23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3" y="1180"/>
                <a:ext cx="139" cy="139"/>
              </a:xfrm>
              <a:prstGeom prst="ellipse">
                <a:avLst/>
              </a:prstGeom>
              <a:noFill/>
              <a:ln w="50800">
                <a:solidFill>
                  <a:srgbClr val="FAFD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600"/>
                  </a:lnSpc>
                  <a:spcBef>
                    <a:spcPts val="500"/>
                  </a:spcBef>
                </a:pPr>
                <a:endParaRPr lang="en-US" altLang="en-US"/>
              </a:p>
            </p:txBody>
          </p:sp>
          <p:grpSp>
            <p:nvGrpSpPr>
              <p:cNvPr id="65621" name="Group 149">
                <a:extLst>
                  <a:ext uri="{FF2B5EF4-FFF2-40B4-BE49-F238E27FC236}">
                    <a16:creationId xmlns:a16="http://schemas.microsoft.com/office/drawing/2014/main" id="{30567E5D-B8CE-0710-6D3E-25858954932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862" y="1216"/>
                <a:ext cx="62" cy="61"/>
                <a:chOff x="3862" y="1216"/>
                <a:chExt cx="62" cy="61"/>
              </a:xfrm>
            </p:grpSpPr>
            <p:sp>
              <p:nvSpPr>
                <p:cNvPr id="65622" name="Line 147">
                  <a:extLst>
                    <a:ext uri="{FF2B5EF4-FFF2-40B4-BE49-F238E27FC236}">
                      <a16:creationId xmlns:a16="http://schemas.microsoft.com/office/drawing/2014/main" id="{7AA90F9F-175C-207D-42D0-703B38A38D1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862" y="1247"/>
                  <a:ext cx="62" cy="0"/>
                </a:xfrm>
                <a:prstGeom prst="line">
                  <a:avLst/>
                </a:prstGeom>
                <a:noFill/>
                <a:ln w="25400">
                  <a:solidFill>
                    <a:srgbClr val="FAFD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5623" name="Line 148">
                  <a:extLst>
                    <a:ext uri="{FF2B5EF4-FFF2-40B4-BE49-F238E27FC236}">
                      <a16:creationId xmlns:a16="http://schemas.microsoft.com/office/drawing/2014/main" id="{F30BC87D-349B-926F-D2DD-D66C3EF6B4E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898" y="1216"/>
                  <a:ext cx="0" cy="61"/>
                </a:xfrm>
                <a:prstGeom prst="line">
                  <a:avLst/>
                </a:prstGeom>
                <a:noFill/>
                <a:ln w="25400">
                  <a:solidFill>
                    <a:srgbClr val="FAFD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65619" name="Freeform 151">
              <a:extLst>
                <a:ext uri="{FF2B5EF4-FFF2-40B4-BE49-F238E27FC236}">
                  <a16:creationId xmlns:a16="http://schemas.microsoft.com/office/drawing/2014/main" id="{8CB3349C-3024-A971-AB51-A77E3D95B21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7" y="1332"/>
              <a:ext cx="458" cy="630"/>
            </a:xfrm>
            <a:custGeom>
              <a:avLst/>
              <a:gdLst>
                <a:gd name="T0" fmla="*/ 457 w 458"/>
                <a:gd name="T1" fmla="*/ 629 h 630"/>
                <a:gd name="T2" fmla="*/ 446 w 458"/>
                <a:gd name="T3" fmla="*/ 594 h 630"/>
                <a:gd name="T4" fmla="*/ 435 w 458"/>
                <a:gd name="T5" fmla="*/ 559 h 630"/>
                <a:gd name="T6" fmla="*/ 424 w 458"/>
                <a:gd name="T7" fmla="*/ 501 h 630"/>
                <a:gd name="T8" fmla="*/ 403 w 458"/>
                <a:gd name="T9" fmla="*/ 454 h 630"/>
                <a:gd name="T10" fmla="*/ 392 w 458"/>
                <a:gd name="T11" fmla="*/ 408 h 630"/>
                <a:gd name="T12" fmla="*/ 348 w 458"/>
                <a:gd name="T13" fmla="*/ 349 h 630"/>
                <a:gd name="T14" fmla="*/ 326 w 458"/>
                <a:gd name="T15" fmla="*/ 291 h 630"/>
                <a:gd name="T16" fmla="*/ 294 w 458"/>
                <a:gd name="T17" fmla="*/ 268 h 630"/>
                <a:gd name="T18" fmla="*/ 283 w 458"/>
                <a:gd name="T19" fmla="*/ 233 h 630"/>
                <a:gd name="T20" fmla="*/ 239 w 458"/>
                <a:gd name="T21" fmla="*/ 186 h 630"/>
                <a:gd name="T22" fmla="*/ 207 w 458"/>
                <a:gd name="T23" fmla="*/ 151 h 630"/>
                <a:gd name="T24" fmla="*/ 174 w 458"/>
                <a:gd name="T25" fmla="*/ 116 h 630"/>
                <a:gd name="T26" fmla="*/ 131 w 458"/>
                <a:gd name="T27" fmla="*/ 93 h 630"/>
                <a:gd name="T28" fmla="*/ 109 w 458"/>
                <a:gd name="T29" fmla="*/ 58 h 630"/>
                <a:gd name="T30" fmla="*/ 76 w 458"/>
                <a:gd name="T31" fmla="*/ 47 h 630"/>
                <a:gd name="T32" fmla="*/ 44 w 458"/>
                <a:gd name="T33" fmla="*/ 12 h 630"/>
                <a:gd name="T34" fmla="*/ 11 w 458"/>
                <a:gd name="T35" fmla="*/ 0 h 630"/>
                <a:gd name="T36" fmla="*/ 0 w 458"/>
                <a:gd name="T37" fmla="*/ 0 h 63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58" h="630">
                  <a:moveTo>
                    <a:pt x="457" y="629"/>
                  </a:moveTo>
                  <a:lnTo>
                    <a:pt x="446" y="594"/>
                  </a:lnTo>
                  <a:lnTo>
                    <a:pt x="435" y="559"/>
                  </a:lnTo>
                  <a:lnTo>
                    <a:pt x="424" y="501"/>
                  </a:lnTo>
                  <a:lnTo>
                    <a:pt x="403" y="454"/>
                  </a:lnTo>
                  <a:lnTo>
                    <a:pt x="392" y="408"/>
                  </a:lnTo>
                  <a:lnTo>
                    <a:pt x="348" y="349"/>
                  </a:lnTo>
                  <a:lnTo>
                    <a:pt x="326" y="291"/>
                  </a:lnTo>
                  <a:lnTo>
                    <a:pt x="294" y="268"/>
                  </a:lnTo>
                  <a:lnTo>
                    <a:pt x="283" y="233"/>
                  </a:lnTo>
                  <a:lnTo>
                    <a:pt x="239" y="186"/>
                  </a:lnTo>
                  <a:lnTo>
                    <a:pt x="207" y="151"/>
                  </a:lnTo>
                  <a:lnTo>
                    <a:pt x="174" y="116"/>
                  </a:lnTo>
                  <a:lnTo>
                    <a:pt x="131" y="93"/>
                  </a:lnTo>
                  <a:lnTo>
                    <a:pt x="109" y="58"/>
                  </a:lnTo>
                  <a:lnTo>
                    <a:pt x="76" y="47"/>
                  </a:lnTo>
                  <a:lnTo>
                    <a:pt x="44" y="12"/>
                  </a:lnTo>
                  <a:lnTo>
                    <a:pt x="11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1152" name="Group 192">
            <a:extLst>
              <a:ext uri="{FF2B5EF4-FFF2-40B4-BE49-F238E27FC236}">
                <a16:creationId xmlns:a16="http://schemas.microsoft.com/office/drawing/2014/main" id="{B849E484-E7B9-BD89-BE78-FE0F77127E4F}"/>
              </a:ext>
            </a:extLst>
          </p:cNvPr>
          <p:cNvGrpSpPr>
            <a:grpSpLocks/>
          </p:cNvGrpSpPr>
          <p:nvPr/>
        </p:nvGrpSpPr>
        <p:grpSpPr bwMode="auto">
          <a:xfrm>
            <a:off x="6942138" y="5094288"/>
            <a:ext cx="517525" cy="549275"/>
            <a:chOff x="4373" y="3209"/>
            <a:chExt cx="326" cy="346"/>
          </a:xfrm>
        </p:grpSpPr>
        <p:sp>
          <p:nvSpPr>
            <p:cNvPr id="65612" name="Freeform 140">
              <a:extLst>
                <a:ext uri="{FF2B5EF4-FFF2-40B4-BE49-F238E27FC236}">
                  <a16:creationId xmlns:a16="http://schemas.microsoft.com/office/drawing/2014/main" id="{1EAF40F2-56FF-CF56-29A6-C577AD1BAF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7" y="3209"/>
              <a:ext cx="182" cy="183"/>
            </a:xfrm>
            <a:custGeom>
              <a:avLst/>
              <a:gdLst>
                <a:gd name="T0" fmla="*/ 181 w 182"/>
                <a:gd name="T1" fmla="*/ 0 h 183"/>
                <a:gd name="T2" fmla="*/ 177 w 182"/>
                <a:gd name="T3" fmla="*/ 10 h 183"/>
                <a:gd name="T4" fmla="*/ 172 w 182"/>
                <a:gd name="T5" fmla="*/ 20 h 183"/>
                <a:gd name="T6" fmla="*/ 168 w 182"/>
                <a:gd name="T7" fmla="*/ 37 h 183"/>
                <a:gd name="T8" fmla="*/ 159 w 182"/>
                <a:gd name="T9" fmla="*/ 51 h 183"/>
                <a:gd name="T10" fmla="*/ 155 w 182"/>
                <a:gd name="T11" fmla="*/ 64 h 183"/>
                <a:gd name="T12" fmla="*/ 138 w 182"/>
                <a:gd name="T13" fmla="*/ 81 h 183"/>
                <a:gd name="T14" fmla="*/ 129 w 182"/>
                <a:gd name="T15" fmla="*/ 98 h 183"/>
                <a:gd name="T16" fmla="*/ 116 w 182"/>
                <a:gd name="T17" fmla="*/ 104 h 183"/>
                <a:gd name="T18" fmla="*/ 112 w 182"/>
                <a:gd name="T19" fmla="*/ 115 h 183"/>
                <a:gd name="T20" fmla="*/ 95 w 182"/>
                <a:gd name="T21" fmla="*/ 128 h 183"/>
                <a:gd name="T22" fmla="*/ 82 w 182"/>
                <a:gd name="T23" fmla="*/ 138 h 183"/>
                <a:gd name="T24" fmla="*/ 69 w 182"/>
                <a:gd name="T25" fmla="*/ 148 h 183"/>
                <a:gd name="T26" fmla="*/ 52 w 182"/>
                <a:gd name="T27" fmla="*/ 155 h 183"/>
                <a:gd name="T28" fmla="*/ 43 w 182"/>
                <a:gd name="T29" fmla="*/ 165 h 183"/>
                <a:gd name="T30" fmla="*/ 30 w 182"/>
                <a:gd name="T31" fmla="*/ 169 h 183"/>
                <a:gd name="T32" fmla="*/ 17 w 182"/>
                <a:gd name="T33" fmla="*/ 179 h 183"/>
                <a:gd name="T34" fmla="*/ 4 w 182"/>
                <a:gd name="T35" fmla="*/ 182 h 183"/>
                <a:gd name="T36" fmla="*/ 0 w 182"/>
                <a:gd name="T37" fmla="*/ 182 h 18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82" h="183">
                  <a:moveTo>
                    <a:pt x="181" y="0"/>
                  </a:moveTo>
                  <a:lnTo>
                    <a:pt x="177" y="10"/>
                  </a:lnTo>
                  <a:lnTo>
                    <a:pt x="172" y="20"/>
                  </a:lnTo>
                  <a:lnTo>
                    <a:pt x="168" y="37"/>
                  </a:lnTo>
                  <a:lnTo>
                    <a:pt x="159" y="51"/>
                  </a:lnTo>
                  <a:lnTo>
                    <a:pt x="155" y="64"/>
                  </a:lnTo>
                  <a:lnTo>
                    <a:pt x="138" y="81"/>
                  </a:lnTo>
                  <a:lnTo>
                    <a:pt x="129" y="98"/>
                  </a:lnTo>
                  <a:lnTo>
                    <a:pt x="116" y="104"/>
                  </a:lnTo>
                  <a:lnTo>
                    <a:pt x="112" y="115"/>
                  </a:lnTo>
                  <a:lnTo>
                    <a:pt x="95" y="128"/>
                  </a:lnTo>
                  <a:lnTo>
                    <a:pt x="82" y="138"/>
                  </a:lnTo>
                  <a:lnTo>
                    <a:pt x="69" y="148"/>
                  </a:lnTo>
                  <a:lnTo>
                    <a:pt x="52" y="155"/>
                  </a:lnTo>
                  <a:lnTo>
                    <a:pt x="43" y="165"/>
                  </a:lnTo>
                  <a:lnTo>
                    <a:pt x="30" y="169"/>
                  </a:lnTo>
                  <a:lnTo>
                    <a:pt x="17" y="179"/>
                  </a:lnTo>
                  <a:lnTo>
                    <a:pt x="4" y="182"/>
                  </a:lnTo>
                  <a:lnTo>
                    <a:pt x="0" y="182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65613" name="Group 145">
              <a:extLst>
                <a:ext uri="{FF2B5EF4-FFF2-40B4-BE49-F238E27FC236}">
                  <a16:creationId xmlns:a16="http://schemas.microsoft.com/office/drawing/2014/main" id="{73BFCD85-3AD8-CF80-DA78-AFC5AD085E3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73" y="3416"/>
              <a:ext cx="139" cy="139"/>
              <a:chOff x="4373" y="3416"/>
              <a:chExt cx="139" cy="139"/>
            </a:xfrm>
          </p:grpSpPr>
          <p:sp>
            <p:nvSpPr>
              <p:cNvPr id="65614" name="Oval 141">
                <a:extLst>
                  <a:ext uri="{FF2B5EF4-FFF2-40B4-BE49-F238E27FC236}">
                    <a16:creationId xmlns:a16="http://schemas.microsoft.com/office/drawing/2014/main" id="{C98FF92B-E90B-8E2D-2139-070D9B5290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73" y="3416"/>
                <a:ext cx="139" cy="139"/>
              </a:xfrm>
              <a:prstGeom prst="ellipse">
                <a:avLst/>
              </a:prstGeom>
              <a:noFill/>
              <a:ln w="50800">
                <a:solidFill>
                  <a:srgbClr val="FAFD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600"/>
                  </a:lnSpc>
                  <a:spcBef>
                    <a:spcPts val="500"/>
                  </a:spcBef>
                </a:pPr>
                <a:endParaRPr lang="en-US" altLang="en-US"/>
              </a:p>
            </p:txBody>
          </p:sp>
          <p:grpSp>
            <p:nvGrpSpPr>
              <p:cNvPr id="65615" name="Group 144">
                <a:extLst>
                  <a:ext uri="{FF2B5EF4-FFF2-40B4-BE49-F238E27FC236}">
                    <a16:creationId xmlns:a16="http://schemas.microsoft.com/office/drawing/2014/main" id="{F88E52D5-F6EE-BF8A-C66B-25965FA5F36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412" y="3442"/>
                <a:ext cx="61" cy="93"/>
                <a:chOff x="4412" y="3442"/>
                <a:chExt cx="61" cy="93"/>
              </a:xfrm>
            </p:grpSpPr>
            <p:sp>
              <p:nvSpPr>
                <p:cNvPr id="65616" name="Line 142">
                  <a:extLst>
                    <a:ext uri="{FF2B5EF4-FFF2-40B4-BE49-F238E27FC236}">
                      <a16:creationId xmlns:a16="http://schemas.microsoft.com/office/drawing/2014/main" id="{6395636D-3EA6-5748-3F68-034D0F92E4C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412" y="3488"/>
                  <a:ext cx="61" cy="0"/>
                </a:xfrm>
                <a:prstGeom prst="line">
                  <a:avLst/>
                </a:prstGeom>
                <a:noFill/>
                <a:ln w="25400">
                  <a:solidFill>
                    <a:srgbClr val="FAFD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5617" name="Line 143">
                  <a:extLst>
                    <a:ext uri="{FF2B5EF4-FFF2-40B4-BE49-F238E27FC236}">
                      <a16:creationId xmlns:a16="http://schemas.microsoft.com/office/drawing/2014/main" id="{EFD2C030-2170-AE80-FA7F-75BDFB757B6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4448" y="3442"/>
                  <a:ext cx="0" cy="93"/>
                </a:xfrm>
                <a:prstGeom prst="line">
                  <a:avLst/>
                </a:prstGeom>
                <a:noFill/>
                <a:ln w="25400">
                  <a:solidFill>
                    <a:srgbClr val="FAFD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41158" name="Group 198">
            <a:extLst>
              <a:ext uri="{FF2B5EF4-FFF2-40B4-BE49-F238E27FC236}">
                <a16:creationId xmlns:a16="http://schemas.microsoft.com/office/drawing/2014/main" id="{E5E26028-A4AB-3B02-DA09-D34C6305D5F7}"/>
              </a:ext>
            </a:extLst>
          </p:cNvPr>
          <p:cNvGrpSpPr>
            <a:grpSpLocks/>
          </p:cNvGrpSpPr>
          <p:nvPr/>
        </p:nvGrpSpPr>
        <p:grpSpPr bwMode="auto">
          <a:xfrm>
            <a:off x="7921625" y="2132013"/>
            <a:ext cx="719138" cy="274637"/>
            <a:chOff x="4990" y="1343"/>
            <a:chExt cx="453" cy="173"/>
          </a:xfrm>
        </p:grpSpPr>
        <p:grpSp>
          <p:nvGrpSpPr>
            <p:cNvPr id="65608" name="Group 155">
              <a:extLst>
                <a:ext uri="{FF2B5EF4-FFF2-40B4-BE49-F238E27FC236}">
                  <a16:creationId xmlns:a16="http://schemas.microsoft.com/office/drawing/2014/main" id="{0807B6E5-9517-6A69-1233-A187565B90C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04" y="1343"/>
              <a:ext cx="139" cy="139"/>
              <a:chOff x="5304" y="1343"/>
              <a:chExt cx="139" cy="139"/>
            </a:xfrm>
          </p:grpSpPr>
          <p:sp>
            <p:nvSpPr>
              <p:cNvPr id="65610" name="Oval 153">
                <a:extLst>
                  <a:ext uri="{FF2B5EF4-FFF2-40B4-BE49-F238E27FC236}">
                    <a16:creationId xmlns:a16="http://schemas.microsoft.com/office/drawing/2014/main" id="{B7290AC6-3C54-D8F5-6A1A-8075093E6D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4" y="1343"/>
                <a:ext cx="139" cy="139"/>
              </a:xfrm>
              <a:prstGeom prst="ellipse">
                <a:avLst/>
              </a:prstGeom>
              <a:noFill/>
              <a:ln w="50800">
                <a:solidFill>
                  <a:srgbClr val="A2C1FE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600"/>
                  </a:lnSpc>
                  <a:spcBef>
                    <a:spcPts val="500"/>
                  </a:spcBef>
                </a:pPr>
                <a:endParaRPr lang="en-US" altLang="en-US"/>
              </a:p>
            </p:txBody>
          </p:sp>
          <p:sp>
            <p:nvSpPr>
              <p:cNvPr id="65611" name="Line 154">
                <a:extLst>
                  <a:ext uri="{FF2B5EF4-FFF2-40B4-BE49-F238E27FC236}">
                    <a16:creationId xmlns:a16="http://schemas.microsoft.com/office/drawing/2014/main" id="{A49281A7-38DC-3177-5F6A-507E851EA4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62" y="1413"/>
                <a:ext cx="23" cy="0"/>
              </a:xfrm>
              <a:prstGeom prst="line">
                <a:avLst/>
              </a:prstGeom>
              <a:noFill/>
              <a:ln w="25400">
                <a:solidFill>
                  <a:srgbClr val="A2C1FE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65609" name="Line 177">
              <a:extLst>
                <a:ext uri="{FF2B5EF4-FFF2-40B4-BE49-F238E27FC236}">
                  <a16:creationId xmlns:a16="http://schemas.microsoft.com/office/drawing/2014/main" id="{9A6D7CAF-6B6C-076C-129E-039E837146A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990" y="1434"/>
              <a:ext cx="250" cy="8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1159" name="Group 199">
            <a:extLst>
              <a:ext uri="{FF2B5EF4-FFF2-40B4-BE49-F238E27FC236}">
                <a16:creationId xmlns:a16="http://schemas.microsoft.com/office/drawing/2014/main" id="{CAC0111F-72EC-BF9F-C379-89940066D7EB}"/>
              </a:ext>
            </a:extLst>
          </p:cNvPr>
          <p:cNvGrpSpPr>
            <a:grpSpLocks/>
          </p:cNvGrpSpPr>
          <p:nvPr/>
        </p:nvGrpSpPr>
        <p:grpSpPr bwMode="auto">
          <a:xfrm>
            <a:off x="7923213" y="2555875"/>
            <a:ext cx="717550" cy="220663"/>
            <a:chOff x="4991" y="1610"/>
            <a:chExt cx="452" cy="139"/>
          </a:xfrm>
        </p:grpSpPr>
        <p:grpSp>
          <p:nvGrpSpPr>
            <p:cNvPr id="65604" name="Group 158">
              <a:extLst>
                <a:ext uri="{FF2B5EF4-FFF2-40B4-BE49-F238E27FC236}">
                  <a16:creationId xmlns:a16="http://schemas.microsoft.com/office/drawing/2014/main" id="{93E98440-B298-DF11-C0DE-86C26776807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04" y="1610"/>
              <a:ext cx="139" cy="139"/>
              <a:chOff x="5304" y="1610"/>
              <a:chExt cx="139" cy="139"/>
            </a:xfrm>
          </p:grpSpPr>
          <p:sp>
            <p:nvSpPr>
              <p:cNvPr id="65606" name="Oval 156">
                <a:extLst>
                  <a:ext uri="{FF2B5EF4-FFF2-40B4-BE49-F238E27FC236}">
                    <a16:creationId xmlns:a16="http://schemas.microsoft.com/office/drawing/2014/main" id="{1E9B2EE8-2FEE-2EE3-161D-1325D89D63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4" y="1610"/>
                <a:ext cx="139" cy="139"/>
              </a:xfrm>
              <a:prstGeom prst="ellipse">
                <a:avLst/>
              </a:prstGeom>
              <a:noFill/>
              <a:ln w="50800">
                <a:solidFill>
                  <a:srgbClr val="A2C1FE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600"/>
                  </a:lnSpc>
                  <a:spcBef>
                    <a:spcPts val="500"/>
                  </a:spcBef>
                </a:pPr>
                <a:endParaRPr lang="en-US" altLang="en-US"/>
              </a:p>
            </p:txBody>
          </p:sp>
          <p:sp>
            <p:nvSpPr>
              <p:cNvPr id="65607" name="Line 157">
                <a:extLst>
                  <a:ext uri="{FF2B5EF4-FFF2-40B4-BE49-F238E27FC236}">
                    <a16:creationId xmlns:a16="http://schemas.microsoft.com/office/drawing/2014/main" id="{3EF18C63-9A28-EE9F-4AAE-A778AFBA2E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62" y="1680"/>
                <a:ext cx="23" cy="0"/>
              </a:xfrm>
              <a:prstGeom prst="line">
                <a:avLst/>
              </a:prstGeom>
              <a:noFill/>
              <a:ln w="25400">
                <a:solidFill>
                  <a:srgbClr val="A2C1FE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65605" name="Line 178">
              <a:extLst>
                <a:ext uri="{FF2B5EF4-FFF2-40B4-BE49-F238E27FC236}">
                  <a16:creationId xmlns:a16="http://schemas.microsoft.com/office/drawing/2014/main" id="{00AE91EE-F66C-F5D6-81EC-8B35991C92C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91" y="1641"/>
              <a:ext cx="239" cy="2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1160" name="Group 200">
            <a:extLst>
              <a:ext uri="{FF2B5EF4-FFF2-40B4-BE49-F238E27FC236}">
                <a16:creationId xmlns:a16="http://schemas.microsoft.com/office/drawing/2014/main" id="{CEF5CB57-3CEB-BC99-7BC3-08E532EF6AA5}"/>
              </a:ext>
            </a:extLst>
          </p:cNvPr>
          <p:cNvGrpSpPr>
            <a:grpSpLocks/>
          </p:cNvGrpSpPr>
          <p:nvPr/>
        </p:nvGrpSpPr>
        <p:grpSpPr bwMode="auto">
          <a:xfrm>
            <a:off x="7921625" y="3009900"/>
            <a:ext cx="719138" cy="246063"/>
            <a:chOff x="4990" y="1896"/>
            <a:chExt cx="453" cy="155"/>
          </a:xfrm>
        </p:grpSpPr>
        <p:grpSp>
          <p:nvGrpSpPr>
            <p:cNvPr id="65600" name="Group 161">
              <a:extLst>
                <a:ext uri="{FF2B5EF4-FFF2-40B4-BE49-F238E27FC236}">
                  <a16:creationId xmlns:a16="http://schemas.microsoft.com/office/drawing/2014/main" id="{D0F40296-EF4B-7493-D782-0F04990D3CA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04" y="1896"/>
              <a:ext cx="139" cy="139"/>
              <a:chOff x="5304" y="1896"/>
              <a:chExt cx="139" cy="139"/>
            </a:xfrm>
          </p:grpSpPr>
          <p:sp>
            <p:nvSpPr>
              <p:cNvPr id="65602" name="Oval 159">
                <a:extLst>
                  <a:ext uri="{FF2B5EF4-FFF2-40B4-BE49-F238E27FC236}">
                    <a16:creationId xmlns:a16="http://schemas.microsoft.com/office/drawing/2014/main" id="{06861C1B-CCA6-6DB3-8C41-2C7D4313E7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4" y="1896"/>
                <a:ext cx="139" cy="139"/>
              </a:xfrm>
              <a:prstGeom prst="ellipse">
                <a:avLst/>
              </a:prstGeom>
              <a:noFill/>
              <a:ln w="50800">
                <a:solidFill>
                  <a:srgbClr val="A2C1FE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600"/>
                  </a:lnSpc>
                  <a:spcBef>
                    <a:spcPts val="500"/>
                  </a:spcBef>
                </a:pPr>
                <a:endParaRPr lang="en-US" altLang="en-US"/>
              </a:p>
            </p:txBody>
          </p:sp>
          <p:sp>
            <p:nvSpPr>
              <p:cNvPr id="65603" name="Line 160">
                <a:extLst>
                  <a:ext uri="{FF2B5EF4-FFF2-40B4-BE49-F238E27FC236}">
                    <a16:creationId xmlns:a16="http://schemas.microsoft.com/office/drawing/2014/main" id="{272572B1-5644-2ED8-CD17-B541069EEC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62" y="1966"/>
                <a:ext cx="23" cy="0"/>
              </a:xfrm>
              <a:prstGeom prst="line">
                <a:avLst/>
              </a:prstGeom>
              <a:noFill/>
              <a:ln w="25400">
                <a:solidFill>
                  <a:srgbClr val="A2C1FE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65601" name="Line 179">
              <a:extLst>
                <a:ext uri="{FF2B5EF4-FFF2-40B4-BE49-F238E27FC236}">
                  <a16:creationId xmlns:a16="http://schemas.microsoft.com/office/drawing/2014/main" id="{6681FA48-00C0-8845-BEE2-4CEC6018C6F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990" y="1969"/>
              <a:ext cx="250" cy="8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1161" name="Group 201">
            <a:extLst>
              <a:ext uri="{FF2B5EF4-FFF2-40B4-BE49-F238E27FC236}">
                <a16:creationId xmlns:a16="http://schemas.microsoft.com/office/drawing/2014/main" id="{001CE56C-675E-8D1B-E268-60A7F863402A}"/>
              </a:ext>
            </a:extLst>
          </p:cNvPr>
          <p:cNvGrpSpPr>
            <a:grpSpLocks/>
          </p:cNvGrpSpPr>
          <p:nvPr/>
        </p:nvGrpSpPr>
        <p:grpSpPr bwMode="auto">
          <a:xfrm>
            <a:off x="7923213" y="3433763"/>
            <a:ext cx="717550" cy="220662"/>
            <a:chOff x="4991" y="2163"/>
            <a:chExt cx="452" cy="139"/>
          </a:xfrm>
        </p:grpSpPr>
        <p:grpSp>
          <p:nvGrpSpPr>
            <p:cNvPr id="65596" name="Group 164">
              <a:extLst>
                <a:ext uri="{FF2B5EF4-FFF2-40B4-BE49-F238E27FC236}">
                  <a16:creationId xmlns:a16="http://schemas.microsoft.com/office/drawing/2014/main" id="{240DB884-A6F2-2371-1096-23AC3496487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04" y="2163"/>
              <a:ext cx="139" cy="139"/>
              <a:chOff x="5304" y="2163"/>
              <a:chExt cx="139" cy="139"/>
            </a:xfrm>
          </p:grpSpPr>
          <p:sp>
            <p:nvSpPr>
              <p:cNvPr id="65598" name="Oval 162">
                <a:extLst>
                  <a:ext uri="{FF2B5EF4-FFF2-40B4-BE49-F238E27FC236}">
                    <a16:creationId xmlns:a16="http://schemas.microsoft.com/office/drawing/2014/main" id="{847AC625-36A0-B385-F2B3-22EB73066E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4" y="2163"/>
                <a:ext cx="139" cy="139"/>
              </a:xfrm>
              <a:prstGeom prst="ellipse">
                <a:avLst/>
              </a:prstGeom>
              <a:noFill/>
              <a:ln w="50800">
                <a:solidFill>
                  <a:srgbClr val="A2C1FE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600"/>
                  </a:lnSpc>
                  <a:spcBef>
                    <a:spcPts val="500"/>
                  </a:spcBef>
                </a:pPr>
                <a:endParaRPr lang="en-US" altLang="en-US"/>
              </a:p>
            </p:txBody>
          </p:sp>
          <p:sp>
            <p:nvSpPr>
              <p:cNvPr id="65599" name="Line 163">
                <a:extLst>
                  <a:ext uri="{FF2B5EF4-FFF2-40B4-BE49-F238E27FC236}">
                    <a16:creationId xmlns:a16="http://schemas.microsoft.com/office/drawing/2014/main" id="{B2A84A36-AE7B-1591-B547-27AE41CBEF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62" y="2233"/>
                <a:ext cx="23" cy="0"/>
              </a:xfrm>
              <a:prstGeom prst="line">
                <a:avLst/>
              </a:prstGeom>
              <a:noFill/>
              <a:ln w="25400">
                <a:solidFill>
                  <a:srgbClr val="A2C1FE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65597" name="Line 180">
              <a:extLst>
                <a:ext uri="{FF2B5EF4-FFF2-40B4-BE49-F238E27FC236}">
                  <a16:creationId xmlns:a16="http://schemas.microsoft.com/office/drawing/2014/main" id="{7AA10BCA-8045-B61D-7A2B-6D12C03F07C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91" y="2176"/>
              <a:ext cx="239" cy="2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1162" name="Group 202">
            <a:extLst>
              <a:ext uri="{FF2B5EF4-FFF2-40B4-BE49-F238E27FC236}">
                <a16:creationId xmlns:a16="http://schemas.microsoft.com/office/drawing/2014/main" id="{DC34C42B-8F2E-8001-4642-2B75D91CBC70}"/>
              </a:ext>
            </a:extLst>
          </p:cNvPr>
          <p:cNvGrpSpPr>
            <a:grpSpLocks/>
          </p:cNvGrpSpPr>
          <p:nvPr/>
        </p:nvGrpSpPr>
        <p:grpSpPr bwMode="auto">
          <a:xfrm>
            <a:off x="7921625" y="3824288"/>
            <a:ext cx="719138" cy="220662"/>
            <a:chOff x="4990" y="2409"/>
            <a:chExt cx="453" cy="139"/>
          </a:xfrm>
        </p:grpSpPr>
        <p:grpSp>
          <p:nvGrpSpPr>
            <p:cNvPr id="65592" name="Group 167">
              <a:extLst>
                <a:ext uri="{FF2B5EF4-FFF2-40B4-BE49-F238E27FC236}">
                  <a16:creationId xmlns:a16="http://schemas.microsoft.com/office/drawing/2014/main" id="{E0E6CA1D-D2D0-CE85-9ACD-E4F45EE02FC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04" y="2409"/>
              <a:ext cx="139" cy="139"/>
              <a:chOff x="5304" y="2409"/>
              <a:chExt cx="139" cy="139"/>
            </a:xfrm>
          </p:grpSpPr>
          <p:sp>
            <p:nvSpPr>
              <p:cNvPr id="65594" name="Oval 165">
                <a:extLst>
                  <a:ext uri="{FF2B5EF4-FFF2-40B4-BE49-F238E27FC236}">
                    <a16:creationId xmlns:a16="http://schemas.microsoft.com/office/drawing/2014/main" id="{CEA8829E-8255-2BE4-01BB-FABDDDE339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4" y="2409"/>
                <a:ext cx="139" cy="139"/>
              </a:xfrm>
              <a:prstGeom prst="ellipse">
                <a:avLst/>
              </a:prstGeom>
              <a:noFill/>
              <a:ln w="50800">
                <a:solidFill>
                  <a:srgbClr val="A2C1FE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600"/>
                  </a:lnSpc>
                  <a:spcBef>
                    <a:spcPts val="500"/>
                  </a:spcBef>
                </a:pPr>
                <a:endParaRPr lang="en-US" altLang="en-US"/>
              </a:p>
            </p:txBody>
          </p:sp>
          <p:sp>
            <p:nvSpPr>
              <p:cNvPr id="65595" name="Line 166">
                <a:extLst>
                  <a:ext uri="{FF2B5EF4-FFF2-40B4-BE49-F238E27FC236}">
                    <a16:creationId xmlns:a16="http://schemas.microsoft.com/office/drawing/2014/main" id="{2F0A8ADF-89DD-4688-42AE-08AAF195C4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62" y="2479"/>
                <a:ext cx="23" cy="0"/>
              </a:xfrm>
              <a:prstGeom prst="line">
                <a:avLst/>
              </a:prstGeom>
              <a:noFill/>
              <a:ln w="25400">
                <a:solidFill>
                  <a:srgbClr val="A2C1FE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65593" name="Line 181">
              <a:extLst>
                <a:ext uri="{FF2B5EF4-FFF2-40B4-BE49-F238E27FC236}">
                  <a16:creationId xmlns:a16="http://schemas.microsoft.com/office/drawing/2014/main" id="{B8FD9460-B6BD-8939-85EC-667E278178B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990" y="2466"/>
              <a:ext cx="250" cy="8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1163" name="Group 203">
            <a:extLst>
              <a:ext uri="{FF2B5EF4-FFF2-40B4-BE49-F238E27FC236}">
                <a16:creationId xmlns:a16="http://schemas.microsoft.com/office/drawing/2014/main" id="{C80A5475-0F39-11CE-677A-FBA7271F129D}"/>
              </a:ext>
            </a:extLst>
          </p:cNvPr>
          <p:cNvGrpSpPr>
            <a:grpSpLocks/>
          </p:cNvGrpSpPr>
          <p:nvPr/>
        </p:nvGrpSpPr>
        <p:grpSpPr bwMode="auto">
          <a:xfrm>
            <a:off x="7923213" y="4243388"/>
            <a:ext cx="717550" cy="225425"/>
            <a:chOff x="4991" y="2673"/>
            <a:chExt cx="452" cy="142"/>
          </a:xfrm>
        </p:grpSpPr>
        <p:grpSp>
          <p:nvGrpSpPr>
            <p:cNvPr id="65588" name="Group 170">
              <a:extLst>
                <a:ext uri="{FF2B5EF4-FFF2-40B4-BE49-F238E27FC236}">
                  <a16:creationId xmlns:a16="http://schemas.microsoft.com/office/drawing/2014/main" id="{47345DAC-B456-1783-8FCD-E135EE2FF50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04" y="2676"/>
              <a:ext cx="139" cy="139"/>
              <a:chOff x="5304" y="2676"/>
              <a:chExt cx="139" cy="139"/>
            </a:xfrm>
          </p:grpSpPr>
          <p:sp>
            <p:nvSpPr>
              <p:cNvPr id="65590" name="Oval 168">
                <a:extLst>
                  <a:ext uri="{FF2B5EF4-FFF2-40B4-BE49-F238E27FC236}">
                    <a16:creationId xmlns:a16="http://schemas.microsoft.com/office/drawing/2014/main" id="{B8BA7114-C3E9-9A94-FB72-DE7220D293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4" y="2676"/>
                <a:ext cx="139" cy="139"/>
              </a:xfrm>
              <a:prstGeom prst="ellipse">
                <a:avLst/>
              </a:prstGeom>
              <a:noFill/>
              <a:ln w="50800">
                <a:solidFill>
                  <a:srgbClr val="A2C1FE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600"/>
                  </a:lnSpc>
                  <a:spcBef>
                    <a:spcPts val="500"/>
                  </a:spcBef>
                </a:pPr>
                <a:endParaRPr lang="en-US" altLang="en-US"/>
              </a:p>
            </p:txBody>
          </p:sp>
          <p:sp>
            <p:nvSpPr>
              <p:cNvPr id="65591" name="Line 169">
                <a:extLst>
                  <a:ext uri="{FF2B5EF4-FFF2-40B4-BE49-F238E27FC236}">
                    <a16:creationId xmlns:a16="http://schemas.microsoft.com/office/drawing/2014/main" id="{2654B7AC-174F-288F-5061-5B83582943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62" y="2746"/>
                <a:ext cx="23" cy="0"/>
              </a:xfrm>
              <a:prstGeom prst="line">
                <a:avLst/>
              </a:prstGeom>
              <a:noFill/>
              <a:ln w="25400">
                <a:solidFill>
                  <a:srgbClr val="A2C1FE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65589" name="Line 182">
              <a:extLst>
                <a:ext uri="{FF2B5EF4-FFF2-40B4-BE49-F238E27FC236}">
                  <a16:creationId xmlns:a16="http://schemas.microsoft.com/office/drawing/2014/main" id="{00698566-10B4-E507-49A9-F0A6B09E25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91" y="2673"/>
              <a:ext cx="239" cy="2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1164" name="Group 204">
            <a:extLst>
              <a:ext uri="{FF2B5EF4-FFF2-40B4-BE49-F238E27FC236}">
                <a16:creationId xmlns:a16="http://schemas.microsoft.com/office/drawing/2014/main" id="{55238721-C568-ACA9-E148-34C91B003944}"/>
              </a:ext>
            </a:extLst>
          </p:cNvPr>
          <p:cNvGrpSpPr>
            <a:grpSpLocks/>
          </p:cNvGrpSpPr>
          <p:nvPr/>
        </p:nvGrpSpPr>
        <p:grpSpPr bwMode="auto">
          <a:xfrm>
            <a:off x="7951788" y="4702175"/>
            <a:ext cx="688975" cy="220663"/>
            <a:chOff x="5009" y="2962"/>
            <a:chExt cx="434" cy="139"/>
          </a:xfrm>
        </p:grpSpPr>
        <p:grpSp>
          <p:nvGrpSpPr>
            <p:cNvPr id="65584" name="Group 173">
              <a:extLst>
                <a:ext uri="{FF2B5EF4-FFF2-40B4-BE49-F238E27FC236}">
                  <a16:creationId xmlns:a16="http://schemas.microsoft.com/office/drawing/2014/main" id="{5613B45A-EB4D-AF72-A78C-51F9191A318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04" y="2962"/>
              <a:ext cx="139" cy="139"/>
              <a:chOff x="5304" y="2962"/>
              <a:chExt cx="139" cy="139"/>
            </a:xfrm>
          </p:grpSpPr>
          <p:sp>
            <p:nvSpPr>
              <p:cNvPr id="65586" name="Oval 171">
                <a:extLst>
                  <a:ext uri="{FF2B5EF4-FFF2-40B4-BE49-F238E27FC236}">
                    <a16:creationId xmlns:a16="http://schemas.microsoft.com/office/drawing/2014/main" id="{8DDF78BB-B1CC-E4D9-0478-49B7C106D2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4" y="2962"/>
                <a:ext cx="139" cy="139"/>
              </a:xfrm>
              <a:prstGeom prst="ellipse">
                <a:avLst/>
              </a:prstGeom>
              <a:noFill/>
              <a:ln w="50800">
                <a:solidFill>
                  <a:srgbClr val="A2C1FE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600"/>
                  </a:lnSpc>
                  <a:spcBef>
                    <a:spcPts val="500"/>
                  </a:spcBef>
                </a:pPr>
                <a:endParaRPr lang="en-US" altLang="en-US"/>
              </a:p>
            </p:txBody>
          </p:sp>
          <p:sp>
            <p:nvSpPr>
              <p:cNvPr id="65587" name="Line 172">
                <a:extLst>
                  <a:ext uri="{FF2B5EF4-FFF2-40B4-BE49-F238E27FC236}">
                    <a16:creationId xmlns:a16="http://schemas.microsoft.com/office/drawing/2014/main" id="{C0050FDD-05F5-E61D-33E2-0FE434961E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62" y="3032"/>
                <a:ext cx="23" cy="0"/>
              </a:xfrm>
              <a:prstGeom prst="line">
                <a:avLst/>
              </a:prstGeom>
              <a:noFill/>
              <a:ln w="25400">
                <a:solidFill>
                  <a:srgbClr val="A2C1FE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65585" name="Line 183">
              <a:extLst>
                <a:ext uri="{FF2B5EF4-FFF2-40B4-BE49-F238E27FC236}">
                  <a16:creationId xmlns:a16="http://schemas.microsoft.com/office/drawing/2014/main" id="{2E8C9DEC-20B5-62DC-2BC7-1CDD83B1AAE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009" y="2985"/>
              <a:ext cx="249" cy="5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1165" name="Group 205">
            <a:extLst>
              <a:ext uri="{FF2B5EF4-FFF2-40B4-BE49-F238E27FC236}">
                <a16:creationId xmlns:a16="http://schemas.microsoft.com/office/drawing/2014/main" id="{DA06CA0A-BC02-4142-49BF-F953EB3AB13E}"/>
              </a:ext>
            </a:extLst>
          </p:cNvPr>
          <p:cNvGrpSpPr>
            <a:grpSpLocks/>
          </p:cNvGrpSpPr>
          <p:nvPr/>
        </p:nvGrpSpPr>
        <p:grpSpPr bwMode="auto">
          <a:xfrm>
            <a:off x="7951788" y="4992688"/>
            <a:ext cx="688975" cy="322262"/>
            <a:chOff x="5009" y="3145"/>
            <a:chExt cx="434" cy="203"/>
          </a:xfrm>
        </p:grpSpPr>
        <p:grpSp>
          <p:nvGrpSpPr>
            <p:cNvPr id="65580" name="Group 176">
              <a:extLst>
                <a:ext uri="{FF2B5EF4-FFF2-40B4-BE49-F238E27FC236}">
                  <a16:creationId xmlns:a16="http://schemas.microsoft.com/office/drawing/2014/main" id="{23BFE873-A169-61A4-A736-29EA710CA1A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04" y="3209"/>
              <a:ext cx="139" cy="139"/>
              <a:chOff x="5304" y="3209"/>
              <a:chExt cx="139" cy="139"/>
            </a:xfrm>
          </p:grpSpPr>
          <p:sp>
            <p:nvSpPr>
              <p:cNvPr id="65582" name="Oval 174">
                <a:extLst>
                  <a:ext uri="{FF2B5EF4-FFF2-40B4-BE49-F238E27FC236}">
                    <a16:creationId xmlns:a16="http://schemas.microsoft.com/office/drawing/2014/main" id="{7DF3944D-B415-853D-FAF2-5658116DEA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4" y="3209"/>
                <a:ext cx="139" cy="139"/>
              </a:xfrm>
              <a:prstGeom prst="ellipse">
                <a:avLst/>
              </a:prstGeom>
              <a:noFill/>
              <a:ln w="50800">
                <a:solidFill>
                  <a:srgbClr val="A2C1FE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600"/>
                  </a:lnSpc>
                  <a:spcBef>
                    <a:spcPts val="500"/>
                  </a:spcBef>
                </a:pPr>
                <a:endParaRPr lang="en-US" altLang="en-US"/>
              </a:p>
            </p:txBody>
          </p:sp>
          <p:sp>
            <p:nvSpPr>
              <p:cNvPr id="65583" name="Line 175">
                <a:extLst>
                  <a:ext uri="{FF2B5EF4-FFF2-40B4-BE49-F238E27FC236}">
                    <a16:creationId xmlns:a16="http://schemas.microsoft.com/office/drawing/2014/main" id="{EFA14924-F02E-E6BB-3813-65E303433D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62" y="3279"/>
                <a:ext cx="23" cy="0"/>
              </a:xfrm>
              <a:prstGeom prst="line">
                <a:avLst/>
              </a:prstGeom>
              <a:noFill/>
              <a:ln w="25400">
                <a:solidFill>
                  <a:srgbClr val="A2C1FE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65581" name="Line 184">
              <a:extLst>
                <a:ext uri="{FF2B5EF4-FFF2-40B4-BE49-F238E27FC236}">
                  <a16:creationId xmlns:a16="http://schemas.microsoft.com/office/drawing/2014/main" id="{88C34911-A078-1223-8C3C-0720CD75D5D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09" y="3145"/>
              <a:ext cx="231" cy="7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5578" name="Rectangle 185">
            <a:extLst>
              <a:ext uri="{FF2B5EF4-FFF2-40B4-BE49-F238E27FC236}">
                <a16:creationId xmlns:a16="http://schemas.microsoft.com/office/drawing/2014/main" id="{A8BD2908-E32E-4914-2E74-A6604CFDD5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9825" y="588963"/>
            <a:ext cx="7499350" cy="94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638" tIns="28575" rIns="20638" bIns="28575"/>
          <a:lstStyle>
            <a:lvl1pPr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21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4700">
                <a:solidFill>
                  <a:srgbClr val="000000"/>
                </a:solidFill>
              </a:rPr>
              <a:t>)</a:t>
            </a:r>
          </a:p>
        </p:txBody>
      </p:sp>
      <p:sp>
        <p:nvSpPr>
          <p:cNvPr id="65579" name="Rectangle 186">
            <a:extLst>
              <a:ext uri="{FF2B5EF4-FFF2-40B4-BE49-F238E27FC236}">
                <a16:creationId xmlns:a16="http://schemas.microsoft.com/office/drawing/2014/main" id="{FFB93792-82B6-D7C6-7F01-1D5FABC438DE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889000" y="290513"/>
            <a:ext cx="8686800" cy="1143000"/>
          </a:xfrm>
          <a:solidFill>
            <a:schemeClr val="bg1">
              <a:alpha val="63000"/>
            </a:schemeClr>
          </a:solidFill>
        </p:spPr>
        <p:txBody>
          <a:bodyPr>
            <a:normAutofit/>
          </a:bodyPr>
          <a:lstStyle/>
          <a:p>
            <a:r>
              <a:rPr lang="en-US" altLang="en-US" sz="6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Avalanche Multiplication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>
            <a:extLst>
              <a:ext uri="{FF2B5EF4-FFF2-40B4-BE49-F238E27FC236}">
                <a16:creationId xmlns:a16="http://schemas.microsoft.com/office/drawing/2014/main" id="{2019DB66-197D-49F8-DB78-CCE17C47C9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0188" y="441325"/>
            <a:ext cx="6751637" cy="83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67588" name="Rectangle 4">
            <a:extLst>
              <a:ext uri="{FF2B5EF4-FFF2-40B4-BE49-F238E27FC236}">
                <a16:creationId xmlns:a16="http://schemas.microsoft.com/office/drawing/2014/main" id="{BE41346B-91CA-60B5-21C3-74AF55EE27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5781" y="183848"/>
            <a:ext cx="8680450" cy="11255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/>
          <a:p>
            <a:r>
              <a:rPr lang="en-US" altLang="en-US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Charging and Collection</a:t>
            </a:r>
            <a:br>
              <a:rPr lang="en-US" altLang="en-US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3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….so far</a:t>
            </a:r>
          </a:p>
        </p:txBody>
      </p:sp>
      <p:sp>
        <p:nvSpPr>
          <p:cNvPr id="45059" name="Rectangle 3">
            <a:extLst>
              <a:ext uri="{FF2B5EF4-FFF2-40B4-BE49-F238E27FC236}">
                <a16:creationId xmlns:a16="http://schemas.microsoft.com/office/drawing/2014/main" id="{198C9736-FEA5-64F8-11E0-D620EA18231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91251" y="1566863"/>
            <a:ext cx="8928421" cy="4193753"/>
          </a:xfrm>
          <a:noFill/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"Corona" generated at discharge electrode </a:t>
            </a:r>
            <a:b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high-velocity electrons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Flue gas molecules ionized by high-velocity </a:t>
            </a:r>
            <a:b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electrons = positive gas ions + free electrons 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Free electrons migrate towards positive collection electrode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Free electrons captured by gas molecules </a:t>
            </a:r>
            <a:b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negative gas ions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Negative gas ions attach to particles which </a:t>
            </a:r>
            <a:b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migrate to collection electrode</a:t>
            </a: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>
            <a:extLst>
              <a:ext uri="{FF2B5EF4-FFF2-40B4-BE49-F238E27FC236}">
                <a16:creationId xmlns:a16="http://schemas.microsoft.com/office/drawing/2014/main" id="{AA48FADF-2FAF-EB37-AFEF-5879D0E6D6A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884238" y="209550"/>
            <a:ext cx="8686800" cy="9080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/>
          <a:p>
            <a:r>
              <a:rPr lang="en-US" altLang="en-US" sz="4700" dirty="0">
                <a:effectLst/>
              </a:rPr>
              <a:t>Charging &amp; Collection</a:t>
            </a:r>
          </a:p>
        </p:txBody>
      </p:sp>
      <p:sp>
        <p:nvSpPr>
          <p:cNvPr id="43011" name="Freeform 3">
            <a:extLst>
              <a:ext uri="{FF2B5EF4-FFF2-40B4-BE49-F238E27FC236}">
                <a16:creationId xmlns:a16="http://schemas.microsoft.com/office/drawing/2014/main" id="{0C919FD2-6CA6-5DD5-DA2F-18C2F748A220}"/>
              </a:ext>
            </a:extLst>
          </p:cNvPr>
          <p:cNvSpPr>
            <a:spLocks/>
          </p:cNvSpPr>
          <p:nvPr/>
        </p:nvSpPr>
        <p:spPr bwMode="auto">
          <a:xfrm>
            <a:off x="3729038" y="-854075"/>
            <a:ext cx="962025" cy="777875"/>
          </a:xfrm>
          <a:custGeom>
            <a:avLst/>
            <a:gdLst>
              <a:gd name="T0" fmla="*/ 2147483646 w 800"/>
              <a:gd name="T1" fmla="*/ 2147483646 h 647"/>
              <a:gd name="T2" fmla="*/ 2147483646 w 800"/>
              <a:gd name="T3" fmla="*/ 2147483646 h 647"/>
              <a:gd name="T4" fmla="*/ 2147483646 w 800"/>
              <a:gd name="T5" fmla="*/ 2147483646 h 647"/>
              <a:gd name="T6" fmla="*/ 2147483646 w 800"/>
              <a:gd name="T7" fmla="*/ 2147483646 h 647"/>
              <a:gd name="T8" fmla="*/ 2147483646 w 800"/>
              <a:gd name="T9" fmla="*/ 2147483646 h 647"/>
              <a:gd name="T10" fmla="*/ 0 w 800"/>
              <a:gd name="T11" fmla="*/ 2147483646 h 647"/>
              <a:gd name="T12" fmla="*/ 0 w 800"/>
              <a:gd name="T13" fmla="*/ 2147483646 h 647"/>
              <a:gd name="T14" fmla="*/ 2147483646 w 800"/>
              <a:gd name="T15" fmla="*/ 2147483646 h 647"/>
              <a:gd name="T16" fmla="*/ 2147483646 w 800"/>
              <a:gd name="T17" fmla="*/ 2147483646 h 647"/>
              <a:gd name="T18" fmla="*/ 2147483646 w 800"/>
              <a:gd name="T19" fmla="*/ 2147483646 h 647"/>
              <a:gd name="T20" fmla="*/ 2147483646 w 800"/>
              <a:gd name="T21" fmla="*/ 2147483646 h 647"/>
              <a:gd name="T22" fmla="*/ 2147483646 w 800"/>
              <a:gd name="T23" fmla="*/ 2147483646 h 647"/>
              <a:gd name="T24" fmla="*/ 2147483646 w 800"/>
              <a:gd name="T25" fmla="*/ 2147483646 h 647"/>
              <a:gd name="T26" fmla="*/ 2147483646 w 800"/>
              <a:gd name="T27" fmla="*/ 2147483646 h 647"/>
              <a:gd name="T28" fmla="*/ 2147483646 w 800"/>
              <a:gd name="T29" fmla="*/ 2147483646 h 647"/>
              <a:gd name="T30" fmla="*/ 2147483646 w 800"/>
              <a:gd name="T31" fmla="*/ 2147483646 h 647"/>
              <a:gd name="T32" fmla="*/ 2147483646 w 800"/>
              <a:gd name="T33" fmla="*/ 2147483646 h 647"/>
              <a:gd name="T34" fmla="*/ 2147483646 w 800"/>
              <a:gd name="T35" fmla="*/ 2147483646 h 647"/>
              <a:gd name="T36" fmla="*/ 2147483646 w 800"/>
              <a:gd name="T37" fmla="*/ 2147483646 h 647"/>
              <a:gd name="T38" fmla="*/ 2147483646 w 800"/>
              <a:gd name="T39" fmla="*/ 2147483646 h 647"/>
              <a:gd name="T40" fmla="*/ 2147483646 w 800"/>
              <a:gd name="T41" fmla="*/ 2147483646 h 647"/>
              <a:gd name="T42" fmla="*/ 2147483646 w 800"/>
              <a:gd name="T43" fmla="*/ 2147483646 h 647"/>
              <a:gd name="T44" fmla="*/ 2147483646 w 800"/>
              <a:gd name="T45" fmla="*/ 2147483646 h 647"/>
              <a:gd name="T46" fmla="*/ 2147483646 w 800"/>
              <a:gd name="T47" fmla="*/ 2147483646 h 647"/>
              <a:gd name="T48" fmla="*/ 2147483646 w 800"/>
              <a:gd name="T49" fmla="*/ 2147483646 h 647"/>
              <a:gd name="T50" fmla="*/ 2147483646 w 800"/>
              <a:gd name="T51" fmla="*/ 2147483646 h 647"/>
              <a:gd name="T52" fmla="*/ 2147483646 w 800"/>
              <a:gd name="T53" fmla="*/ 2147483646 h 647"/>
              <a:gd name="T54" fmla="*/ 2147483646 w 800"/>
              <a:gd name="T55" fmla="*/ 2147483646 h 647"/>
              <a:gd name="T56" fmla="*/ 2147483646 w 800"/>
              <a:gd name="T57" fmla="*/ 2147483646 h 647"/>
              <a:gd name="T58" fmla="*/ 2147483646 w 800"/>
              <a:gd name="T59" fmla="*/ 2147483646 h 647"/>
              <a:gd name="T60" fmla="*/ 2147483646 w 800"/>
              <a:gd name="T61" fmla="*/ 2147483646 h 647"/>
              <a:gd name="T62" fmla="*/ 2147483646 w 800"/>
              <a:gd name="T63" fmla="*/ 2147483646 h 647"/>
              <a:gd name="T64" fmla="*/ 2147483646 w 800"/>
              <a:gd name="T65" fmla="*/ 2147483646 h 647"/>
              <a:gd name="T66" fmla="*/ 2147483646 w 800"/>
              <a:gd name="T67" fmla="*/ 2147483646 h 647"/>
              <a:gd name="T68" fmla="*/ 2147483646 w 800"/>
              <a:gd name="T69" fmla="*/ 2147483646 h 647"/>
              <a:gd name="T70" fmla="*/ 2147483646 w 800"/>
              <a:gd name="T71" fmla="*/ 2147483646 h 647"/>
              <a:gd name="T72" fmla="*/ 2147483646 w 800"/>
              <a:gd name="T73" fmla="*/ 2147483646 h 647"/>
              <a:gd name="T74" fmla="*/ 2147483646 w 800"/>
              <a:gd name="T75" fmla="*/ 2147483646 h 647"/>
              <a:gd name="T76" fmla="*/ 2147483646 w 800"/>
              <a:gd name="T77" fmla="*/ 2147483646 h 647"/>
              <a:gd name="T78" fmla="*/ 2147483646 w 800"/>
              <a:gd name="T79" fmla="*/ 2147483646 h 647"/>
              <a:gd name="T80" fmla="*/ 2147483646 w 800"/>
              <a:gd name="T81" fmla="*/ 2147483646 h 647"/>
              <a:gd name="T82" fmla="*/ 2147483646 w 800"/>
              <a:gd name="T83" fmla="*/ 0 h 647"/>
              <a:gd name="T84" fmla="*/ 2147483646 w 800"/>
              <a:gd name="T85" fmla="*/ 2147483646 h 647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800" h="647">
                <a:moveTo>
                  <a:pt x="157" y="22"/>
                </a:moveTo>
                <a:lnTo>
                  <a:pt x="121" y="38"/>
                </a:lnTo>
                <a:lnTo>
                  <a:pt x="121" y="49"/>
                </a:lnTo>
                <a:lnTo>
                  <a:pt x="103" y="49"/>
                </a:lnTo>
                <a:lnTo>
                  <a:pt x="85" y="49"/>
                </a:lnTo>
                <a:lnTo>
                  <a:pt x="85" y="66"/>
                </a:lnTo>
                <a:lnTo>
                  <a:pt x="85" y="71"/>
                </a:lnTo>
                <a:lnTo>
                  <a:pt x="79" y="71"/>
                </a:lnTo>
                <a:lnTo>
                  <a:pt x="54" y="88"/>
                </a:lnTo>
                <a:lnTo>
                  <a:pt x="54" y="104"/>
                </a:lnTo>
                <a:lnTo>
                  <a:pt x="48" y="104"/>
                </a:lnTo>
                <a:lnTo>
                  <a:pt x="48" y="115"/>
                </a:lnTo>
                <a:lnTo>
                  <a:pt x="30" y="131"/>
                </a:lnTo>
                <a:lnTo>
                  <a:pt x="18" y="137"/>
                </a:lnTo>
                <a:lnTo>
                  <a:pt x="18" y="159"/>
                </a:lnTo>
                <a:lnTo>
                  <a:pt x="0" y="159"/>
                </a:lnTo>
                <a:lnTo>
                  <a:pt x="0" y="186"/>
                </a:lnTo>
                <a:lnTo>
                  <a:pt x="0" y="230"/>
                </a:lnTo>
                <a:lnTo>
                  <a:pt x="0" y="252"/>
                </a:lnTo>
                <a:lnTo>
                  <a:pt x="0" y="257"/>
                </a:lnTo>
                <a:lnTo>
                  <a:pt x="0" y="268"/>
                </a:lnTo>
                <a:lnTo>
                  <a:pt x="0" y="285"/>
                </a:lnTo>
                <a:lnTo>
                  <a:pt x="18" y="301"/>
                </a:lnTo>
                <a:lnTo>
                  <a:pt x="18" y="318"/>
                </a:lnTo>
                <a:lnTo>
                  <a:pt x="30" y="318"/>
                </a:lnTo>
                <a:lnTo>
                  <a:pt x="30" y="323"/>
                </a:lnTo>
                <a:lnTo>
                  <a:pt x="30" y="334"/>
                </a:lnTo>
                <a:lnTo>
                  <a:pt x="85" y="389"/>
                </a:lnTo>
                <a:lnTo>
                  <a:pt x="127" y="432"/>
                </a:lnTo>
                <a:lnTo>
                  <a:pt x="182" y="465"/>
                </a:lnTo>
                <a:lnTo>
                  <a:pt x="291" y="531"/>
                </a:lnTo>
                <a:lnTo>
                  <a:pt x="357" y="580"/>
                </a:lnTo>
                <a:lnTo>
                  <a:pt x="369" y="597"/>
                </a:lnTo>
                <a:lnTo>
                  <a:pt x="387" y="597"/>
                </a:lnTo>
                <a:lnTo>
                  <a:pt x="406" y="619"/>
                </a:lnTo>
                <a:lnTo>
                  <a:pt x="436" y="619"/>
                </a:lnTo>
                <a:lnTo>
                  <a:pt x="478" y="646"/>
                </a:lnTo>
                <a:lnTo>
                  <a:pt x="496" y="646"/>
                </a:lnTo>
                <a:lnTo>
                  <a:pt x="515" y="646"/>
                </a:lnTo>
                <a:lnTo>
                  <a:pt x="521" y="646"/>
                </a:lnTo>
                <a:lnTo>
                  <a:pt x="557" y="646"/>
                </a:lnTo>
                <a:lnTo>
                  <a:pt x="593" y="646"/>
                </a:lnTo>
                <a:lnTo>
                  <a:pt x="611" y="646"/>
                </a:lnTo>
                <a:lnTo>
                  <a:pt x="623" y="635"/>
                </a:lnTo>
                <a:lnTo>
                  <a:pt x="648" y="619"/>
                </a:lnTo>
                <a:lnTo>
                  <a:pt x="648" y="602"/>
                </a:lnTo>
                <a:lnTo>
                  <a:pt x="648" y="597"/>
                </a:lnTo>
                <a:lnTo>
                  <a:pt x="654" y="597"/>
                </a:lnTo>
                <a:lnTo>
                  <a:pt x="666" y="580"/>
                </a:lnTo>
                <a:lnTo>
                  <a:pt x="666" y="569"/>
                </a:lnTo>
                <a:lnTo>
                  <a:pt x="666" y="558"/>
                </a:lnTo>
                <a:lnTo>
                  <a:pt x="690" y="553"/>
                </a:lnTo>
                <a:lnTo>
                  <a:pt x="702" y="553"/>
                </a:lnTo>
                <a:lnTo>
                  <a:pt x="702" y="531"/>
                </a:lnTo>
                <a:lnTo>
                  <a:pt x="702" y="515"/>
                </a:lnTo>
                <a:lnTo>
                  <a:pt x="720" y="515"/>
                </a:lnTo>
                <a:lnTo>
                  <a:pt x="720" y="504"/>
                </a:lnTo>
                <a:lnTo>
                  <a:pt x="726" y="487"/>
                </a:lnTo>
                <a:lnTo>
                  <a:pt x="726" y="465"/>
                </a:lnTo>
                <a:lnTo>
                  <a:pt x="745" y="465"/>
                </a:lnTo>
                <a:lnTo>
                  <a:pt x="745" y="454"/>
                </a:lnTo>
                <a:lnTo>
                  <a:pt x="745" y="438"/>
                </a:lnTo>
                <a:lnTo>
                  <a:pt x="751" y="438"/>
                </a:lnTo>
                <a:lnTo>
                  <a:pt x="751" y="432"/>
                </a:lnTo>
                <a:lnTo>
                  <a:pt x="751" y="416"/>
                </a:lnTo>
                <a:lnTo>
                  <a:pt x="751" y="400"/>
                </a:lnTo>
                <a:lnTo>
                  <a:pt x="751" y="389"/>
                </a:lnTo>
                <a:lnTo>
                  <a:pt x="769" y="389"/>
                </a:lnTo>
                <a:lnTo>
                  <a:pt x="769" y="372"/>
                </a:lnTo>
                <a:lnTo>
                  <a:pt x="781" y="367"/>
                </a:lnTo>
                <a:lnTo>
                  <a:pt x="781" y="345"/>
                </a:lnTo>
                <a:lnTo>
                  <a:pt x="781" y="334"/>
                </a:lnTo>
                <a:lnTo>
                  <a:pt x="781" y="323"/>
                </a:lnTo>
                <a:lnTo>
                  <a:pt x="799" y="318"/>
                </a:lnTo>
                <a:lnTo>
                  <a:pt x="799" y="301"/>
                </a:lnTo>
                <a:lnTo>
                  <a:pt x="799" y="257"/>
                </a:lnTo>
                <a:lnTo>
                  <a:pt x="781" y="257"/>
                </a:lnTo>
                <a:lnTo>
                  <a:pt x="781" y="252"/>
                </a:lnTo>
                <a:lnTo>
                  <a:pt x="781" y="230"/>
                </a:lnTo>
                <a:lnTo>
                  <a:pt x="769" y="230"/>
                </a:lnTo>
                <a:lnTo>
                  <a:pt x="751" y="219"/>
                </a:lnTo>
                <a:lnTo>
                  <a:pt x="751" y="203"/>
                </a:lnTo>
                <a:lnTo>
                  <a:pt x="745" y="203"/>
                </a:lnTo>
                <a:lnTo>
                  <a:pt x="745" y="186"/>
                </a:lnTo>
                <a:lnTo>
                  <a:pt x="745" y="181"/>
                </a:lnTo>
                <a:lnTo>
                  <a:pt x="726" y="181"/>
                </a:lnTo>
                <a:lnTo>
                  <a:pt x="726" y="170"/>
                </a:lnTo>
                <a:lnTo>
                  <a:pt x="726" y="159"/>
                </a:lnTo>
                <a:lnTo>
                  <a:pt x="726" y="137"/>
                </a:lnTo>
                <a:lnTo>
                  <a:pt x="720" y="131"/>
                </a:lnTo>
                <a:lnTo>
                  <a:pt x="702" y="131"/>
                </a:lnTo>
                <a:lnTo>
                  <a:pt x="702" y="115"/>
                </a:lnTo>
                <a:lnTo>
                  <a:pt x="690" y="115"/>
                </a:lnTo>
                <a:lnTo>
                  <a:pt x="690" y="104"/>
                </a:lnTo>
                <a:lnTo>
                  <a:pt x="666" y="104"/>
                </a:lnTo>
                <a:lnTo>
                  <a:pt x="666" y="88"/>
                </a:lnTo>
                <a:lnTo>
                  <a:pt x="654" y="88"/>
                </a:lnTo>
                <a:lnTo>
                  <a:pt x="648" y="71"/>
                </a:lnTo>
                <a:lnTo>
                  <a:pt x="623" y="71"/>
                </a:lnTo>
                <a:lnTo>
                  <a:pt x="623" y="66"/>
                </a:lnTo>
                <a:lnTo>
                  <a:pt x="611" y="66"/>
                </a:lnTo>
                <a:lnTo>
                  <a:pt x="611" y="49"/>
                </a:lnTo>
                <a:lnTo>
                  <a:pt x="593" y="49"/>
                </a:lnTo>
                <a:lnTo>
                  <a:pt x="587" y="49"/>
                </a:lnTo>
                <a:lnTo>
                  <a:pt x="569" y="49"/>
                </a:lnTo>
                <a:lnTo>
                  <a:pt x="557" y="49"/>
                </a:lnTo>
                <a:lnTo>
                  <a:pt x="539" y="38"/>
                </a:lnTo>
                <a:lnTo>
                  <a:pt x="521" y="38"/>
                </a:lnTo>
                <a:lnTo>
                  <a:pt x="515" y="38"/>
                </a:lnTo>
                <a:lnTo>
                  <a:pt x="496" y="38"/>
                </a:lnTo>
                <a:lnTo>
                  <a:pt x="478" y="38"/>
                </a:lnTo>
                <a:lnTo>
                  <a:pt x="466" y="38"/>
                </a:lnTo>
                <a:lnTo>
                  <a:pt x="460" y="38"/>
                </a:lnTo>
                <a:lnTo>
                  <a:pt x="436" y="22"/>
                </a:lnTo>
                <a:lnTo>
                  <a:pt x="387" y="22"/>
                </a:lnTo>
                <a:lnTo>
                  <a:pt x="369" y="22"/>
                </a:lnTo>
                <a:lnTo>
                  <a:pt x="357" y="22"/>
                </a:lnTo>
                <a:lnTo>
                  <a:pt x="333" y="22"/>
                </a:lnTo>
                <a:lnTo>
                  <a:pt x="315" y="22"/>
                </a:lnTo>
                <a:lnTo>
                  <a:pt x="309" y="22"/>
                </a:lnTo>
                <a:lnTo>
                  <a:pt x="291" y="22"/>
                </a:lnTo>
                <a:lnTo>
                  <a:pt x="278" y="22"/>
                </a:lnTo>
                <a:lnTo>
                  <a:pt x="260" y="22"/>
                </a:lnTo>
                <a:lnTo>
                  <a:pt x="248" y="22"/>
                </a:lnTo>
                <a:lnTo>
                  <a:pt x="236" y="22"/>
                </a:lnTo>
                <a:lnTo>
                  <a:pt x="218" y="0"/>
                </a:lnTo>
                <a:lnTo>
                  <a:pt x="200" y="0"/>
                </a:lnTo>
                <a:lnTo>
                  <a:pt x="188" y="0"/>
                </a:lnTo>
                <a:lnTo>
                  <a:pt x="188" y="22"/>
                </a:lnTo>
                <a:lnTo>
                  <a:pt x="182" y="22"/>
                </a:lnTo>
              </a:path>
            </a:pathLst>
          </a:custGeom>
          <a:gradFill rotWithShape="0">
            <a:gsLst>
              <a:gs pos="0">
                <a:srgbClr val="6B4414"/>
              </a:gs>
              <a:gs pos="100000">
                <a:srgbClr val="B5A189"/>
              </a:gs>
            </a:gsLst>
            <a:path path="rect">
              <a:fillToRect l="50000" t="50000" r="50000" b="50000"/>
            </a:path>
          </a:gradFill>
          <a:ln w="25400" cap="rnd" cmpd="sng">
            <a:solidFill>
              <a:srgbClr val="242F3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69637" name="Picture 5">
            <a:extLst>
              <a:ext uri="{FF2B5EF4-FFF2-40B4-BE49-F238E27FC236}">
                <a16:creationId xmlns:a16="http://schemas.microsoft.com/office/drawing/2014/main" id="{C22B8D18-458E-4286-2AEA-87F837A0A59E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1524000"/>
            <a:ext cx="1306513" cy="385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9638" name="Rectangle 6">
            <a:extLst>
              <a:ext uri="{FF2B5EF4-FFF2-40B4-BE49-F238E27FC236}">
                <a16:creationId xmlns:a16="http://schemas.microsoft.com/office/drawing/2014/main" id="{0715F506-17A3-ABDE-F600-AC9955D5A2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3375" y="4395788"/>
            <a:ext cx="30162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69639" name="Rectangle 7">
            <a:extLst>
              <a:ext uri="{FF2B5EF4-FFF2-40B4-BE49-F238E27FC236}">
                <a16:creationId xmlns:a16="http://schemas.microsoft.com/office/drawing/2014/main" id="{9AD5AE25-9A46-1618-0CE4-B7C2397DB0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6363" y="465138"/>
            <a:ext cx="7499350" cy="757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grpSp>
        <p:nvGrpSpPr>
          <p:cNvPr id="69640" name="Group 13">
            <a:extLst>
              <a:ext uri="{FF2B5EF4-FFF2-40B4-BE49-F238E27FC236}">
                <a16:creationId xmlns:a16="http://schemas.microsoft.com/office/drawing/2014/main" id="{68EDCA19-0819-91B3-C2FE-C22BBB682DBA}"/>
              </a:ext>
            </a:extLst>
          </p:cNvPr>
          <p:cNvGrpSpPr>
            <a:grpSpLocks/>
          </p:cNvGrpSpPr>
          <p:nvPr/>
        </p:nvGrpSpPr>
        <p:grpSpPr bwMode="auto">
          <a:xfrm>
            <a:off x="9017000" y="771525"/>
            <a:ext cx="463550" cy="4849813"/>
            <a:chOff x="5680" y="486"/>
            <a:chExt cx="292" cy="3055"/>
          </a:xfrm>
        </p:grpSpPr>
        <p:sp>
          <p:nvSpPr>
            <p:cNvPr id="69749" name="Rectangle 8">
              <a:extLst>
                <a:ext uri="{FF2B5EF4-FFF2-40B4-BE49-F238E27FC236}">
                  <a16:creationId xmlns:a16="http://schemas.microsoft.com/office/drawing/2014/main" id="{AD09F1F5-038F-23FA-7B9E-622AAC768D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7" y="486"/>
              <a:ext cx="77" cy="3055"/>
            </a:xfrm>
            <a:prstGeom prst="rect">
              <a:avLst/>
            </a:prstGeom>
            <a:gradFill rotWithShape="0">
              <a:gsLst>
                <a:gs pos="0">
                  <a:srgbClr val="CECECE"/>
                </a:gs>
                <a:gs pos="50000">
                  <a:srgbClr val="7C7C7C"/>
                </a:gs>
                <a:gs pos="100000">
                  <a:srgbClr val="CECEC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69750" name="Rectangle 9">
              <a:extLst>
                <a:ext uri="{FF2B5EF4-FFF2-40B4-BE49-F238E27FC236}">
                  <a16:creationId xmlns:a16="http://schemas.microsoft.com/office/drawing/2014/main" id="{84FD5921-9666-BFE4-B0C6-F66FC8D9CA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91" y="946"/>
              <a:ext cx="271" cy="55"/>
            </a:xfrm>
            <a:prstGeom prst="rect">
              <a:avLst/>
            </a:prstGeom>
            <a:gradFill rotWithShape="0">
              <a:gsLst>
                <a:gs pos="0">
                  <a:srgbClr val="CECECE"/>
                </a:gs>
                <a:gs pos="50000">
                  <a:srgbClr val="7C7C7C"/>
                </a:gs>
                <a:gs pos="100000">
                  <a:srgbClr val="CECEC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69751" name="Rectangle 10">
              <a:extLst>
                <a:ext uri="{FF2B5EF4-FFF2-40B4-BE49-F238E27FC236}">
                  <a16:creationId xmlns:a16="http://schemas.microsoft.com/office/drawing/2014/main" id="{3C131668-5B37-A6B9-B1FE-7997C16CB8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80" y="1653"/>
              <a:ext cx="292" cy="48"/>
            </a:xfrm>
            <a:prstGeom prst="rect">
              <a:avLst/>
            </a:prstGeom>
            <a:gradFill rotWithShape="0">
              <a:gsLst>
                <a:gs pos="0">
                  <a:srgbClr val="CECECE"/>
                </a:gs>
                <a:gs pos="50000">
                  <a:srgbClr val="7C7C7C"/>
                </a:gs>
                <a:gs pos="100000">
                  <a:srgbClr val="CECEC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69752" name="Rectangle 11">
              <a:extLst>
                <a:ext uri="{FF2B5EF4-FFF2-40B4-BE49-F238E27FC236}">
                  <a16:creationId xmlns:a16="http://schemas.microsoft.com/office/drawing/2014/main" id="{393D8061-96E4-EE6B-47A5-47AA635DBE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90" y="2360"/>
              <a:ext cx="271" cy="41"/>
            </a:xfrm>
            <a:prstGeom prst="rect">
              <a:avLst/>
            </a:prstGeom>
            <a:gradFill rotWithShape="0">
              <a:gsLst>
                <a:gs pos="0">
                  <a:srgbClr val="CECECE"/>
                </a:gs>
                <a:gs pos="50000">
                  <a:srgbClr val="7C7C7C"/>
                </a:gs>
                <a:gs pos="100000">
                  <a:srgbClr val="CECEC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69753" name="Rectangle 12">
              <a:extLst>
                <a:ext uri="{FF2B5EF4-FFF2-40B4-BE49-F238E27FC236}">
                  <a16:creationId xmlns:a16="http://schemas.microsoft.com/office/drawing/2014/main" id="{382067EE-A13F-5B9B-97B4-3162D5D4A3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0" y="3066"/>
              <a:ext cx="261" cy="49"/>
            </a:xfrm>
            <a:prstGeom prst="rect">
              <a:avLst/>
            </a:prstGeom>
            <a:gradFill rotWithShape="0">
              <a:gsLst>
                <a:gs pos="0">
                  <a:srgbClr val="CECECE"/>
                </a:gs>
                <a:gs pos="50000">
                  <a:srgbClr val="7C7C7C"/>
                </a:gs>
                <a:gs pos="100000">
                  <a:srgbClr val="CECEC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</p:grpSp>
      <p:grpSp>
        <p:nvGrpSpPr>
          <p:cNvPr id="43128" name="Group 120">
            <a:extLst>
              <a:ext uri="{FF2B5EF4-FFF2-40B4-BE49-F238E27FC236}">
                <a16:creationId xmlns:a16="http://schemas.microsoft.com/office/drawing/2014/main" id="{CBC21925-C9BD-4DB8-D1F0-DE499275C17F}"/>
              </a:ext>
            </a:extLst>
          </p:cNvPr>
          <p:cNvGrpSpPr>
            <a:grpSpLocks/>
          </p:cNvGrpSpPr>
          <p:nvPr/>
        </p:nvGrpSpPr>
        <p:grpSpPr bwMode="auto">
          <a:xfrm>
            <a:off x="2116138" y="2119313"/>
            <a:ext cx="4267200" cy="1193800"/>
            <a:chOff x="1333" y="1335"/>
            <a:chExt cx="2688" cy="752"/>
          </a:xfrm>
        </p:grpSpPr>
        <p:grpSp>
          <p:nvGrpSpPr>
            <p:cNvPr id="69719" name="Group 42">
              <a:extLst>
                <a:ext uri="{FF2B5EF4-FFF2-40B4-BE49-F238E27FC236}">
                  <a16:creationId xmlns:a16="http://schemas.microsoft.com/office/drawing/2014/main" id="{4F87D277-1B8E-045D-9354-889AAA38B88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33" y="1557"/>
              <a:ext cx="2688" cy="530"/>
              <a:chOff x="1333" y="1557"/>
              <a:chExt cx="2688" cy="530"/>
            </a:xfrm>
          </p:grpSpPr>
          <p:grpSp>
            <p:nvGrpSpPr>
              <p:cNvPr id="69721" name="Group 16">
                <a:extLst>
                  <a:ext uri="{FF2B5EF4-FFF2-40B4-BE49-F238E27FC236}">
                    <a16:creationId xmlns:a16="http://schemas.microsoft.com/office/drawing/2014/main" id="{BAF8492B-48AF-5ADD-0387-4933920BDC1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333" y="1626"/>
                <a:ext cx="251" cy="251"/>
                <a:chOff x="1333" y="1626"/>
                <a:chExt cx="251" cy="251"/>
              </a:xfrm>
            </p:grpSpPr>
            <p:sp>
              <p:nvSpPr>
                <p:cNvPr id="69747" name="Oval 14">
                  <a:extLst>
                    <a:ext uri="{FF2B5EF4-FFF2-40B4-BE49-F238E27FC236}">
                      <a16:creationId xmlns:a16="http://schemas.microsoft.com/office/drawing/2014/main" id="{116CDF80-229E-190D-184A-492FC72FBF3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33" y="1626"/>
                  <a:ext cx="251" cy="251"/>
                </a:xfrm>
                <a:prstGeom prst="ellipse">
                  <a:avLst/>
                </a:prstGeom>
                <a:noFill/>
                <a:ln w="50800">
                  <a:solidFill>
                    <a:srgbClr val="A2C1FE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lnSpc>
                      <a:spcPts val="1600"/>
                    </a:lnSpc>
                    <a:spcBef>
                      <a:spcPts val="500"/>
                    </a:spcBef>
                  </a:pPr>
                  <a:endParaRPr lang="en-US" altLang="en-US"/>
                </a:p>
              </p:txBody>
            </p:sp>
            <p:sp>
              <p:nvSpPr>
                <p:cNvPr id="69748" name="Line 15">
                  <a:extLst>
                    <a:ext uri="{FF2B5EF4-FFF2-40B4-BE49-F238E27FC236}">
                      <a16:creationId xmlns:a16="http://schemas.microsoft.com/office/drawing/2014/main" id="{FFB4C9A2-D511-4EAD-01B1-F28EED9FB26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34" y="1752"/>
                  <a:ext cx="49" cy="0"/>
                </a:xfrm>
                <a:prstGeom prst="line">
                  <a:avLst/>
                </a:prstGeom>
                <a:noFill/>
                <a:ln w="25400">
                  <a:solidFill>
                    <a:srgbClr val="A2C1FE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69722" name="Line 17">
                <a:extLst>
                  <a:ext uri="{FF2B5EF4-FFF2-40B4-BE49-F238E27FC236}">
                    <a16:creationId xmlns:a16="http://schemas.microsoft.com/office/drawing/2014/main" id="{5EADE94D-14AD-CF1C-F468-B19425C89C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7" y="1752"/>
                <a:ext cx="39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69723" name="Group 30">
                <a:extLst>
                  <a:ext uri="{FF2B5EF4-FFF2-40B4-BE49-F238E27FC236}">
                    <a16:creationId xmlns:a16="http://schemas.microsoft.com/office/drawing/2014/main" id="{D8C15C91-A7DF-C67B-F82E-8EB0B588DBA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387" y="1557"/>
                <a:ext cx="634" cy="530"/>
                <a:chOff x="3387" y="1557"/>
                <a:chExt cx="634" cy="530"/>
              </a:xfrm>
            </p:grpSpPr>
            <p:sp>
              <p:nvSpPr>
                <p:cNvPr id="69735" name="Oval 18">
                  <a:extLst>
                    <a:ext uri="{FF2B5EF4-FFF2-40B4-BE49-F238E27FC236}">
                      <a16:creationId xmlns:a16="http://schemas.microsoft.com/office/drawing/2014/main" id="{B3AE0C1C-B82A-0776-E601-E7FE565ACF7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87" y="1557"/>
                  <a:ext cx="634" cy="530"/>
                </a:xfrm>
                <a:prstGeom prst="ellipse">
                  <a:avLst/>
                </a:prstGeom>
                <a:noFill/>
                <a:ln w="50800">
                  <a:solidFill>
                    <a:srgbClr val="FFFFFF"/>
                  </a:solidFill>
                  <a:prstDash val="sysDot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lnSpc>
                      <a:spcPts val="1600"/>
                    </a:lnSpc>
                    <a:spcBef>
                      <a:spcPts val="500"/>
                    </a:spcBef>
                  </a:pPr>
                  <a:endParaRPr lang="en-US" altLang="en-US"/>
                </a:p>
              </p:txBody>
            </p:sp>
            <p:grpSp>
              <p:nvGrpSpPr>
                <p:cNvPr id="69736" name="Group 21">
                  <a:extLst>
                    <a:ext uri="{FF2B5EF4-FFF2-40B4-BE49-F238E27FC236}">
                      <a16:creationId xmlns:a16="http://schemas.microsoft.com/office/drawing/2014/main" id="{729642CD-5908-7FD3-D52C-BCBC0B9C27A2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491" y="1661"/>
                  <a:ext cx="171" cy="171"/>
                  <a:chOff x="3491" y="1661"/>
                  <a:chExt cx="171" cy="171"/>
                </a:xfrm>
              </p:grpSpPr>
              <p:sp>
                <p:nvSpPr>
                  <p:cNvPr id="69745" name="Oval 19">
                    <a:extLst>
                      <a:ext uri="{FF2B5EF4-FFF2-40B4-BE49-F238E27FC236}">
                        <a16:creationId xmlns:a16="http://schemas.microsoft.com/office/drawing/2014/main" id="{58E5542F-38C9-638F-BB27-FB264F5B8F0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491" y="1661"/>
                    <a:ext cx="171" cy="171"/>
                  </a:xfrm>
                  <a:prstGeom prst="ellipse">
                    <a:avLst/>
                  </a:prstGeom>
                  <a:noFill/>
                  <a:ln w="50800">
                    <a:solidFill>
                      <a:srgbClr val="A2C1FE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>
                      <a:lnSpc>
                        <a:spcPts val="1600"/>
                      </a:lnSpc>
                      <a:spcBef>
                        <a:spcPts val="500"/>
                      </a:spcBef>
                    </a:pPr>
                    <a:endParaRPr lang="en-US" altLang="en-US"/>
                  </a:p>
                </p:txBody>
              </p:sp>
              <p:sp>
                <p:nvSpPr>
                  <p:cNvPr id="69746" name="Line 20">
                    <a:extLst>
                      <a:ext uri="{FF2B5EF4-FFF2-40B4-BE49-F238E27FC236}">
                        <a16:creationId xmlns:a16="http://schemas.microsoft.com/office/drawing/2014/main" id="{A42D490A-8CB9-BA09-6690-6F997DA19B36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561" y="1747"/>
                    <a:ext cx="30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A2C1FE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69737" name="Group 26">
                  <a:extLst>
                    <a:ext uri="{FF2B5EF4-FFF2-40B4-BE49-F238E27FC236}">
                      <a16:creationId xmlns:a16="http://schemas.microsoft.com/office/drawing/2014/main" id="{D54E9B5C-F50C-6413-46E8-E19EBDF427AE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746" y="1661"/>
                  <a:ext cx="170" cy="171"/>
                  <a:chOff x="3746" y="1661"/>
                  <a:chExt cx="170" cy="171"/>
                </a:xfrm>
              </p:grpSpPr>
              <p:sp>
                <p:nvSpPr>
                  <p:cNvPr id="69741" name="Oval 22">
                    <a:extLst>
                      <a:ext uri="{FF2B5EF4-FFF2-40B4-BE49-F238E27FC236}">
                        <a16:creationId xmlns:a16="http://schemas.microsoft.com/office/drawing/2014/main" id="{9C107DE0-295E-8641-3CE8-75DEB440C8E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746" y="1661"/>
                    <a:ext cx="170" cy="171"/>
                  </a:xfrm>
                  <a:prstGeom prst="ellipse">
                    <a:avLst/>
                  </a:prstGeom>
                  <a:noFill/>
                  <a:ln w="50800">
                    <a:solidFill>
                      <a:srgbClr val="FAFD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>
                      <a:lnSpc>
                        <a:spcPts val="1600"/>
                      </a:lnSpc>
                      <a:spcBef>
                        <a:spcPts val="500"/>
                      </a:spcBef>
                    </a:pPr>
                    <a:endParaRPr lang="en-US" altLang="en-US"/>
                  </a:p>
                </p:txBody>
              </p:sp>
              <p:grpSp>
                <p:nvGrpSpPr>
                  <p:cNvPr id="69742" name="Group 25">
                    <a:extLst>
                      <a:ext uri="{FF2B5EF4-FFF2-40B4-BE49-F238E27FC236}">
                        <a16:creationId xmlns:a16="http://schemas.microsoft.com/office/drawing/2014/main" id="{A9E6A3A8-FD01-56E7-9469-7E88E5147518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3794" y="1705"/>
                    <a:ext cx="74" cy="75"/>
                    <a:chOff x="3794" y="1705"/>
                    <a:chExt cx="74" cy="75"/>
                  </a:xfrm>
                </p:grpSpPr>
                <p:sp>
                  <p:nvSpPr>
                    <p:cNvPr id="69743" name="Line 23">
                      <a:extLst>
                        <a:ext uri="{FF2B5EF4-FFF2-40B4-BE49-F238E27FC236}">
                          <a16:creationId xmlns:a16="http://schemas.microsoft.com/office/drawing/2014/main" id="{F31381CA-B9D9-7FCC-1C38-A82B0E47E59A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794" y="1743"/>
                      <a:ext cx="74" cy="0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FAFD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744" name="Line 24">
                      <a:extLst>
                        <a:ext uri="{FF2B5EF4-FFF2-40B4-BE49-F238E27FC236}">
                          <a16:creationId xmlns:a16="http://schemas.microsoft.com/office/drawing/2014/main" id="{24B74A9B-9B91-44E6-6B69-E79557B9C373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837" y="1705"/>
                      <a:ext cx="0" cy="75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FAFD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69738" name="Group 29">
                  <a:extLst>
                    <a:ext uri="{FF2B5EF4-FFF2-40B4-BE49-F238E27FC236}">
                      <a16:creationId xmlns:a16="http://schemas.microsoft.com/office/drawing/2014/main" id="{2C8028C2-EA01-1293-AD9D-119C4043FB92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619" y="1870"/>
                  <a:ext cx="172" cy="170"/>
                  <a:chOff x="3619" y="1870"/>
                  <a:chExt cx="172" cy="170"/>
                </a:xfrm>
              </p:grpSpPr>
              <p:sp>
                <p:nvSpPr>
                  <p:cNvPr id="69739" name="Oval 27">
                    <a:extLst>
                      <a:ext uri="{FF2B5EF4-FFF2-40B4-BE49-F238E27FC236}">
                        <a16:creationId xmlns:a16="http://schemas.microsoft.com/office/drawing/2014/main" id="{0210B542-F9AB-6BB3-F2BD-2E5CC7E0C86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619" y="1870"/>
                    <a:ext cx="172" cy="170"/>
                  </a:xfrm>
                  <a:prstGeom prst="ellipse">
                    <a:avLst/>
                  </a:prstGeom>
                  <a:noFill/>
                  <a:ln w="50800">
                    <a:solidFill>
                      <a:srgbClr val="A2C1FE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>
                      <a:lnSpc>
                        <a:spcPts val="1600"/>
                      </a:lnSpc>
                      <a:spcBef>
                        <a:spcPts val="500"/>
                      </a:spcBef>
                    </a:pPr>
                    <a:endParaRPr lang="en-US" altLang="en-US"/>
                  </a:p>
                </p:txBody>
              </p:sp>
              <p:sp>
                <p:nvSpPr>
                  <p:cNvPr id="69740" name="Line 28">
                    <a:extLst>
                      <a:ext uri="{FF2B5EF4-FFF2-40B4-BE49-F238E27FC236}">
                        <a16:creationId xmlns:a16="http://schemas.microsoft.com/office/drawing/2014/main" id="{271F1FD1-A781-FE0B-A908-1C61792E669F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689" y="1954"/>
                    <a:ext cx="31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A2C1FE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69724" name="Group 40">
                <a:extLst>
                  <a:ext uri="{FF2B5EF4-FFF2-40B4-BE49-F238E27FC236}">
                    <a16:creationId xmlns:a16="http://schemas.microsoft.com/office/drawing/2014/main" id="{C5A1F952-F3D7-2E35-52EE-DBBE61475CC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193" y="1586"/>
                <a:ext cx="682" cy="331"/>
                <a:chOff x="2193" y="1586"/>
                <a:chExt cx="682" cy="331"/>
              </a:xfrm>
            </p:grpSpPr>
            <p:sp>
              <p:nvSpPr>
                <p:cNvPr id="69726" name="Oval 31">
                  <a:extLst>
                    <a:ext uri="{FF2B5EF4-FFF2-40B4-BE49-F238E27FC236}">
                      <a16:creationId xmlns:a16="http://schemas.microsoft.com/office/drawing/2014/main" id="{B8B54A44-FBB9-03B1-5305-803808927B7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93" y="1586"/>
                  <a:ext cx="682" cy="331"/>
                </a:xfrm>
                <a:prstGeom prst="ellipse">
                  <a:avLst/>
                </a:prstGeom>
                <a:noFill/>
                <a:ln w="50800">
                  <a:solidFill>
                    <a:srgbClr val="FFFFFF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lnSpc>
                      <a:spcPts val="1600"/>
                    </a:lnSpc>
                    <a:spcBef>
                      <a:spcPts val="500"/>
                    </a:spcBef>
                  </a:pPr>
                  <a:endParaRPr lang="en-US" altLang="en-US"/>
                </a:p>
              </p:txBody>
            </p:sp>
            <p:grpSp>
              <p:nvGrpSpPr>
                <p:cNvPr id="69727" name="Group 34">
                  <a:extLst>
                    <a:ext uri="{FF2B5EF4-FFF2-40B4-BE49-F238E27FC236}">
                      <a16:creationId xmlns:a16="http://schemas.microsoft.com/office/drawing/2014/main" id="{D9CC6F6C-19AD-0F30-1420-83D654A1859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276" y="1647"/>
                  <a:ext cx="204" cy="202"/>
                  <a:chOff x="2276" y="1647"/>
                  <a:chExt cx="204" cy="202"/>
                </a:xfrm>
              </p:grpSpPr>
              <p:sp>
                <p:nvSpPr>
                  <p:cNvPr id="69733" name="Oval 32">
                    <a:extLst>
                      <a:ext uri="{FF2B5EF4-FFF2-40B4-BE49-F238E27FC236}">
                        <a16:creationId xmlns:a16="http://schemas.microsoft.com/office/drawing/2014/main" id="{3D84146A-1CEA-D979-A9DC-8D0FE893517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76" y="1647"/>
                    <a:ext cx="204" cy="202"/>
                  </a:xfrm>
                  <a:prstGeom prst="ellipse">
                    <a:avLst/>
                  </a:prstGeom>
                  <a:noFill/>
                  <a:ln w="50800">
                    <a:solidFill>
                      <a:srgbClr val="A2C1FE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>
                      <a:lnSpc>
                        <a:spcPts val="1600"/>
                      </a:lnSpc>
                      <a:spcBef>
                        <a:spcPts val="500"/>
                      </a:spcBef>
                    </a:pPr>
                    <a:endParaRPr lang="en-US" altLang="en-US"/>
                  </a:p>
                </p:txBody>
              </p:sp>
              <p:sp>
                <p:nvSpPr>
                  <p:cNvPr id="69734" name="Line 33">
                    <a:extLst>
                      <a:ext uri="{FF2B5EF4-FFF2-40B4-BE49-F238E27FC236}">
                        <a16:creationId xmlns:a16="http://schemas.microsoft.com/office/drawing/2014/main" id="{25C5A08A-F622-3524-711D-A0E69086648F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360" y="1748"/>
                    <a:ext cx="37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A2C1FE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69728" name="Group 39">
                  <a:extLst>
                    <a:ext uri="{FF2B5EF4-FFF2-40B4-BE49-F238E27FC236}">
                      <a16:creationId xmlns:a16="http://schemas.microsoft.com/office/drawing/2014/main" id="{D76674B7-BB05-90C8-A427-D69B4D113718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572" y="1647"/>
                  <a:ext cx="203" cy="202"/>
                  <a:chOff x="2572" y="1647"/>
                  <a:chExt cx="203" cy="202"/>
                </a:xfrm>
              </p:grpSpPr>
              <p:sp>
                <p:nvSpPr>
                  <p:cNvPr id="69729" name="Oval 35">
                    <a:extLst>
                      <a:ext uri="{FF2B5EF4-FFF2-40B4-BE49-F238E27FC236}">
                        <a16:creationId xmlns:a16="http://schemas.microsoft.com/office/drawing/2014/main" id="{F36E1D68-59A8-2E20-62AA-9117C4297D9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572" y="1647"/>
                    <a:ext cx="203" cy="202"/>
                  </a:xfrm>
                  <a:prstGeom prst="ellipse">
                    <a:avLst/>
                  </a:prstGeom>
                  <a:noFill/>
                  <a:ln w="50800">
                    <a:solidFill>
                      <a:srgbClr val="FAFD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>
                      <a:lnSpc>
                        <a:spcPts val="1600"/>
                      </a:lnSpc>
                      <a:spcBef>
                        <a:spcPts val="500"/>
                      </a:spcBef>
                    </a:pPr>
                    <a:endParaRPr lang="en-US" altLang="en-US"/>
                  </a:p>
                </p:txBody>
              </p:sp>
              <p:grpSp>
                <p:nvGrpSpPr>
                  <p:cNvPr id="69730" name="Group 38">
                    <a:extLst>
                      <a:ext uri="{FF2B5EF4-FFF2-40B4-BE49-F238E27FC236}">
                        <a16:creationId xmlns:a16="http://schemas.microsoft.com/office/drawing/2014/main" id="{C9BA90EC-0694-BD1F-9983-A7E7CE26D557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628" y="1697"/>
                    <a:ext cx="90" cy="90"/>
                    <a:chOff x="2628" y="1697"/>
                    <a:chExt cx="90" cy="90"/>
                  </a:xfrm>
                </p:grpSpPr>
                <p:sp>
                  <p:nvSpPr>
                    <p:cNvPr id="69731" name="Line 36">
                      <a:extLst>
                        <a:ext uri="{FF2B5EF4-FFF2-40B4-BE49-F238E27FC236}">
                          <a16:creationId xmlns:a16="http://schemas.microsoft.com/office/drawing/2014/main" id="{AF372DD7-0759-3AB1-CAAA-294397C0EA9E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628" y="1743"/>
                      <a:ext cx="90" cy="0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FAFD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732" name="Line 37">
                      <a:extLst>
                        <a:ext uri="{FF2B5EF4-FFF2-40B4-BE49-F238E27FC236}">
                          <a16:creationId xmlns:a16="http://schemas.microsoft.com/office/drawing/2014/main" id="{47AD4F6E-EFB1-B968-1D1E-1CEEA60F6545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681" y="1697"/>
                      <a:ext cx="0" cy="90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FAFD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</p:grpSp>
          </p:grpSp>
          <p:sp>
            <p:nvSpPr>
              <p:cNvPr id="69725" name="Line 41">
                <a:extLst>
                  <a:ext uri="{FF2B5EF4-FFF2-40B4-BE49-F238E27FC236}">
                    <a16:creationId xmlns:a16="http://schemas.microsoft.com/office/drawing/2014/main" id="{8E2BF82C-24DA-9554-9329-715A2F826C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30" y="1752"/>
                <a:ext cx="39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sysDot"/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69720" name="Rectangle 45">
              <a:extLst>
                <a:ext uri="{FF2B5EF4-FFF2-40B4-BE49-F238E27FC236}">
                  <a16:creationId xmlns:a16="http://schemas.microsoft.com/office/drawing/2014/main" id="{FC8E1E7E-645F-B49A-4197-6F125DEBF4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0" y="1335"/>
              <a:ext cx="1153" cy="2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488" tIns="44450" rIns="90488" bIns="44450">
              <a:spAutoFit/>
            </a:bodyPr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2000" b="1">
                  <a:solidFill>
                    <a:schemeClr val="tx1"/>
                  </a:solidFill>
                </a:rPr>
                <a:t>Gas molecule</a:t>
              </a:r>
            </a:p>
          </p:txBody>
        </p:sp>
      </p:grpSp>
      <p:sp>
        <p:nvSpPr>
          <p:cNvPr id="69642" name="Rectangle 47">
            <a:extLst>
              <a:ext uri="{FF2B5EF4-FFF2-40B4-BE49-F238E27FC236}">
                <a16:creationId xmlns:a16="http://schemas.microsoft.com/office/drawing/2014/main" id="{4E814157-4EFA-AFE8-7E14-EDD368B833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43325" y="5629275"/>
            <a:ext cx="3351213" cy="39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000" b="1">
                <a:solidFill>
                  <a:schemeClr val="tx1"/>
                </a:solidFill>
              </a:rPr>
              <a:t>Inter-electrode region</a:t>
            </a:r>
          </a:p>
        </p:txBody>
      </p:sp>
      <p:sp>
        <p:nvSpPr>
          <p:cNvPr id="43056" name="Freeform 48">
            <a:extLst>
              <a:ext uri="{FF2B5EF4-FFF2-40B4-BE49-F238E27FC236}">
                <a16:creationId xmlns:a16="http://schemas.microsoft.com/office/drawing/2014/main" id="{7CB8B0D4-7E18-23A9-81A9-C0B5B286693C}"/>
              </a:ext>
            </a:extLst>
          </p:cNvPr>
          <p:cNvSpPr>
            <a:spLocks/>
          </p:cNvSpPr>
          <p:nvPr/>
        </p:nvSpPr>
        <p:spPr bwMode="auto">
          <a:xfrm>
            <a:off x="6745288" y="2827338"/>
            <a:ext cx="1427162" cy="1416050"/>
          </a:xfrm>
          <a:custGeom>
            <a:avLst/>
            <a:gdLst>
              <a:gd name="T0" fmla="*/ 2147483646 w 963"/>
              <a:gd name="T1" fmla="*/ 2147483646 h 955"/>
              <a:gd name="T2" fmla="*/ 2147483646 w 963"/>
              <a:gd name="T3" fmla="*/ 2147483646 h 955"/>
              <a:gd name="T4" fmla="*/ 2147483646 w 963"/>
              <a:gd name="T5" fmla="*/ 2147483646 h 955"/>
              <a:gd name="T6" fmla="*/ 2147483646 w 963"/>
              <a:gd name="T7" fmla="*/ 2147483646 h 955"/>
              <a:gd name="T8" fmla="*/ 2147483646 w 963"/>
              <a:gd name="T9" fmla="*/ 2147483646 h 955"/>
              <a:gd name="T10" fmla="*/ 0 w 963"/>
              <a:gd name="T11" fmla="*/ 2147483646 h 955"/>
              <a:gd name="T12" fmla="*/ 0 w 963"/>
              <a:gd name="T13" fmla="*/ 2147483646 h 955"/>
              <a:gd name="T14" fmla="*/ 2147483646 w 963"/>
              <a:gd name="T15" fmla="*/ 2147483646 h 955"/>
              <a:gd name="T16" fmla="*/ 2147483646 w 963"/>
              <a:gd name="T17" fmla="*/ 2147483646 h 955"/>
              <a:gd name="T18" fmla="*/ 2147483646 w 963"/>
              <a:gd name="T19" fmla="*/ 2147483646 h 955"/>
              <a:gd name="T20" fmla="*/ 2147483646 w 963"/>
              <a:gd name="T21" fmla="*/ 2147483646 h 955"/>
              <a:gd name="T22" fmla="*/ 2147483646 w 963"/>
              <a:gd name="T23" fmla="*/ 2147483646 h 955"/>
              <a:gd name="T24" fmla="*/ 2147483646 w 963"/>
              <a:gd name="T25" fmla="*/ 2147483646 h 955"/>
              <a:gd name="T26" fmla="*/ 2147483646 w 963"/>
              <a:gd name="T27" fmla="*/ 2147483646 h 955"/>
              <a:gd name="T28" fmla="*/ 2147483646 w 963"/>
              <a:gd name="T29" fmla="*/ 2147483646 h 955"/>
              <a:gd name="T30" fmla="*/ 2147483646 w 963"/>
              <a:gd name="T31" fmla="*/ 2147483646 h 955"/>
              <a:gd name="T32" fmla="*/ 2147483646 w 963"/>
              <a:gd name="T33" fmla="*/ 2147483646 h 955"/>
              <a:gd name="T34" fmla="*/ 2147483646 w 963"/>
              <a:gd name="T35" fmla="*/ 2147483646 h 955"/>
              <a:gd name="T36" fmla="*/ 2147483646 w 963"/>
              <a:gd name="T37" fmla="*/ 2147483646 h 955"/>
              <a:gd name="T38" fmla="*/ 2147483646 w 963"/>
              <a:gd name="T39" fmla="*/ 2147483646 h 955"/>
              <a:gd name="T40" fmla="*/ 2147483646 w 963"/>
              <a:gd name="T41" fmla="*/ 2147483646 h 955"/>
              <a:gd name="T42" fmla="*/ 2147483646 w 963"/>
              <a:gd name="T43" fmla="*/ 2147483646 h 955"/>
              <a:gd name="T44" fmla="*/ 2147483646 w 963"/>
              <a:gd name="T45" fmla="*/ 2147483646 h 955"/>
              <a:gd name="T46" fmla="*/ 2147483646 w 963"/>
              <a:gd name="T47" fmla="*/ 2147483646 h 955"/>
              <a:gd name="T48" fmla="*/ 2147483646 w 963"/>
              <a:gd name="T49" fmla="*/ 2147483646 h 955"/>
              <a:gd name="T50" fmla="*/ 2147483646 w 963"/>
              <a:gd name="T51" fmla="*/ 2147483646 h 955"/>
              <a:gd name="T52" fmla="*/ 2147483646 w 963"/>
              <a:gd name="T53" fmla="*/ 2147483646 h 955"/>
              <a:gd name="T54" fmla="*/ 2147483646 w 963"/>
              <a:gd name="T55" fmla="*/ 2147483646 h 955"/>
              <a:gd name="T56" fmla="*/ 2147483646 w 963"/>
              <a:gd name="T57" fmla="*/ 2147483646 h 955"/>
              <a:gd name="T58" fmla="*/ 2147483646 w 963"/>
              <a:gd name="T59" fmla="*/ 2147483646 h 955"/>
              <a:gd name="T60" fmla="*/ 2147483646 w 963"/>
              <a:gd name="T61" fmla="*/ 2147483646 h 955"/>
              <a:gd name="T62" fmla="*/ 2147483646 w 963"/>
              <a:gd name="T63" fmla="*/ 2147483646 h 955"/>
              <a:gd name="T64" fmla="*/ 2147483646 w 963"/>
              <a:gd name="T65" fmla="*/ 2147483646 h 955"/>
              <a:gd name="T66" fmla="*/ 2147483646 w 963"/>
              <a:gd name="T67" fmla="*/ 2147483646 h 955"/>
              <a:gd name="T68" fmla="*/ 2147483646 w 963"/>
              <a:gd name="T69" fmla="*/ 2147483646 h 955"/>
              <a:gd name="T70" fmla="*/ 2147483646 w 963"/>
              <a:gd name="T71" fmla="*/ 2147483646 h 955"/>
              <a:gd name="T72" fmla="*/ 2147483646 w 963"/>
              <a:gd name="T73" fmla="*/ 2147483646 h 955"/>
              <a:gd name="T74" fmla="*/ 2147483646 w 963"/>
              <a:gd name="T75" fmla="*/ 2147483646 h 955"/>
              <a:gd name="T76" fmla="*/ 2147483646 w 963"/>
              <a:gd name="T77" fmla="*/ 2147483646 h 955"/>
              <a:gd name="T78" fmla="*/ 2147483646 w 963"/>
              <a:gd name="T79" fmla="*/ 2147483646 h 955"/>
              <a:gd name="T80" fmla="*/ 2147483646 w 963"/>
              <a:gd name="T81" fmla="*/ 2147483646 h 955"/>
              <a:gd name="T82" fmla="*/ 2147483646 w 963"/>
              <a:gd name="T83" fmla="*/ 0 h 955"/>
              <a:gd name="T84" fmla="*/ 2147483646 w 963"/>
              <a:gd name="T85" fmla="*/ 2147483646 h 955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963" h="955">
                <a:moveTo>
                  <a:pt x="189" y="32"/>
                </a:moveTo>
                <a:lnTo>
                  <a:pt x="146" y="57"/>
                </a:lnTo>
                <a:lnTo>
                  <a:pt x="146" y="73"/>
                </a:lnTo>
                <a:lnTo>
                  <a:pt x="124" y="73"/>
                </a:lnTo>
                <a:lnTo>
                  <a:pt x="102" y="73"/>
                </a:lnTo>
                <a:lnTo>
                  <a:pt x="102" y="97"/>
                </a:lnTo>
                <a:lnTo>
                  <a:pt x="102" y="105"/>
                </a:lnTo>
                <a:lnTo>
                  <a:pt x="95" y="105"/>
                </a:lnTo>
                <a:lnTo>
                  <a:pt x="66" y="129"/>
                </a:lnTo>
                <a:lnTo>
                  <a:pt x="66" y="154"/>
                </a:lnTo>
                <a:lnTo>
                  <a:pt x="58" y="154"/>
                </a:lnTo>
                <a:lnTo>
                  <a:pt x="58" y="170"/>
                </a:lnTo>
                <a:lnTo>
                  <a:pt x="36" y="194"/>
                </a:lnTo>
                <a:lnTo>
                  <a:pt x="22" y="202"/>
                </a:lnTo>
                <a:lnTo>
                  <a:pt x="22" y="234"/>
                </a:lnTo>
                <a:lnTo>
                  <a:pt x="0" y="234"/>
                </a:lnTo>
                <a:lnTo>
                  <a:pt x="0" y="275"/>
                </a:lnTo>
                <a:lnTo>
                  <a:pt x="0" y="340"/>
                </a:lnTo>
                <a:lnTo>
                  <a:pt x="0" y="372"/>
                </a:lnTo>
                <a:lnTo>
                  <a:pt x="0" y="380"/>
                </a:lnTo>
                <a:lnTo>
                  <a:pt x="0" y="396"/>
                </a:lnTo>
                <a:lnTo>
                  <a:pt x="0" y="420"/>
                </a:lnTo>
                <a:lnTo>
                  <a:pt x="22" y="445"/>
                </a:lnTo>
                <a:lnTo>
                  <a:pt x="22" y="469"/>
                </a:lnTo>
                <a:lnTo>
                  <a:pt x="36" y="469"/>
                </a:lnTo>
                <a:lnTo>
                  <a:pt x="36" y="477"/>
                </a:lnTo>
                <a:lnTo>
                  <a:pt x="36" y="493"/>
                </a:lnTo>
                <a:lnTo>
                  <a:pt x="102" y="574"/>
                </a:lnTo>
                <a:lnTo>
                  <a:pt x="153" y="639"/>
                </a:lnTo>
                <a:lnTo>
                  <a:pt x="219" y="687"/>
                </a:lnTo>
                <a:lnTo>
                  <a:pt x="350" y="784"/>
                </a:lnTo>
                <a:lnTo>
                  <a:pt x="430" y="857"/>
                </a:lnTo>
                <a:lnTo>
                  <a:pt x="445" y="881"/>
                </a:lnTo>
                <a:lnTo>
                  <a:pt x="466" y="881"/>
                </a:lnTo>
                <a:lnTo>
                  <a:pt x="488" y="914"/>
                </a:lnTo>
                <a:lnTo>
                  <a:pt x="525" y="914"/>
                </a:lnTo>
                <a:lnTo>
                  <a:pt x="576" y="954"/>
                </a:lnTo>
                <a:lnTo>
                  <a:pt x="598" y="954"/>
                </a:lnTo>
                <a:lnTo>
                  <a:pt x="619" y="954"/>
                </a:lnTo>
                <a:lnTo>
                  <a:pt x="627" y="954"/>
                </a:lnTo>
                <a:lnTo>
                  <a:pt x="670" y="954"/>
                </a:lnTo>
                <a:lnTo>
                  <a:pt x="714" y="954"/>
                </a:lnTo>
                <a:lnTo>
                  <a:pt x="736" y="954"/>
                </a:lnTo>
                <a:lnTo>
                  <a:pt x="751" y="938"/>
                </a:lnTo>
                <a:lnTo>
                  <a:pt x="780" y="914"/>
                </a:lnTo>
                <a:lnTo>
                  <a:pt x="780" y="889"/>
                </a:lnTo>
                <a:lnTo>
                  <a:pt x="780" y="881"/>
                </a:lnTo>
                <a:lnTo>
                  <a:pt x="787" y="881"/>
                </a:lnTo>
                <a:lnTo>
                  <a:pt x="802" y="857"/>
                </a:lnTo>
                <a:lnTo>
                  <a:pt x="802" y="841"/>
                </a:lnTo>
                <a:lnTo>
                  <a:pt x="802" y="825"/>
                </a:lnTo>
                <a:lnTo>
                  <a:pt x="831" y="817"/>
                </a:lnTo>
                <a:lnTo>
                  <a:pt x="845" y="817"/>
                </a:lnTo>
                <a:lnTo>
                  <a:pt x="845" y="784"/>
                </a:lnTo>
                <a:lnTo>
                  <a:pt x="845" y="760"/>
                </a:lnTo>
                <a:lnTo>
                  <a:pt x="867" y="760"/>
                </a:lnTo>
                <a:lnTo>
                  <a:pt x="867" y="744"/>
                </a:lnTo>
                <a:lnTo>
                  <a:pt x="875" y="720"/>
                </a:lnTo>
                <a:lnTo>
                  <a:pt x="875" y="687"/>
                </a:lnTo>
                <a:lnTo>
                  <a:pt x="896" y="687"/>
                </a:lnTo>
                <a:lnTo>
                  <a:pt x="896" y="671"/>
                </a:lnTo>
                <a:lnTo>
                  <a:pt x="896" y="647"/>
                </a:lnTo>
                <a:lnTo>
                  <a:pt x="904" y="647"/>
                </a:lnTo>
                <a:lnTo>
                  <a:pt x="904" y="639"/>
                </a:lnTo>
                <a:lnTo>
                  <a:pt x="904" y="614"/>
                </a:lnTo>
                <a:lnTo>
                  <a:pt x="904" y="590"/>
                </a:lnTo>
                <a:lnTo>
                  <a:pt x="904" y="574"/>
                </a:lnTo>
                <a:lnTo>
                  <a:pt x="926" y="574"/>
                </a:lnTo>
                <a:lnTo>
                  <a:pt x="926" y="550"/>
                </a:lnTo>
                <a:lnTo>
                  <a:pt x="940" y="542"/>
                </a:lnTo>
                <a:lnTo>
                  <a:pt x="940" y="509"/>
                </a:lnTo>
                <a:lnTo>
                  <a:pt x="940" y="493"/>
                </a:lnTo>
                <a:lnTo>
                  <a:pt x="940" y="477"/>
                </a:lnTo>
                <a:lnTo>
                  <a:pt x="962" y="469"/>
                </a:lnTo>
                <a:lnTo>
                  <a:pt x="962" y="445"/>
                </a:lnTo>
                <a:lnTo>
                  <a:pt x="962" y="380"/>
                </a:lnTo>
                <a:lnTo>
                  <a:pt x="940" y="380"/>
                </a:lnTo>
                <a:lnTo>
                  <a:pt x="940" y="372"/>
                </a:lnTo>
                <a:lnTo>
                  <a:pt x="940" y="340"/>
                </a:lnTo>
                <a:lnTo>
                  <a:pt x="926" y="340"/>
                </a:lnTo>
                <a:lnTo>
                  <a:pt x="904" y="323"/>
                </a:lnTo>
                <a:lnTo>
                  <a:pt x="904" y="299"/>
                </a:lnTo>
                <a:lnTo>
                  <a:pt x="896" y="299"/>
                </a:lnTo>
                <a:lnTo>
                  <a:pt x="896" y="275"/>
                </a:lnTo>
                <a:lnTo>
                  <a:pt x="896" y="267"/>
                </a:lnTo>
                <a:lnTo>
                  <a:pt x="875" y="267"/>
                </a:lnTo>
                <a:lnTo>
                  <a:pt x="875" y="251"/>
                </a:lnTo>
                <a:lnTo>
                  <a:pt x="875" y="234"/>
                </a:lnTo>
                <a:lnTo>
                  <a:pt x="875" y="202"/>
                </a:lnTo>
                <a:lnTo>
                  <a:pt x="867" y="194"/>
                </a:lnTo>
                <a:lnTo>
                  <a:pt x="845" y="194"/>
                </a:lnTo>
                <a:lnTo>
                  <a:pt x="845" y="170"/>
                </a:lnTo>
                <a:lnTo>
                  <a:pt x="831" y="170"/>
                </a:lnTo>
                <a:lnTo>
                  <a:pt x="831" y="154"/>
                </a:lnTo>
                <a:lnTo>
                  <a:pt x="802" y="154"/>
                </a:lnTo>
                <a:lnTo>
                  <a:pt x="802" y="129"/>
                </a:lnTo>
                <a:lnTo>
                  <a:pt x="787" y="129"/>
                </a:lnTo>
                <a:lnTo>
                  <a:pt x="780" y="105"/>
                </a:lnTo>
                <a:lnTo>
                  <a:pt x="751" y="105"/>
                </a:lnTo>
                <a:lnTo>
                  <a:pt x="751" y="97"/>
                </a:lnTo>
                <a:lnTo>
                  <a:pt x="736" y="97"/>
                </a:lnTo>
                <a:lnTo>
                  <a:pt x="736" y="73"/>
                </a:lnTo>
                <a:lnTo>
                  <a:pt x="714" y="73"/>
                </a:lnTo>
                <a:lnTo>
                  <a:pt x="707" y="73"/>
                </a:lnTo>
                <a:lnTo>
                  <a:pt x="685" y="73"/>
                </a:lnTo>
                <a:lnTo>
                  <a:pt x="670" y="73"/>
                </a:lnTo>
                <a:lnTo>
                  <a:pt x="649" y="57"/>
                </a:lnTo>
                <a:lnTo>
                  <a:pt x="627" y="57"/>
                </a:lnTo>
                <a:lnTo>
                  <a:pt x="619" y="57"/>
                </a:lnTo>
                <a:lnTo>
                  <a:pt x="598" y="57"/>
                </a:lnTo>
                <a:lnTo>
                  <a:pt x="576" y="57"/>
                </a:lnTo>
                <a:lnTo>
                  <a:pt x="561" y="57"/>
                </a:lnTo>
                <a:lnTo>
                  <a:pt x="554" y="57"/>
                </a:lnTo>
                <a:lnTo>
                  <a:pt x="525" y="32"/>
                </a:lnTo>
                <a:lnTo>
                  <a:pt x="466" y="32"/>
                </a:lnTo>
                <a:lnTo>
                  <a:pt x="445" y="32"/>
                </a:lnTo>
                <a:lnTo>
                  <a:pt x="430" y="32"/>
                </a:lnTo>
                <a:lnTo>
                  <a:pt x="401" y="32"/>
                </a:lnTo>
                <a:lnTo>
                  <a:pt x="379" y="32"/>
                </a:lnTo>
                <a:lnTo>
                  <a:pt x="372" y="32"/>
                </a:lnTo>
                <a:lnTo>
                  <a:pt x="350" y="32"/>
                </a:lnTo>
                <a:lnTo>
                  <a:pt x="335" y="32"/>
                </a:lnTo>
                <a:lnTo>
                  <a:pt x="313" y="32"/>
                </a:lnTo>
                <a:lnTo>
                  <a:pt x="299" y="32"/>
                </a:lnTo>
                <a:lnTo>
                  <a:pt x="284" y="32"/>
                </a:lnTo>
                <a:lnTo>
                  <a:pt x="262" y="0"/>
                </a:lnTo>
                <a:lnTo>
                  <a:pt x="241" y="0"/>
                </a:lnTo>
                <a:lnTo>
                  <a:pt x="226" y="0"/>
                </a:lnTo>
                <a:lnTo>
                  <a:pt x="226" y="32"/>
                </a:lnTo>
                <a:lnTo>
                  <a:pt x="219" y="32"/>
                </a:lnTo>
              </a:path>
            </a:pathLst>
          </a:custGeom>
          <a:gradFill rotWithShape="0">
            <a:gsLst>
              <a:gs pos="0">
                <a:srgbClr val="6B4414"/>
              </a:gs>
              <a:gs pos="100000">
                <a:srgbClr val="B5A189"/>
              </a:gs>
            </a:gsLst>
            <a:path path="rect">
              <a:fillToRect l="50000" t="50000" r="50000" b="50000"/>
            </a:path>
          </a:gradFill>
          <a:ln w="25400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43127" name="Group 119">
            <a:extLst>
              <a:ext uri="{FF2B5EF4-FFF2-40B4-BE49-F238E27FC236}">
                <a16:creationId xmlns:a16="http://schemas.microsoft.com/office/drawing/2014/main" id="{9766AFF3-F3E8-CAD7-C5AF-414BA7A60E06}"/>
              </a:ext>
            </a:extLst>
          </p:cNvPr>
          <p:cNvGrpSpPr>
            <a:grpSpLocks/>
          </p:cNvGrpSpPr>
          <p:nvPr/>
        </p:nvGrpSpPr>
        <p:grpSpPr bwMode="auto">
          <a:xfrm>
            <a:off x="2146300" y="3697288"/>
            <a:ext cx="4557713" cy="1574800"/>
            <a:chOff x="1352" y="2329"/>
            <a:chExt cx="2871" cy="992"/>
          </a:xfrm>
        </p:grpSpPr>
        <p:sp>
          <p:nvSpPr>
            <p:cNvPr id="69687" name="Rectangle 46">
              <a:extLst>
                <a:ext uri="{FF2B5EF4-FFF2-40B4-BE49-F238E27FC236}">
                  <a16:creationId xmlns:a16="http://schemas.microsoft.com/office/drawing/2014/main" id="{C64892A3-059F-4A09-886C-04D81321AB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8" y="2881"/>
              <a:ext cx="1025" cy="4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2000" b="1">
                  <a:solidFill>
                    <a:schemeClr val="tx1"/>
                  </a:solidFill>
                </a:rPr>
                <a:t>Negative gas ion</a:t>
              </a:r>
            </a:p>
          </p:txBody>
        </p:sp>
        <p:grpSp>
          <p:nvGrpSpPr>
            <p:cNvPr id="69688" name="Group 118">
              <a:extLst>
                <a:ext uri="{FF2B5EF4-FFF2-40B4-BE49-F238E27FC236}">
                  <a16:creationId xmlns:a16="http://schemas.microsoft.com/office/drawing/2014/main" id="{DB671EB9-81F5-4CC2-4866-32215F8E2AA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52" y="2329"/>
              <a:ext cx="2699" cy="530"/>
              <a:chOff x="1352" y="2329"/>
              <a:chExt cx="2699" cy="530"/>
            </a:xfrm>
          </p:grpSpPr>
          <p:sp>
            <p:nvSpPr>
              <p:cNvPr id="69689" name="Line 43">
                <a:extLst>
                  <a:ext uri="{FF2B5EF4-FFF2-40B4-BE49-F238E27FC236}">
                    <a16:creationId xmlns:a16="http://schemas.microsoft.com/office/drawing/2014/main" id="{6E081621-623E-09FF-4EB8-F1B82E0AAE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3" y="2608"/>
                <a:ext cx="3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9690" name="Line 44">
                <a:extLst>
                  <a:ext uri="{FF2B5EF4-FFF2-40B4-BE49-F238E27FC236}">
                    <a16:creationId xmlns:a16="http://schemas.microsoft.com/office/drawing/2014/main" id="{1916A647-ED3C-C232-10B6-54FBA8CB17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32" y="2608"/>
                <a:ext cx="38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sysDot"/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69691" name="Group 76">
                <a:extLst>
                  <a:ext uri="{FF2B5EF4-FFF2-40B4-BE49-F238E27FC236}">
                    <a16:creationId xmlns:a16="http://schemas.microsoft.com/office/drawing/2014/main" id="{36DBC3EC-80DA-223B-8D5D-4834C21E8D5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352" y="2329"/>
                <a:ext cx="2699" cy="530"/>
                <a:chOff x="1352" y="2329"/>
                <a:chExt cx="2699" cy="530"/>
              </a:xfrm>
            </p:grpSpPr>
            <p:grpSp>
              <p:nvGrpSpPr>
                <p:cNvPr id="69692" name="Group 58">
                  <a:extLst>
                    <a:ext uri="{FF2B5EF4-FFF2-40B4-BE49-F238E27FC236}">
                      <a16:creationId xmlns:a16="http://schemas.microsoft.com/office/drawing/2014/main" id="{99FACB2C-577D-0B1F-CF54-6103B6045DF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204" y="2446"/>
                  <a:ext cx="674" cy="326"/>
                  <a:chOff x="2204" y="2446"/>
                  <a:chExt cx="674" cy="326"/>
                </a:xfrm>
              </p:grpSpPr>
              <p:sp>
                <p:nvSpPr>
                  <p:cNvPr id="69710" name="Oval 49">
                    <a:extLst>
                      <a:ext uri="{FF2B5EF4-FFF2-40B4-BE49-F238E27FC236}">
                        <a16:creationId xmlns:a16="http://schemas.microsoft.com/office/drawing/2014/main" id="{7B0E25FA-6C66-4258-5C6F-FDB02FDFCD0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04" y="2446"/>
                    <a:ext cx="674" cy="326"/>
                  </a:xfrm>
                  <a:prstGeom prst="ellipse">
                    <a:avLst/>
                  </a:prstGeom>
                  <a:noFill/>
                  <a:ln w="50800">
                    <a:solidFill>
                      <a:srgbClr val="FFFFFF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>
                      <a:lnSpc>
                        <a:spcPts val="1600"/>
                      </a:lnSpc>
                      <a:spcBef>
                        <a:spcPts val="500"/>
                      </a:spcBef>
                    </a:pPr>
                    <a:endParaRPr lang="en-US" altLang="en-US"/>
                  </a:p>
                </p:txBody>
              </p:sp>
              <p:grpSp>
                <p:nvGrpSpPr>
                  <p:cNvPr id="69711" name="Group 52">
                    <a:extLst>
                      <a:ext uri="{FF2B5EF4-FFF2-40B4-BE49-F238E27FC236}">
                        <a16:creationId xmlns:a16="http://schemas.microsoft.com/office/drawing/2014/main" id="{BB0201A8-68A0-210E-B2E7-233259CEBE6C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285" y="2505"/>
                    <a:ext cx="203" cy="199"/>
                    <a:chOff x="2285" y="2505"/>
                    <a:chExt cx="203" cy="199"/>
                  </a:xfrm>
                </p:grpSpPr>
                <p:sp>
                  <p:nvSpPr>
                    <p:cNvPr id="69717" name="Oval 50">
                      <a:extLst>
                        <a:ext uri="{FF2B5EF4-FFF2-40B4-BE49-F238E27FC236}">
                          <a16:creationId xmlns:a16="http://schemas.microsoft.com/office/drawing/2014/main" id="{68B36739-C340-5A6A-994C-4FD1D8526F7F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285" y="2505"/>
                      <a:ext cx="203" cy="199"/>
                    </a:xfrm>
                    <a:prstGeom prst="ellipse">
                      <a:avLst/>
                    </a:prstGeom>
                    <a:noFill/>
                    <a:ln w="50800">
                      <a:solidFill>
                        <a:srgbClr val="A2C1FE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lvl1pPr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>
                        <a:lnSpc>
                          <a:spcPts val="1600"/>
                        </a:lnSpc>
                        <a:spcBef>
                          <a:spcPts val="500"/>
                        </a:spcBef>
                      </a:pPr>
                      <a:endParaRPr lang="en-US" altLang="en-US"/>
                    </a:p>
                  </p:txBody>
                </p:sp>
                <p:sp>
                  <p:nvSpPr>
                    <p:cNvPr id="69718" name="Line 51">
                      <a:extLst>
                        <a:ext uri="{FF2B5EF4-FFF2-40B4-BE49-F238E27FC236}">
                          <a16:creationId xmlns:a16="http://schemas.microsoft.com/office/drawing/2014/main" id="{D8701CC0-ED0E-CFC7-9FFA-725E102B9406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369" y="2605"/>
                      <a:ext cx="36" cy="0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A2C1FE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9712" name="Group 57">
                    <a:extLst>
                      <a:ext uri="{FF2B5EF4-FFF2-40B4-BE49-F238E27FC236}">
                        <a16:creationId xmlns:a16="http://schemas.microsoft.com/office/drawing/2014/main" id="{8013B74A-62FA-3D54-89DD-2F5633327F72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579" y="2505"/>
                    <a:ext cx="201" cy="199"/>
                    <a:chOff x="2579" y="2505"/>
                    <a:chExt cx="201" cy="199"/>
                  </a:xfrm>
                </p:grpSpPr>
                <p:sp>
                  <p:nvSpPr>
                    <p:cNvPr id="69713" name="Oval 53">
                      <a:extLst>
                        <a:ext uri="{FF2B5EF4-FFF2-40B4-BE49-F238E27FC236}">
                          <a16:creationId xmlns:a16="http://schemas.microsoft.com/office/drawing/2014/main" id="{911E11CC-9992-28ED-D737-1A5C1DA87BF8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79" y="2505"/>
                      <a:ext cx="201" cy="199"/>
                    </a:xfrm>
                    <a:prstGeom prst="ellipse">
                      <a:avLst/>
                    </a:prstGeom>
                    <a:noFill/>
                    <a:ln w="50800">
                      <a:solidFill>
                        <a:srgbClr val="FAFD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lvl1pPr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>
                        <a:lnSpc>
                          <a:spcPts val="1600"/>
                        </a:lnSpc>
                        <a:spcBef>
                          <a:spcPts val="500"/>
                        </a:spcBef>
                      </a:pPr>
                      <a:endParaRPr lang="en-US" altLang="en-US"/>
                    </a:p>
                  </p:txBody>
                </p:sp>
                <p:grpSp>
                  <p:nvGrpSpPr>
                    <p:cNvPr id="69714" name="Group 56">
                      <a:extLst>
                        <a:ext uri="{FF2B5EF4-FFF2-40B4-BE49-F238E27FC236}">
                          <a16:creationId xmlns:a16="http://schemas.microsoft.com/office/drawing/2014/main" id="{E52C40D1-D7E0-128C-3EB5-E89F0B999B02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635" y="2556"/>
                      <a:ext cx="89" cy="90"/>
                      <a:chOff x="2635" y="2556"/>
                      <a:chExt cx="89" cy="90"/>
                    </a:xfrm>
                  </p:grpSpPr>
                  <p:sp>
                    <p:nvSpPr>
                      <p:cNvPr id="69715" name="Line 54">
                        <a:extLst>
                          <a:ext uri="{FF2B5EF4-FFF2-40B4-BE49-F238E27FC236}">
                            <a16:creationId xmlns:a16="http://schemas.microsoft.com/office/drawing/2014/main" id="{8CB93825-3A0E-756E-CD05-D470F061C461}"/>
                          </a:ext>
                        </a:extLst>
                      </p:cNvPr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635" y="2600"/>
                        <a:ext cx="89" cy="0"/>
                      </a:xfrm>
                      <a:prstGeom prst="line">
                        <a:avLst/>
                      </a:prstGeom>
                      <a:noFill/>
                      <a:ln w="25400">
                        <a:solidFill>
                          <a:srgbClr val="FAFD00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9716" name="Line 55">
                        <a:extLst>
                          <a:ext uri="{FF2B5EF4-FFF2-40B4-BE49-F238E27FC236}">
                            <a16:creationId xmlns:a16="http://schemas.microsoft.com/office/drawing/2014/main" id="{D6053386-633A-DBFD-692F-B17B9DF5DCDA}"/>
                          </a:ext>
                        </a:extLst>
                      </p:cNvPr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686" y="2556"/>
                        <a:ext cx="0" cy="90"/>
                      </a:xfrm>
                      <a:prstGeom prst="line">
                        <a:avLst/>
                      </a:prstGeom>
                      <a:noFill/>
                      <a:ln w="25400">
                        <a:solidFill>
                          <a:srgbClr val="FAFD00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</p:grpSp>
            </p:grpSp>
            <p:grpSp>
              <p:nvGrpSpPr>
                <p:cNvPr id="69693" name="Group 75">
                  <a:extLst>
                    <a:ext uri="{FF2B5EF4-FFF2-40B4-BE49-F238E27FC236}">
                      <a16:creationId xmlns:a16="http://schemas.microsoft.com/office/drawing/2014/main" id="{B88C2DCB-4E90-AE37-9B8D-7D2E6DAE0F56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352" y="2329"/>
                  <a:ext cx="2699" cy="530"/>
                  <a:chOff x="1352" y="2329"/>
                  <a:chExt cx="2699" cy="530"/>
                </a:xfrm>
              </p:grpSpPr>
              <p:grpSp>
                <p:nvGrpSpPr>
                  <p:cNvPr id="69694" name="Group 61">
                    <a:extLst>
                      <a:ext uri="{FF2B5EF4-FFF2-40B4-BE49-F238E27FC236}">
                        <a16:creationId xmlns:a16="http://schemas.microsoft.com/office/drawing/2014/main" id="{34D65C15-C918-EC77-4A57-7B3C70C84BE5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1352" y="2486"/>
                    <a:ext cx="249" cy="246"/>
                    <a:chOff x="1352" y="2486"/>
                    <a:chExt cx="249" cy="246"/>
                  </a:xfrm>
                </p:grpSpPr>
                <p:sp>
                  <p:nvSpPr>
                    <p:cNvPr id="69708" name="Oval 59">
                      <a:extLst>
                        <a:ext uri="{FF2B5EF4-FFF2-40B4-BE49-F238E27FC236}">
                          <a16:creationId xmlns:a16="http://schemas.microsoft.com/office/drawing/2014/main" id="{84590513-86B1-162D-B058-0DA893B0A510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52" y="2486"/>
                      <a:ext cx="249" cy="246"/>
                    </a:xfrm>
                    <a:prstGeom prst="ellipse">
                      <a:avLst/>
                    </a:prstGeom>
                    <a:noFill/>
                    <a:ln w="50800">
                      <a:solidFill>
                        <a:srgbClr val="A2C1FE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lvl1pPr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>
                        <a:lnSpc>
                          <a:spcPts val="1600"/>
                        </a:lnSpc>
                        <a:spcBef>
                          <a:spcPts val="500"/>
                        </a:spcBef>
                      </a:pPr>
                      <a:endParaRPr lang="en-US" altLang="en-US"/>
                    </a:p>
                  </p:txBody>
                </p:sp>
                <p:sp>
                  <p:nvSpPr>
                    <p:cNvPr id="69709" name="Line 60">
                      <a:extLst>
                        <a:ext uri="{FF2B5EF4-FFF2-40B4-BE49-F238E27FC236}">
                          <a16:creationId xmlns:a16="http://schemas.microsoft.com/office/drawing/2014/main" id="{35619984-52AA-8AAC-24EA-B38FA0A551E0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453" y="2610"/>
                      <a:ext cx="47" cy="0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A2C1FE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9695" name="Group 74">
                    <a:extLst>
                      <a:ext uri="{FF2B5EF4-FFF2-40B4-BE49-F238E27FC236}">
                        <a16:creationId xmlns:a16="http://schemas.microsoft.com/office/drawing/2014/main" id="{7DF68480-115E-20F0-4B78-E2DF642CF626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3417" y="2329"/>
                    <a:ext cx="634" cy="530"/>
                    <a:chOff x="3417" y="2329"/>
                    <a:chExt cx="634" cy="530"/>
                  </a:xfrm>
                </p:grpSpPr>
                <p:sp>
                  <p:nvSpPr>
                    <p:cNvPr id="69696" name="Oval 62">
                      <a:extLst>
                        <a:ext uri="{FF2B5EF4-FFF2-40B4-BE49-F238E27FC236}">
                          <a16:creationId xmlns:a16="http://schemas.microsoft.com/office/drawing/2014/main" id="{CD41646D-A6FD-CCD3-86B8-C4DC22360B8B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17" y="2329"/>
                      <a:ext cx="634" cy="530"/>
                    </a:xfrm>
                    <a:prstGeom prst="ellipse">
                      <a:avLst/>
                    </a:prstGeom>
                    <a:noFill/>
                    <a:ln w="50800">
                      <a:solidFill>
                        <a:srgbClr val="FFFFFF"/>
                      </a:solidFill>
                      <a:prstDash val="sysDot"/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lvl1pPr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>
                        <a:lnSpc>
                          <a:spcPts val="1600"/>
                        </a:lnSpc>
                        <a:spcBef>
                          <a:spcPts val="500"/>
                        </a:spcBef>
                      </a:pPr>
                      <a:endParaRPr lang="en-US" altLang="en-US"/>
                    </a:p>
                  </p:txBody>
                </p:sp>
                <p:grpSp>
                  <p:nvGrpSpPr>
                    <p:cNvPr id="69697" name="Group 65">
                      <a:extLst>
                        <a:ext uri="{FF2B5EF4-FFF2-40B4-BE49-F238E27FC236}">
                          <a16:creationId xmlns:a16="http://schemas.microsoft.com/office/drawing/2014/main" id="{A5F4A618-FDC1-1CCB-1404-5F37165B069A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521" y="2433"/>
                      <a:ext cx="171" cy="171"/>
                      <a:chOff x="3521" y="2433"/>
                      <a:chExt cx="171" cy="171"/>
                    </a:xfrm>
                  </p:grpSpPr>
                  <p:sp>
                    <p:nvSpPr>
                      <p:cNvPr id="69706" name="Oval 63">
                        <a:extLst>
                          <a:ext uri="{FF2B5EF4-FFF2-40B4-BE49-F238E27FC236}">
                            <a16:creationId xmlns:a16="http://schemas.microsoft.com/office/drawing/2014/main" id="{AE50FF25-3402-3819-E681-8B912CE52A5E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521" y="2433"/>
                        <a:ext cx="171" cy="171"/>
                      </a:xfrm>
                      <a:prstGeom prst="ellipse">
                        <a:avLst/>
                      </a:prstGeom>
                      <a:noFill/>
                      <a:ln w="50800">
                        <a:solidFill>
                          <a:srgbClr val="A2C1FE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rgbClr val="000000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defRPr>
                            <a:solidFill>
                              <a:srgbClr val="000000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defRPr>
                            <a:solidFill>
                              <a:srgbClr val="000000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defRPr>
                            <a:solidFill>
                              <a:srgbClr val="000000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defRPr>
                            <a:solidFill>
                              <a:srgbClr val="000000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rgbClr val="000000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rgbClr val="000000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rgbClr val="000000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rgbClr val="000000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lnSpc>
                            <a:spcPts val="1600"/>
                          </a:lnSpc>
                          <a:spcBef>
                            <a:spcPts val="500"/>
                          </a:spcBef>
                        </a:pPr>
                        <a:endParaRPr lang="en-US" altLang="en-US"/>
                      </a:p>
                    </p:txBody>
                  </p:sp>
                  <p:sp>
                    <p:nvSpPr>
                      <p:cNvPr id="69707" name="Line 64">
                        <a:extLst>
                          <a:ext uri="{FF2B5EF4-FFF2-40B4-BE49-F238E27FC236}">
                            <a16:creationId xmlns:a16="http://schemas.microsoft.com/office/drawing/2014/main" id="{BC8AA50F-9B24-11D4-EE7F-1B6026956EF5}"/>
                          </a:ext>
                        </a:extLst>
                      </p:cNvPr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591" y="2519"/>
                        <a:ext cx="30" cy="0"/>
                      </a:xfrm>
                      <a:prstGeom prst="line">
                        <a:avLst/>
                      </a:prstGeom>
                      <a:noFill/>
                      <a:ln w="25400">
                        <a:solidFill>
                          <a:srgbClr val="A2C1FE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69698" name="Group 70">
                      <a:extLst>
                        <a:ext uri="{FF2B5EF4-FFF2-40B4-BE49-F238E27FC236}">
                          <a16:creationId xmlns:a16="http://schemas.microsoft.com/office/drawing/2014/main" id="{EC801A77-035F-8926-BF9F-B384766B6EE3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76" y="2433"/>
                      <a:ext cx="170" cy="171"/>
                      <a:chOff x="3776" y="2433"/>
                      <a:chExt cx="170" cy="171"/>
                    </a:xfrm>
                  </p:grpSpPr>
                  <p:sp>
                    <p:nvSpPr>
                      <p:cNvPr id="69702" name="Oval 66">
                        <a:extLst>
                          <a:ext uri="{FF2B5EF4-FFF2-40B4-BE49-F238E27FC236}">
                            <a16:creationId xmlns:a16="http://schemas.microsoft.com/office/drawing/2014/main" id="{1F8577B9-F9E7-A6A3-3C84-D262E8F93B84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776" y="2433"/>
                        <a:ext cx="170" cy="171"/>
                      </a:xfrm>
                      <a:prstGeom prst="ellipse">
                        <a:avLst/>
                      </a:prstGeom>
                      <a:noFill/>
                      <a:ln w="50800">
                        <a:solidFill>
                          <a:srgbClr val="FAFD00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rgbClr val="000000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defRPr>
                            <a:solidFill>
                              <a:srgbClr val="000000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defRPr>
                            <a:solidFill>
                              <a:srgbClr val="000000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defRPr>
                            <a:solidFill>
                              <a:srgbClr val="000000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defRPr>
                            <a:solidFill>
                              <a:srgbClr val="000000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rgbClr val="000000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rgbClr val="000000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rgbClr val="000000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rgbClr val="000000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lnSpc>
                            <a:spcPts val="1600"/>
                          </a:lnSpc>
                          <a:spcBef>
                            <a:spcPts val="500"/>
                          </a:spcBef>
                        </a:pPr>
                        <a:endParaRPr lang="en-US" altLang="en-US"/>
                      </a:p>
                    </p:txBody>
                  </p:sp>
                  <p:grpSp>
                    <p:nvGrpSpPr>
                      <p:cNvPr id="69703" name="Group 69">
                        <a:extLst>
                          <a:ext uri="{FF2B5EF4-FFF2-40B4-BE49-F238E27FC236}">
                            <a16:creationId xmlns:a16="http://schemas.microsoft.com/office/drawing/2014/main" id="{047C2D40-7151-82E7-BF40-1F35641D43B4}"/>
                          </a:ext>
                        </a:extLst>
                      </p:cNvPr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24" y="2477"/>
                        <a:ext cx="74" cy="75"/>
                        <a:chOff x="3824" y="2477"/>
                        <a:chExt cx="74" cy="75"/>
                      </a:xfrm>
                    </p:grpSpPr>
                    <p:sp>
                      <p:nvSpPr>
                        <p:cNvPr id="69704" name="Line 67">
                          <a:extLst>
                            <a:ext uri="{FF2B5EF4-FFF2-40B4-BE49-F238E27FC236}">
                              <a16:creationId xmlns:a16="http://schemas.microsoft.com/office/drawing/2014/main" id="{52BEE3CA-B7B2-4F71-4CCB-A6E565C92BBC}"/>
                            </a:ext>
                          </a:extLst>
                        </p:cNvPr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3824" y="2515"/>
                          <a:ext cx="74" cy="0"/>
                        </a:xfrm>
                        <a:prstGeom prst="line">
                          <a:avLst/>
                        </a:prstGeom>
                        <a:noFill/>
                        <a:ln w="25400">
                          <a:solidFill>
                            <a:srgbClr val="FAFD00"/>
                          </a:solidFill>
                          <a:round/>
                          <a:headEnd/>
                          <a:tailEnd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69705" name="Line 68">
                          <a:extLst>
                            <a:ext uri="{FF2B5EF4-FFF2-40B4-BE49-F238E27FC236}">
                              <a16:creationId xmlns:a16="http://schemas.microsoft.com/office/drawing/2014/main" id="{F3B61155-20D0-E6EC-81C7-7785D0BAFB72}"/>
                            </a:ext>
                          </a:extLst>
                        </p:cNvPr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3867" y="2477"/>
                          <a:ext cx="0" cy="75"/>
                        </a:xfrm>
                        <a:prstGeom prst="line">
                          <a:avLst/>
                        </a:prstGeom>
                        <a:noFill/>
                        <a:ln w="25400">
                          <a:solidFill>
                            <a:srgbClr val="FAFD00"/>
                          </a:solidFill>
                          <a:round/>
                          <a:headEnd/>
                          <a:tailEnd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en-US"/>
                        </a:p>
                      </p:txBody>
                    </p:sp>
                  </p:grpSp>
                </p:grpSp>
                <p:grpSp>
                  <p:nvGrpSpPr>
                    <p:cNvPr id="69699" name="Group 73">
                      <a:extLst>
                        <a:ext uri="{FF2B5EF4-FFF2-40B4-BE49-F238E27FC236}">
                          <a16:creationId xmlns:a16="http://schemas.microsoft.com/office/drawing/2014/main" id="{6FD5D7C8-9313-9A08-1422-8C9E027D477D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649" y="2642"/>
                      <a:ext cx="172" cy="170"/>
                      <a:chOff x="3649" y="2642"/>
                      <a:chExt cx="172" cy="170"/>
                    </a:xfrm>
                  </p:grpSpPr>
                  <p:sp>
                    <p:nvSpPr>
                      <p:cNvPr id="69700" name="Oval 71">
                        <a:extLst>
                          <a:ext uri="{FF2B5EF4-FFF2-40B4-BE49-F238E27FC236}">
                            <a16:creationId xmlns:a16="http://schemas.microsoft.com/office/drawing/2014/main" id="{A71C564E-80BA-E5E3-D170-6D96D06D9F3D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649" y="2642"/>
                        <a:ext cx="172" cy="170"/>
                      </a:xfrm>
                      <a:prstGeom prst="ellipse">
                        <a:avLst/>
                      </a:prstGeom>
                      <a:noFill/>
                      <a:ln w="50800">
                        <a:solidFill>
                          <a:srgbClr val="A2C1FE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rgbClr val="000000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defRPr>
                            <a:solidFill>
                              <a:srgbClr val="000000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defRPr>
                            <a:solidFill>
                              <a:srgbClr val="000000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defRPr>
                            <a:solidFill>
                              <a:srgbClr val="000000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defRPr>
                            <a:solidFill>
                              <a:srgbClr val="000000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rgbClr val="000000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rgbClr val="000000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rgbClr val="000000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rgbClr val="000000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lnSpc>
                            <a:spcPts val="1600"/>
                          </a:lnSpc>
                          <a:spcBef>
                            <a:spcPts val="500"/>
                          </a:spcBef>
                        </a:pPr>
                        <a:endParaRPr lang="en-US" altLang="en-US"/>
                      </a:p>
                    </p:txBody>
                  </p:sp>
                  <p:sp>
                    <p:nvSpPr>
                      <p:cNvPr id="69701" name="Line 72">
                        <a:extLst>
                          <a:ext uri="{FF2B5EF4-FFF2-40B4-BE49-F238E27FC236}">
                            <a16:creationId xmlns:a16="http://schemas.microsoft.com/office/drawing/2014/main" id="{D7C4EE36-F3C9-A393-D268-C097DB85EF0D}"/>
                          </a:ext>
                        </a:extLst>
                      </p:cNvPr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19" y="2726"/>
                        <a:ext cx="31" cy="0"/>
                      </a:xfrm>
                      <a:prstGeom prst="line">
                        <a:avLst/>
                      </a:prstGeom>
                      <a:noFill/>
                      <a:ln w="25400">
                        <a:solidFill>
                          <a:srgbClr val="A2C1FE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</p:grpSp>
            </p:grpSp>
          </p:grpSp>
        </p:grpSp>
      </p:grpSp>
      <p:sp>
        <p:nvSpPr>
          <p:cNvPr id="43085" name="Arc 77">
            <a:extLst>
              <a:ext uri="{FF2B5EF4-FFF2-40B4-BE49-F238E27FC236}">
                <a16:creationId xmlns:a16="http://schemas.microsoft.com/office/drawing/2014/main" id="{96623216-832A-7B29-116F-6D4E4BE9D0C2}"/>
              </a:ext>
            </a:extLst>
          </p:cNvPr>
          <p:cNvSpPr>
            <a:spLocks/>
          </p:cNvSpPr>
          <p:nvPr/>
        </p:nvSpPr>
        <p:spPr bwMode="auto">
          <a:xfrm>
            <a:off x="6483350" y="3803650"/>
            <a:ext cx="606425" cy="411163"/>
          </a:xfrm>
          <a:custGeom>
            <a:avLst/>
            <a:gdLst>
              <a:gd name="T0" fmla="*/ 2147483646 w 21600"/>
              <a:gd name="T1" fmla="*/ 0 h 21600"/>
              <a:gd name="T2" fmla="*/ 0 w 21600"/>
              <a:gd name="T3" fmla="*/ 2147483646 h 21600"/>
              <a:gd name="T4" fmla="*/ 0 w 21600"/>
              <a:gd name="T5" fmla="*/ 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21600" y="0"/>
                </a:moveTo>
                <a:cubicBezTo>
                  <a:pt x="21600" y="11929"/>
                  <a:pt x="11929" y="21599"/>
                  <a:pt x="0" y="21600"/>
                </a:cubicBezTo>
              </a:path>
              <a:path w="21600" h="21600" stroke="0" extrusionOk="0">
                <a:moveTo>
                  <a:pt x="21600" y="0"/>
                </a:moveTo>
                <a:cubicBezTo>
                  <a:pt x="21600" y="11929"/>
                  <a:pt x="11929" y="21599"/>
                  <a:pt x="0" y="21600"/>
                </a:cubicBezTo>
                <a:lnTo>
                  <a:pt x="0" y="0"/>
                </a:lnTo>
                <a:lnTo>
                  <a:pt x="21600" y="0"/>
                </a:lnTo>
                <a:close/>
              </a:path>
            </a:pathLst>
          </a:custGeom>
          <a:noFill/>
          <a:ln w="57150" cap="rnd">
            <a:solidFill>
              <a:srgbClr val="FF3300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3086" name="Arc 78">
            <a:extLst>
              <a:ext uri="{FF2B5EF4-FFF2-40B4-BE49-F238E27FC236}">
                <a16:creationId xmlns:a16="http://schemas.microsoft.com/office/drawing/2014/main" id="{EE4654B1-EA0C-688D-0D89-372BB3D177A2}"/>
              </a:ext>
            </a:extLst>
          </p:cNvPr>
          <p:cNvSpPr>
            <a:spLocks/>
          </p:cNvSpPr>
          <p:nvPr/>
        </p:nvSpPr>
        <p:spPr bwMode="auto">
          <a:xfrm rot="10800000">
            <a:off x="6364288" y="2606675"/>
            <a:ext cx="606425" cy="411163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0 h 21600"/>
              <a:gd name="T4" fmla="*/ 2147483646 w 21600"/>
              <a:gd name="T5" fmla="*/ 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21600" y="21600"/>
                </a:moveTo>
                <a:cubicBezTo>
                  <a:pt x="9670" y="21600"/>
                  <a:pt x="0" y="11929"/>
                  <a:pt x="0" y="0"/>
                </a:cubicBezTo>
              </a:path>
              <a:path w="21600" h="21600" stroke="0" extrusionOk="0">
                <a:moveTo>
                  <a:pt x="21600" y="21600"/>
                </a:moveTo>
                <a:cubicBezTo>
                  <a:pt x="9670" y="21600"/>
                  <a:pt x="0" y="11929"/>
                  <a:pt x="0" y="0"/>
                </a:cubicBezTo>
                <a:lnTo>
                  <a:pt x="21600" y="0"/>
                </a:lnTo>
                <a:lnTo>
                  <a:pt x="21600" y="21600"/>
                </a:lnTo>
                <a:close/>
              </a:path>
            </a:pathLst>
          </a:custGeom>
          <a:noFill/>
          <a:ln w="57150" cap="rnd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3087" name="Line 79">
            <a:extLst>
              <a:ext uri="{FF2B5EF4-FFF2-40B4-BE49-F238E27FC236}">
                <a16:creationId xmlns:a16="http://schemas.microsoft.com/office/drawing/2014/main" id="{63DB10B8-CD54-2E84-8E4D-01C115A26C9A}"/>
              </a:ext>
            </a:extLst>
          </p:cNvPr>
          <p:cNvSpPr>
            <a:spLocks noChangeShapeType="1"/>
          </p:cNvSpPr>
          <p:nvPr/>
        </p:nvSpPr>
        <p:spPr bwMode="auto">
          <a:xfrm>
            <a:off x="7435850" y="3409950"/>
            <a:ext cx="330200" cy="0"/>
          </a:xfrm>
          <a:prstGeom prst="line">
            <a:avLst/>
          </a:prstGeom>
          <a:noFill/>
          <a:ln w="50800">
            <a:solidFill>
              <a:srgbClr val="FC012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9648" name="Line 82">
            <a:extLst>
              <a:ext uri="{FF2B5EF4-FFF2-40B4-BE49-F238E27FC236}">
                <a16:creationId xmlns:a16="http://schemas.microsoft.com/office/drawing/2014/main" id="{507C92D9-0DBF-8318-3EF8-6CA6423741F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860550" y="5791200"/>
            <a:ext cx="16319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9649" name="Line 83">
            <a:extLst>
              <a:ext uri="{FF2B5EF4-FFF2-40B4-BE49-F238E27FC236}">
                <a16:creationId xmlns:a16="http://schemas.microsoft.com/office/drawing/2014/main" id="{D7081F50-B274-0A56-202E-36E4BA4DD57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851650" y="5829300"/>
            <a:ext cx="16319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3092" name="Freeform 84">
            <a:extLst>
              <a:ext uri="{FF2B5EF4-FFF2-40B4-BE49-F238E27FC236}">
                <a16:creationId xmlns:a16="http://schemas.microsoft.com/office/drawing/2014/main" id="{7BAC4079-999A-FA92-F44E-171E5A9E8831}"/>
              </a:ext>
            </a:extLst>
          </p:cNvPr>
          <p:cNvSpPr>
            <a:spLocks/>
          </p:cNvSpPr>
          <p:nvPr/>
        </p:nvSpPr>
        <p:spPr bwMode="auto">
          <a:xfrm>
            <a:off x="7943850" y="1047750"/>
            <a:ext cx="1163638" cy="1773238"/>
          </a:xfrm>
          <a:custGeom>
            <a:avLst/>
            <a:gdLst>
              <a:gd name="T0" fmla="*/ 0 w 733"/>
              <a:gd name="T1" fmla="*/ 2147483646 h 1117"/>
              <a:gd name="T2" fmla="*/ 0 w 733"/>
              <a:gd name="T3" fmla="*/ 2147483646 h 1117"/>
              <a:gd name="T4" fmla="*/ 0 w 733"/>
              <a:gd name="T5" fmla="*/ 2147483646 h 1117"/>
              <a:gd name="T6" fmla="*/ 2147483646 w 733"/>
              <a:gd name="T7" fmla="*/ 2147483646 h 1117"/>
              <a:gd name="T8" fmla="*/ 2147483646 w 733"/>
              <a:gd name="T9" fmla="*/ 2147483646 h 1117"/>
              <a:gd name="T10" fmla="*/ 2147483646 w 733"/>
              <a:gd name="T11" fmla="*/ 2147483646 h 1117"/>
              <a:gd name="T12" fmla="*/ 2147483646 w 733"/>
              <a:gd name="T13" fmla="*/ 2147483646 h 1117"/>
              <a:gd name="T14" fmla="*/ 2147483646 w 733"/>
              <a:gd name="T15" fmla="*/ 2147483646 h 1117"/>
              <a:gd name="T16" fmla="*/ 2147483646 w 733"/>
              <a:gd name="T17" fmla="*/ 2147483646 h 1117"/>
              <a:gd name="T18" fmla="*/ 2147483646 w 733"/>
              <a:gd name="T19" fmla="*/ 2147483646 h 1117"/>
              <a:gd name="T20" fmla="*/ 2147483646 w 733"/>
              <a:gd name="T21" fmla="*/ 2147483646 h 1117"/>
              <a:gd name="T22" fmla="*/ 2147483646 w 733"/>
              <a:gd name="T23" fmla="*/ 2147483646 h 1117"/>
              <a:gd name="T24" fmla="*/ 2147483646 w 733"/>
              <a:gd name="T25" fmla="*/ 2147483646 h 1117"/>
              <a:gd name="T26" fmla="*/ 2147483646 w 733"/>
              <a:gd name="T27" fmla="*/ 2147483646 h 1117"/>
              <a:gd name="T28" fmla="*/ 2147483646 w 733"/>
              <a:gd name="T29" fmla="*/ 2147483646 h 1117"/>
              <a:gd name="T30" fmla="*/ 2147483646 w 733"/>
              <a:gd name="T31" fmla="*/ 2147483646 h 1117"/>
              <a:gd name="T32" fmla="*/ 2147483646 w 733"/>
              <a:gd name="T33" fmla="*/ 2147483646 h 1117"/>
              <a:gd name="T34" fmla="*/ 2147483646 w 733"/>
              <a:gd name="T35" fmla="*/ 2147483646 h 1117"/>
              <a:gd name="T36" fmla="*/ 2147483646 w 733"/>
              <a:gd name="T37" fmla="*/ 2147483646 h 1117"/>
              <a:gd name="T38" fmla="*/ 2147483646 w 733"/>
              <a:gd name="T39" fmla="*/ 2147483646 h 1117"/>
              <a:gd name="T40" fmla="*/ 2147483646 w 733"/>
              <a:gd name="T41" fmla="*/ 2147483646 h 1117"/>
              <a:gd name="T42" fmla="*/ 2147483646 w 733"/>
              <a:gd name="T43" fmla="*/ 2147483646 h 1117"/>
              <a:gd name="T44" fmla="*/ 2147483646 w 733"/>
              <a:gd name="T45" fmla="*/ 2147483646 h 1117"/>
              <a:gd name="T46" fmla="*/ 2147483646 w 733"/>
              <a:gd name="T47" fmla="*/ 2147483646 h 1117"/>
              <a:gd name="T48" fmla="*/ 2147483646 w 733"/>
              <a:gd name="T49" fmla="*/ 2147483646 h 1117"/>
              <a:gd name="T50" fmla="*/ 2147483646 w 733"/>
              <a:gd name="T51" fmla="*/ 2147483646 h 1117"/>
              <a:gd name="T52" fmla="*/ 2147483646 w 733"/>
              <a:gd name="T53" fmla="*/ 0 h 111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733" h="1117">
                <a:moveTo>
                  <a:pt x="0" y="1116"/>
                </a:moveTo>
                <a:lnTo>
                  <a:pt x="0" y="1052"/>
                </a:lnTo>
                <a:lnTo>
                  <a:pt x="0" y="1001"/>
                </a:lnTo>
                <a:lnTo>
                  <a:pt x="25" y="962"/>
                </a:lnTo>
                <a:lnTo>
                  <a:pt x="25" y="924"/>
                </a:lnTo>
                <a:lnTo>
                  <a:pt x="38" y="859"/>
                </a:lnTo>
                <a:lnTo>
                  <a:pt x="63" y="808"/>
                </a:lnTo>
                <a:lnTo>
                  <a:pt x="88" y="770"/>
                </a:lnTo>
                <a:lnTo>
                  <a:pt x="101" y="718"/>
                </a:lnTo>
                <a:lnTo>
                  <a:pt x="126" y="680"/>
                </a:lnTo>
                <a:lnTo>
                  <a:pt x="151" y="641"/>
                </a:lnTo>
                <a:lnTo>
                  <a:pt x="177" y="603"/>
                </a:lnTo>
                <a:lnTo>
                  <a:pt x="215" y="552"/>
                </a:lnTo>
                <a:lnTo>
                  <a:pt x="240" y="487"/>
                </a:lnTo>
                <a:lnTo>
                  <a:pt x="278" y="462"/>
                </a:lnTo>
                <a:lnTo>
                  <a:pt x="290" y="423"/>
                </a:lnTo>
                <a:lnTo>
                  <a:pt x="316" y="385"/>
                </a:lnTo>
                <a:lnTo>
                  <a:pt x="353" y="334"/>
                </a:lnTo>
                <a:lnTo>
                  <a:pt x="404" y="295"/>
                </a:lnTo>
                <a:lnTo>
                  <a:pt x="429" y="257"/>
                </a:lnTo>
                <a:lnTo>
                  <a:pt x="467" y="218"/>
                </a:lnTo>
                <a:lnTo>
                  <a:pt x="505" y="192"/>
                </a:lnTo>
                <a:lnTo>
                  <a:pt x="543" y="154"/>
                </a:lnTo>
                <a:lnTo>
                  <a:pt x="593" y="103"/>
                </a:lnTo>
                <a:lnTo>
                  <a:pt x="631" y="64"/>
                </a:lnTo>
                <a:lnTo>
                  <a:pt x="669" y="26"/>
                </a:lnTo>
                <a:lnTo>
                  <a:pt x="732" y="0"/>
                </a:lnTo>
              </a:path>
            </a:pathLst>
          </a:custGeom>
          <a:noFill/>
          <a:ln w="50800" cap="rnd" cmpd="sng">
            <a:solidFill>
              <a:srgbClr val="FC0128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43105" name="Group 97">
            <a:extLst>
              <a:ext uri="{FF2B5EF4-FFF2-40B4-BE49-F238E27FC236}">
                <a16:creationId xmlns:a16="http://schemas.microsoft.com/office/drawing/2014/main" id="{47DA44B7-E455-10B4-F7CA-B6AA669D06F8}"/>
              </a:ext>
            </a:extLst>
          </p:cNvPr>
          <p:cNvGrpSpPr>
            <a:grpSpLocks/>
          </p:cNvGrpSpPr>
          <p:nvPr/>
        </p:nvGrpSpPr>
        <p:grpSpPr bwMode="auto">
          <a:xfrm>
            <a:off x="6959600" y="2982913"/>
            <a:ext cx="309563" cy="254000"/>
            <a:chOff x="4384" y="1879"/>
            <a:chExt cx="195" cy="160"/>
          </a:xfrm>
        </p:grpSpPr>
        <p:sp>
          <p:nvSpPr>
            <p:cNvPr id="69675" name="Oval 85">
              <a:extLst>
                <a:ext uri="{FF2B5EF4-FFF2-40B4-BE49-F238E27FC236}">
                  <a16:creationId xmlns:a16="http://schemas.microsoft.com/office/drawing/2014/main" id="{801C9F04-8E5B-5436-8DAB-9858B727BB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4" y="1879"/>
              <a:ext cx="195" cy="160"/>
            </a:xfrm>
            <a:prstGeom prst="ellipse">
              <a:avLst/>
            </a:prstGeom>
            <a:noFill/>
            <a:ln w="50800">
              <a:solidFill>
                <a:srgbClr val="FFFFFF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grpSp>
          <p:nvGrpSpPr>
            <p:cNvPr id="69676" name="Group 88">
              <a:extLst>
                <a:ext uri="{FF2B5EF4-FFF2-40B4-BE49-F238E27FC236}">
                  <a16:creationId xmlns:a16="http://schemas.microsoft.com/office/drawing/2014/main" id="{76CAF8F4-65F3-AC30-C106-B66B1CCA82B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19" y="1915"/>
              <a:ext cx="38" cy="37"/>
              <a:chOff x="4419" y="1915"/>
              <a:chExt cx="38" cy="37"/>
            </a:xfrm>
          </p:grpSpPr>
          <p:sp>
            <p:nvSpPr>
              <p:cNvPr id="69685" name="Oval 86">
                <a:extLst>
                  <a:ext uri="{FF2B5EF4-FFF2-40B4-BE49-F238E27FC236}">
                    <a16:creationId xmlns:a16="http://schemas.microsoft.com/office/drawing/2014/main" id="{2368F90A-6F01-383A-A087-EA654D0F5E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19" y="1915"/>
                <a:ext cx="38" cy="37"/>
              </a:xfrm>
              <a:prstGeom prst="ellipse">
                <a:avLst/>
              </a:prstGeom>
              <a:noFill/>
              <a:ln w="50800">
                <a:solidFill>
                  <a:srgbClr val="A2C1FE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600"/>
                  </a:lnSpc>
                  <a:spcBef>
                    <a:spcPts val="500"/>
                  </a:spcBef>
                </a:pPr>
                <a:endParaRPr lang="en-US" altLang="en-US"/>
              </a:p>
            </p:txBody>
          </p:sp>
          <p:sp>
            <p:nvSpPr>
              <p:cNvPr id="69686" name="Line 87">
                <a:extLst>
                  <a:ext uri="{FF2B5EF4-FFF2-40B4-BE49-F238E27FC236}">
                    <a16:creationId xmlns:a16="http://schemas.microsoft.com/office/drawing/2014/main" id="{ED9D0EF6-6E7B-397B-973C-2943E2FBE8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38" y="1933"/>
                <a:ext cx="0" cy="0"/>
              </a:xfrm>
              <a:prstGeom prst="line">
                <a:avLst/>
              </a:prstGeom>
              <a:noFill/>
              <a:ln w="25400">
                <a:solidFill>
                  <a:srgbClr val="A2C1FE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69677" name="Group 93">
              <a:extLst>
                <a:ext uri="{FF2B5EF4-FFF2-40B4-BE49-F238E27FC236}">
                  <a16:creationId xmlns:a16="http://schemas.microsoft.com/office/drawing/2014/main" id="{79FA1E54-5631-06A8-9AEF-0B8F018A54B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06" y="1915"/>
              <a:ext cx="37" cy="37"/>
              <a:chOff x="4506" y="1915"/>
              <a:chExt cx="37" cy="37"/>
            </a:xfrm>
          </p:grpSpPr>
          <p:sp>
            <p:nvSpPr>
              <p:cNvPr id="69681" name="Oval 89">
                <a:extLst>
                  <a:ext uri="{FF2B5EF4-FFF2-40B4-BE49-F238E27FC236}">
                    <a16:creationId xmlns:a16="http://schemas.microsoft.com/office/drawing/2014/main" id="{07ADFAD0-A4EA-2C84-79F5-10555E7CB2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06" y="1915"/>
                <a:ext cx="37" cy="37"/>
              </a:xfrm>
              <a:prstGeom prst="ellipse">
                <a:avLst/>
              </a:prstGeom>
              <a:noFill/>
              <a:ln w="50800">
                <a:solidFill>
                  <a:srgbClr val="FAFD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600"/>
                  </a:lnSpc>
                  <a:spcBef>
                    <a:spcPts val="500"/>
                  </a:spcBef>
                </a:pPr>
                <a:endParaRPr lang="en-US" altLang="en-US"/>
              </a:p>
            </p:txBody>
          </p:sp>
          <p:grpSp>
            <p:nvGrpSpPr>
              <p:cNvPr id="69682" name="Group 92">
                <a:extLst>
                  <a:ext uri="{FF2B5EF4-FFF2-40B4-BE49-F238E27FC236}">
                    <a16:creationId xmlns:a16="http://schemas.microsoft.com/office/drawing/2014/main" id="{26B26D5F-A737-C081-55A4-3F48BF0B921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517" y="1924"/>
                <a:ext cx="15" cy="15"/>
                <a:chOff x="4517" y="1924"/>
                <a:chExt cx="15" cy="15"/>
              </a:xfrm>
            </p:grpSpPr>
            <p:sp>
              <p:nvSpPr>
                <p:cNvPr id="69683" name="Line 90">
                  <a:extLst>
                    <a:ext uri="{FF2B5EF4-FFF2-40B4-BE49-F238E27FC236}">
                      <a16:creationId xmlns:a16="http://schemas.microsoft.com/office/drawing/2014/main" id="{2DACF4E1-9408-FC23-8D0E-0698F4264F5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517" y="1932"/>
                  <a:ext cx="15" cy="0"/>
                </a:xfrm>
                <a:prstGeom prst="line">
                  <a:avLst/>
                </a:prstGeom>
                <a:noFill/>
                <a:ln w="25400">
                  <a:solidFill>
                    <a:srgbClr val="FAFD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9684" name="Line 91">
                  <a:extLst>
                    <a:ext uri="{FF2B5EF4-FFF2-40B4-BE49-F238E27FC236}">
                      <a16:creationId xmlns:a16="http://schemas.microsoft.com/office/drawing/2014/main" id="{A5E5BEEF-AF76-7A6F-FB1A-5932705AD4C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527" y="1924"/>
                  <a:ext cx="0" cy="15"/>
                </a:xfrm>
                <a:prstGeom prst="line">
                  <a:avLst/>
                </a:prstGeom>
                <a:noFill/>
                <a:ln w="25400">
                  <a:solidFill>
                    <a:srgbClr val="FAFD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69678" name="Group 96">
              <a:extLst>
                <a:ext uri="{FF2B5EF4-FFF2-40B4-BE49-F238E27FC236}">
                  <a16:creationId xmlns:a16="http://schemas.microsoft.com/office/drawing/2014/main" id="{C67E07CA-D619-A1E6-1B42-F43CC56BAE4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63" y="1986"/>
              <a:ext cx="38" cy="37"/>
              <a:chOff x="4463" y="1986"/>
              <a:chExt cx="38" cy="37"/>
            </a:xfrm>
          </p:grpSpPr>
          <p:sp>
            <p:nvSpPr>
              <p:cNvPr id="69679" name="Oval 94">
                <a:extLst>
                  <a:ext uri="{FF2B5EF4-FFF2-40B4-BE49-F238E27FC236}">
                    <a16:creationId xmlns:a16="http://schemas.microsoft.com/office/drawing/2014/main" id="{02F35620-96B9-59FF-1831-2E9D0B18BB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63" y="1986"/>
                <a:ext cx="38" cy="37"/>
              </a:xfrm>
              <a:prstGeom prst="ellipse">
                <a:avLst/>
              </a:prstGeom>
              <a:noFill/>
              <a:ln w="50800">
                <a:solidFill>
                  <a:srgbClr val="A2C1FE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600"/>
                  </a:lnSpc>
                  <a:spcBef>
                    <a:spcPts val="500"/>
                  </a:spcBef>
                </a:pPr>
                <a:endParaRPr lang="en-US" altLang="en-US"/>
              </a:p>
            </p:txBody>
          </p:sp>
          <p:sp>
            <p:nvSpPr>
              <p:cNvPr id="69680" name="Line 95">
                <a:extLst>
                  <a:ext uri="{FF2B5EF4-FFF2-40B4-BE49-F238E27FC236}">
                    <a16:creationId xmlns:a16="http://schemas.microsoft.com/office/drawing/2014/main" id="{AD82AA36-1823-5A7C-221F-8D34FA088D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82" y="2004"/>
                <a:ext cx="0" cy="0"/>
              </a:xfrm>
              <a:prstGeom prst="line">
                <a:avLst/>
              </a:prstGeom>
              <a:noFill/>
              <a:ln w="25400">
                <a:solidFill>
                  <a:srgbClr val="A2C1FE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43118" name="Group 110">
            <a:extLst>
              <a:ext uri="{FF2B5EF4-FFF2-40B4-BE49-F238E27FC236}">
                <a16:creationId xmlns:a16="http://schemas.microsoft.com/office/drawing/2014/main" id="{0DD728BA-9E13-A87A-A6BA-310831FF61EB}"/>
              </a:ext>
            </a:extLst>
          </p:cNvPr>
          <p:cNvGrpSpPr>
            <a:grpSpLocks/>
          </p:cNvGrpSpPr>
          <p:nvPr/>
        </p:nvGrpSpPr>
        <p:grpSpPr bwMode="auto">
          <a:xfrm>
            <a:off x="7007225" y="3602038"/>
            <a:ext cx="309563" cy="254000"/>
            <a:chOff x="4414" y="2269"/>
            <a:chExt cx="195" cy="160"/>
          </a:xfrm>
        </p:grpSpPr>
        <p:sp>
          <p:nvSpPr>
            <p:cNvPr id="69663" name="Oval 98">
              <a:extLst>
                <a:ext uri="{FF2B5EF4-FFF2-40B4-BE49-F238E27FC236}">
                  <a16:creationId xmlns:a16="http://schemas.microsoft.com/office/drawing/2014/main" id="{315A9B1A-89ED-3826-2E25-AFF350CE2D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4" y="2269"/>
              <a:ext cx="195" cy="160"/>
            </a:xfrm>
            <a:prstGeom prst="ellipse">
              <a:avLst/>
            </a:prstGeom>
            <a:noFill/>
            <a:ln w="50800">
              <a:solidFill>
                <a:srgbClr val="FFFFFF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grpSp>
          <p:nvGrpSpPr>
            <p:cNvPr id="69664" name="Group 101">
              <a:extLst>
                <a:ext uri="{FF2B5EF4-FFF2-40B4-BE49-F238E27FC236}">
                  <a16:creationId xmlns:a16="http://schemas.microsoft.com/office/drawing/2014/main" id="{B2594FFA-D110-916E-0578-C350A8163B7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49" y="2305"/>
              <a:ext cx="38" cy="37"/>
              <a:chOff x="4449" y="2305"/>
              <a:chExt cx="38" cy="37"/>
            </a:xfrm>
          </p:grpSpPr>
          <p:sp>
            <p:nvSpPr>
              <p:cNvPr id="69673" name="Oval 99">
                <a:extLst>
                  <a:ext uri="{FF2B5EF4-FFF2-40B4-BE49-F238E27FC236}">
                    <a16:creationId xmlns:a16="http://schemas.microsoft.com/office/drawing/2014/main" id="{AC05EB54-52CB-31EC-4BA3-5758DBD9EE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49" y="2305"/>
                <a:ext cx="38" cy="37"/>
              </a:xfrm>
              <a:prstGeom prst="ellipse">
                <a:avLst/>
              </a:prstGeom>
              <a:noFill/>
              <a:ln w="50800">
                <a:solidFill>
                  <a:srgbClr val="A2C1FE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600"/>
                  </a:lnSpc>
                  <a:spcBef>
                    <a:spcPts val="500"/>
                  </a:spcBef>
                </a:pPr>
                <a:endParaRPr lang="en-US" altLang="en-US"/>
              </a:p>
            </p:txBody>
          </p:sp>
          <p:sp>
            <p:nvSpPr>
              <p:cNvPr id="69674" name="Line 100">
                <a:extLst>
                  <a:ext uri="{FF2B5EF4-FFF2-40B4-BE49-F238E27FC236}">
                    <a16:creationId xmlns:a16="http://schemas.microsoft.com/office/drawing/2014/main" id="{1EC05217-F299-06AC-C0F8-6CEAD7A725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68" y="2323"/>
                <a:ext cx="0" cy="0"/>
              </a:xfrm>
              <a:prstGeom prst="line">
                <a:avLst/>
              </a:prstGeom>
              <a:noFill/>
              <a:ln w="25400">
                <a:solidFill>
                  <a:srgbClr val="A2C1FE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69665" name="Group 106">
              <a:extLst>
                <a:ext uri="{FF2B5EF4-FFF2-40B4-BE49-F238E27FC236}">
                  <a16:creationId xmlns:a16="http://schemas.microsoft.com/office/drawing/2014/main" id="{0E7394C7-E25C-0697-9FED-F739B3C6995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36" y="2305"/>
              <a:ext cx="37" cy="37"/>
              <a:chOff x="4536" y="2305"/>
              <a:chExt cx="37" cy="37"/>
            </a:xfrm>
          </p:grpSpPr>
          <p:sp>
            <p:nvSpPr>
              <p:cNvPr id="69669" name="Oval 102">
                <a:extLst>
                  <a:ext uri="{FF2B5EF4-FFF2-40B4-BE49-F238E27FC236}">
                    <a16:creationId xmlns:a16="http://schemas.microsoft.com/office/drawing/2014/main" id="{6964E772-7B33-639C-EDC1-2FFECA98B0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36" y="2305"/>
                <a:ext cx="37" cy="37"/>
              </a:xfrm>
              <a:prstGeom prst="ellipse">
                <a:avLst/>
              </a:prstGeom>
              <a:noFill/>
              <a:ln w="50800">
                <a:solidFill>
                  <a:srgbClr val="FAFD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600"/>
                  </a:lnSpc>
                  <a:spcBef>
                    <a:spcPts val="500"/>
                  </a:spcBef>
                </a:pPr>
                <a:endParaRPr lang="en-US" altLang="en-US"/>
              </a:p>
            </p:txBody>
          </p:sp>
          <p:grpSp>
            <p:nvGrpSpPr>
              <p:cNvPr id="69670" name="Group 105">
                <a:extLst>
                  <a:ext uri="{FF2B5EF4-FFF2-40B4-BE49-F238E27FC236}">
                    <a16:creationId xmlns:a16="http://schemas.microsoft.com/office/drawing/2014/main" id="{2DD61C87-8E44-A393-E221-0572E31F69E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547" y="2314"/>
                <a:ext cx="15" cy="15"/>
                <a:chOff x="4547" y="2314"/>
                <a:chExt cx="15" cy="15"/>
              </a:xfrm>
            </p:grpSpPr>
            <p:sp>
              <p:nvSpPr>
                <p:cNvPr id="69671" name="Line 103">
                  <a:extLst>
                    <a:ext uri="{FF2B5EF4-FFF2-40B4-BE49-F238E27FC236}">
                      <a16:creationId xmlns:a16="http://schemas.microsoft.com/office/drawing/2014/main" id="{AF04E01C-A550-A6C3-A528-5B242D9E6E9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547" y="2322"/>
                  <a:ext cx="15" cy="0"/>
                </a:xfrm>
                <a:prstGeom prst="line">
                  <a:avLst/>
                </a:prstGeom>
                <a:noFill/>
                <a:ln w="25400">
                  <a:solidFill>
                    <a:srgbClr val="FAFD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9672" name="Line 104">
                  <a:extLst>
                    <a:ext uri="{FF2B5EF4-FFF2-40B4-BE49-F238E27FC236}">
                      <a16:creationId xmlns:a16="http://schemas.microsoft.com/office/drawing/2014/main" id="{4DDDA4F6-106E-9B6D-5512-0D29D9A4EE1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557" y="2314"/>
                  <a:ext cx="0" cy="15"/>
                </a:xfrm>
                <a:prstGeom prst="line">
                  <a:avLst/>
                </a:prstGeom>
                <a:noFill/>
                <a:ln w="25400">
                  <a:solidFill>
                    <a:srgbClr val="FAFD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69666" name="Group 109">
              <a:extLst>
                <a:ext uri="{FF2B5EF4-FFF2-40B4-BE49-F238E27FC236}">
                  <a16:creationId xmlns:a16="http://schemas.microsoft.com/office/drawing/2014/main" id="{9730F60B-9966-4881-BAC3-6A176356F1E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93" y="2376"/>
              <a:ext cx="38" cy="37"/>
              <a:chOff x="4493" y="2376"/>
              <a:chExt cx="38" cy="37"/>
            </a:xfrm>
          </p:grpSpPr>
          <p:sp>
            <p:nvSpPr>
              <p:cNvPr id="69667" name="Oval 107">
                <a:extLst>
                  <a:ext uri="{FF2B5EF4-FFF2-40B4-BE49-F238E27FC236}">
                    <a16:creationId xmlns:a16="http://schemas.microsoft.com/office/drawing/2014/main" id="{C87ECD44-0314-587D-D62D-A56629F1EB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93" y="2376"/>
                <a:ext cx="38" cy="37"/>
              </a:xfrm>
              <a:prstGeom prst="ellipse">
                <a:avLst/>
              </a:prstGeom>
              <a:noFill/>
              <a:ln w="50800">
                <a:solidFill>
                  <a:srgbClr val="A2C1FE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600"/>
                  </a:lnSpc>
                  <a:spcBef>
                    <a:spcPts val="500"/>
                  </a:spcBef>
                </a:pPr>
                <a:endParaRPr lang="en-US" altLang="en-US"/>
              </a:p>
            </p:txBody>
          </p:sp>
          <p:sp>
            <p:nvSpPr>
              <p:cNvPr id="69668" name="Line 108">
                <a:extLst>
                  <a:ext uri="{FF2B5EF4-FFF2-40B4-BE49-F238E27FC236}">
                    <a16:creationId xmlns:a16="http://schemas.microsoft.com/office/drawing/2014/main" id="{A5B59E94-8FC2-4BE1-4815-8BED4C8BE1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12" y="2394"/>
                <a:ext cx="0" cy="0"/>
              </a:xfrm>
              <a:prstGeom prst="line">
                <a:avLst/>
              </a:prstGeom>
              <a:noFill/>
              <a:ln w="25400">
                <a:solidFill>
                  <a:srgbClr val="A2C1FE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43119" name="Freeform 111">
            <a:extLst>
              <a:ext uri="{FF2B5EF4-FFF2-40B4-BE49-F238E27FC236}">
                <a16:creationId xmlns:a16="http://schemas.microsoft.com/office/drawing/2014/main" id="{36C2D0C1-A922-AEEC-13F8-CD54B4A7A6C8}"/>
              </a:ext>
            </a:extLst>
          </p:cNvPr>
          <p:cNvSpPr>
            <a:spLocks/>
          </p:cNvSpPr>
          <p:nvPr/>
        </p:nvSpPr>
        <p:spPr bwMode="auto">
          <a:xfrm>
            <a:off x="1876425" y="-752475"/>
            <a:ext cx="801688" cy="514350"/>
          </a:xfrm>
          <a:custGeom>
            <a:avLst/>
            <a:gdLst>
              <a:gd name="T0" fmla="*/ 2147483646 w 505"/>
              <a:gd name="T1" fmla="*/ 2147483646 h 324"/>
              <a:gd name="T2" fmla="*/ 2147483646 w 505"/>
              <a:gd name="T3" fmla="*/ 2147483646 h 324"/>
              <a:gd name="T4" fmla="*/ 2147483646 w 505"/>
              <a:gd name="T5" fmla="*/ 2147483646 h 324"/>
              <a:gd name="T6" fmla="*/ 2147483646 w 505"/>
              <a:gd name="T7" fmla="*/ 2147483646 h 324"/>
              <a:gd name="T8" fmla="*/ 2147483646 w 505"/>
              <a:gd name="T9" fmla="*/ 2147483646 h 324"/>
              <a:gd name="T10" fmla="*/ 2147483646 w 505"/>
              <a:gd name="T11" fmla="*/ 2147483646 h 324"/>
              <a:gd name="T12" fmla="*/ 2147483646 w 505"/>
              <a:gd name="T13" fmla="*/ 2147483646 h 324"/>
              <a:gd name="T14" fmla="*/ 2147483646 w 505"/>
              <a:gd name="T15" fmla="*/ 2147483646 h 324"/>
              <a:gd name="T16" fmla="*/ 2147483646 w 505"/>
              <a:gd name="T17" fmla="*/ 2147483646 h 324"/>
              <a:gd name="T18" fmla="*/ 2147483646 w 505"/>
              <a:gd name="T19" fmla="*/ 2147483646 h 324"/>
              <a:gd name="T20" fmla="*/ 2147483646 w 505"/>
              <a:gd name="T21" fmla="*/ 2147483646 h 324"/>
              <a:gd name="T22" fmla="*/ 2147483646 w 505"/>
              <a:gd name="T23" fmla="*/ 2147483646 h 324"/>
              <a:gd name="T24" fmla="*/ 2147483646 w 505"/>
              <a:gd name="T25" fmla="*/ 2147483646 h 324"/>
              <a:gd name="T26" fmla="*/ 2147483646 w 505"/>
              <a:gd name="T27" fmla="*/ 2147483646 h 324"/>
              <a:gd name="T28" fmla="*/ 2147483646 w 505"/>
              <a:gd name="T29" fmla="*/ 2147483646 h 324"/>
              <a:gd name="T30" fmla="*/ 2147483646 w 505"/>
              <a:gd name="T31" fmla="*/ 2147483646 h 324"/>
              <a:gd name="T32" fmla="*/ 2147483646 w 505"/>
              <a:gd name="T33" fmla="*/ 2147483646 h 324"/>
              <a:gd name="T34" fmla="*/ 2147483646 w 505"/>
              <a:gd name="T35" fmla="*/ 2147483646 h 324"/>
              <a:gd name="T36" fmla="*/ 2147483646 w 505"/>
              <a:gd name="T37" fmla="*/ 2147483646 h 324"/>
              <a:gd name="T38" fmla="*/ 2147483646 w 505"/>
              <a:gd name="T39" fmla="*/ 2147483646 h 324"/>
              <a:gd name="T40" fmla="*/ 2147483646 w 505"/>
              <a:gd name="T41" fmla="*/ 2147483646 h 324"/>
              <a:gd name="T42" fmla="*/ 2147483646 w 505"/>
              <a:gd name="T43" fmla="*/ 2147483646 h 324"/>
              <a:gd name="T44" fmla="*/ 2147483646 w 505"/>
              <a:gd name="T45" fmla="*/ 2147483646 h 324"/>
              <a:gd name="T46" fmla="*/ 2147483646 w 505"/>
              <a:gd name="T47" fmla="*/ 2147483646 h 324"/>
              <a:gd name="T48" fmla="*/ 2147483646 w 505"/>
              <a:gd name="T49" fmla="*/ 0 h 324"/>
              <a:gd name="T50" fmla="*/ 2147483646 w 505"/>
              <a:gd name="T51" fmla="*/ 2147483646 h 324"/>
              <a:gd name="T52" fmla="*/ 2147483646 w 505"/>
              <a:gd name="T53" fmla="*/ 2147483646 h 324"/>
              <a:gd name="T54" fmla="*/ 2147483646 w 505"/>
              <a:gd name="T55" fmla="*/ 2147483646 h 324"/>
              <a:gd name="T56" fmla="*/ 2147483646 w 505"/>
              <a:gd name="T57" fmla="*/ 2147483646 h 324"/>
              <a:gd name="T58" fmla="*/ 2147483646 w 505"/>
              <a:gd name="T59" fmla="*/ 2147483646 h 324"/>
              <a:gd name="T60" fmla="*/ 2147483646 w 505"/>
              <a:gd name="T61" fmla="*/ 2147483646 h 324"/>
              <a:gd name="T62" fmla="*/ 2147483646 w 505"/>
              <a:gd name="T63" fmla="*/ 2147483646 h 324"/>
              <a:gd name="T64" fmla="*/ 2147483646 w 505"/>
              <a:gd name="T65" fmla="*/ 2147483646 h 324"/>
              <a:gd name="T66" fmla="*/ 2147483646 w 505"/>
              <a:gd name="T67" fmla="*/ 2147483646 h 324"/>
              <a:gd name="T68" fmla="*/ 2147483646 w 505"/>
              <a:gd name="T69" fmla="*/ 2147483646 h 324"/>
              <a:gd name="T70" fmla="*/ 2147483646 w 505"/>
              <a:gd name="T71" fmla="*/ 2147483646 h 324"/>
              <a:gd name="T72" fmla="*/ 2147483646 w 505"/>
              <a:gd name="T73" fmla="*/ 2147483646 h 324"/>
              <a:gd name="T74" fmla="*/ 2147483646 w 505"/>
              <a:gd name="T75" fmla="*/ 2147483646 h 324"/>
              <a:gd name="T76" fmla="*/ 2147483646 w 505"/>
              <a:gd name="T77" fmla="*/ 2147483646 h 324"/>
              <a:gd name="T78" fmla="*/ 2147483646 w 505"/>
              <a:gd name="T79" fmla="*/ 2147483646 h 324"/>
              <a:gd name="T80" fmla="*/ 2147483646 w 505"/>
              <a:gd name="T81" fmla="*/ 2147483646 h 324"/>
              <a:gd name="T82" fmla="*/ 0 w 505"/>
              <a:gd name="T83" fmla="*/ 2147483646 h 324"/>
              <a:gd name="T84" fmla="*/ 2147483646 w 505"/>
              <a:gd name="T85" fmla="*/ 2147483646 h 324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505" h="324">
                <a:moveTo>
                  <a:pt x="17" y="259"/>
                </a:moveTo>
                <a:lnTo>
                  <a:pt x="30" y="274"/>
                </a:lnTo>
                <a:lnTo>
                  <a:pt x="38" y="274"/>
                </a:lnTo>
                <a:lnTo>
                  <a:pt x="38" y="281"/>
                </a:lnTo>
                <a:lnTo>
                  <a:pt x="38" y="289"/>
                </a:lnTo>
                <a:lnTo>
                  <a:pt x="51" y="289"/>
                </a:lnTo>
                <a:lnTo>
                  <a:pt x="56" y="289"/>
                </a:lnTo>
                <a:lnTo>
                  <a:pt x="56" y="291"/>
                </a:lnTo>
                <a:lnTo>
                  <a:pt x="68" y="301"/>
                </a:lnTo>
                <a:lnTo>
                  <a:pt x="81" y="301"/>
                </a:lnTo>
                <a:lnTo>
                  <a:pt x="81" y="303"/>
                </a:lnTo>
                <a:lnTo>
                  <a:pt x="90" y="303"/>
                </a:lnTo>
                <a:lnTo>
                  <a:pt x="103" y="311"/>
                </a:lnTo>
                <a:lnTo>
                  <a:pt x="107" y="316"/>
                </a:lnTo>
                <a:lnTo>
                  <a:pt x="124" y="316"/>
                </a:lnTo>
                <a:lnTo>
                  <a:pt x="124" y="323"/>
                </a:lnTo>
                <a:lnTo>
                  <a:pt x="145" y="323"/>
                </a:lnTo>
                <a:lnTo>
                  <a:pt x="179" y="323"/>
                </a:lnTo>
                <a:lnTo>
                  <a:pt x="196" y="323"/>
                </a:lnTo>
                <a:lnTo>
                  <a:pt x="201" y="323"/>
                </a:lnTo>
                <a:lnTo>
                  <a:pt x="209" y="323"/>
                </a:lnTo>
                <a:lnTo>
                  <a:pt x="222" y="323"/>
                </a:lnTo>
                <a:lnTo>
                  <a:pt x="235" y="316"/>
                </a:lnTo>
                <a:lnTo>
                  <a:pt x="248" y="316"/>
                </a:lnTo>
                <a:lnTo>
                  <a:pt x="248" y="311"/>
                </a:lnTo>
                <a:lnTo>
                  <a:pt x="252" y="311"/>
                </a:lnTo>
                <a:lnTo>
                  <a:pt x="261" y="311"/>
                </a:lnTo>
                <a:lnTo>
                  <a:pt x="303" y="289"/>
                </a:lnTo>
                <a:lnTo>
                  <a:pt x="337" y="272"/>
                </a:lnTo>
                <a:lnTo>
                  <a:pt x="363" y="250"/>
                </a:lnTo>
                <a:lnTo>
                  <a:pt x="414" y="206"/>
                </a:lnTo>
                <a:lnTo>
                  <a:pt x="453" y="179"/>
                </a:lnTo>
                <a:lnTo>
                  <a:pt x="466" y="174"/>
                </a:lnTo>
                <a:lnTo>
                  <a:pt x="466" y="166"/>
                </a:lnTo>
                <a:lnTo>
                  <a:pt x="483" y="159"/>
                </a:lnTo>
                <a:lnTo>
                  <a:pt x="483" y="147"/>
                </a:lnTo>
                <a:lnTo>
                  <a:pt x="504" y="130"/>
                </a:lnTo>
                <a:lnTo>
                  <a:pt x="504" y="122"/>
                </a:lnTo>
                <a:lnTo>
                  <a:pt x="504" y="115"/>
                </a:lnTo>
                <a:lnTo>
                  <a:pt x="504" y="113"/>
                </a:lnTo>
                <a:lnTo>
                  <a:pt x="504" y="98"/>
                </a:lnTo>
                <a:lnTo>
                  <a:pt x="504" y="83"/>
                </a:lnTo>
                <a:lnTo>
                  <a:pt x="504" y="76"/>
                </a:lnTo>
                <a:lnTo>
                  <a:pt x="495" y="71"/>
                </a:lnTo>
                <a:lnTo>
                  <a:pt x="483" y="61"/>
                </a:lnTo>
                <a:lnTo>
                  <a:pt x="470" y="61"/>
                </a:lnTo>
                <a:lnTo>
                  <a:pt x="466" y="61"/>
                </a:lnTo>
                <a:lnTo>
                  <a:pt x="466" y="59"/>
                </a:lnTo>
                <a:lnTo>
                  <a:pt x="453" y="54"/>
                </a:lnTo>
                <a:lnTo>
                  <a:pt x="444" y="54"/>
                </a:lnTo>
                <a:lnTo>
                  <a:pt x="436" y="54"/>
                </a:lnTo>
                <a:lnTo>
                  <a:pt x="431" y="44"/>
                </a:lnTo>
                <a:lnTo>
                  <a:pt x="431" y="39"/>
                </a:lnTo>
                <a:lnTo>
                  <a:pt x="414" y="39"/>
                </a:lnTo>
                <a:lnTo>
                  <a:pt x="401" y="39"/>
                </a:lnTo>
                <a:lnTo>
                  <a:pt x="401" y="32"/>
                </a:lnTo>
                <a:lnTo>
                  <a:pt x="393" y="32"/>
                </a:lnTo>
                <a:lnTo>
                  <a:pt x="380" y="29"/>
                </a:lnTo>
                <a:lnTo>
                  <a:pt x="363" y="29"/>
                </a:lnTo>
                <a:lnTo>
                  <a:pt x="363" y="22"/>
                </a:lnTo>
                <a:lnTo>
                  <a:pt x="355" y="22"/>
                </a:lnTo>
                <a:lnTo>
                  <a:pt x="342" y="22"/>
                </a:lnTo>
                <a:lnTo>
                  <a:pt x="342" y="20"/>
                </a:lnTo>
                <a:lnTo>
                  <a:pt x="337" y="20"/>
                </a:lnTo>
                <a:lnTo>
                  <a:pt x="325" y="20"/>
                </a:lnTo>
                <a:lnTo>
                  <a:pt x="312" y="20"/>
                </a:lnTo>
                <a:lnTo>
                  <a:pt x="303" y="20"/>
                </a:lnTo>
                <a:lnTo>
                  <a:pt x="303" y="12"/>
                </a:lnTo>
                <a:lnTo>
                  <a:pt x="290" y="12"/>
                </a:lnTo>
                <a:lnTo>
                  <a:pt x="286" y="7"/>
                </a:lnTo>
                <a:lnTo>
                  <a:pt x="269" y="7"/>
                </a:lnTo>
                <a:lnTo>
                  <a:pt x="261" y="7"/>
                </a:lnTo>
                <a:lnTo>
                  <a:pt x="252" y="7"/>
                </a:lnTo>
                <a:lnTo>
                  <a:pt x="248" y="0"/>
                </a:lnTo>
                <a:lnTo>
                  <a:pt x="235" y="0"/>
                </a:lnTo>
                <a:lnTo>
                  <a:pt x="201" y="0"/>
                </a:lnTo>
                <a:lnTo>
                  <a:pt x="201" y="7"/>
                </a:lnTo>
                <a:lnTo>
                  <a:pt x="196" y="7"/>
                </a:lnTo>
                <a:lnTo>
                  <a:pt x="179" y="7"/>
                </a:lnTo>
                <a:lnTo>
                  <a:pt x="179" y="12"/>
                </a:lnTo>
                <a:lnTo>
                  <a:pt x="171" y="20"/>
                </a:lnTo>
                <a:lnTo>
                  <a:pt x="158" y="20"/>
                </a:lnTo>
                <a:lnTo>
                  <a:pt x="158" y="22"/>
                </a:lnTo>
                <a:lnTo>
                  <a:pt x="145" y="22"/>
                </a:lnTo>
                <a:lnTo>
                  <a:pt x="141" y="22"/>
                </a:lnTo>
                <a:lnTo>
                  <a:pt x="141" y="29"/>
                </a:lnTo>
                <a:lnTo>
                  <a:pt x="132" y="29"/>
                </a:lnTo>
                <a:lnTo>
                  <a:pt x="124" y="29"/>
                </a:lnTo>
                <a:lnTo>
                  <a:pt x="107" y="29"/>
                </a:lnTo>
                <a:lnTo>
                  <a:pt x="103" y="32"/>
                </a:lnTo>
                <a:lnTo>
                  <a:pt x="103" y="39"/>
                </a:lnTo>
                <a:lnTo>
                  <a:pt x="90" y="39"/>
                </a:lnTo>
                <a:lnTo>
                  <a:pt x="90" y="44"/>
                </a:lnTo>
                <a:lnTo>
                  <a:pt x="81" y="44"/>
                </a:lnTo>
                <a:lnTo>
                  <a:pt x="81" y="54"/>
                </a:lnTo>
                <a:lnTo>
                  <a:pt x="68" y="54"/>
                </a:lnTo>
                <a:lnTo>
                  <a:pt x="68" y="59"/>
                </a:lnTo>
                <a:lnTo>
                  <a:pt x="56" y="61"/>
                </a:lnTo>
                <a:lnTo>
                  <a:pt x="56" y="71"/>
                </a:lnTo>
                <a:lnTo>
                  <a:pt x="51" y="71"/>
                </a:lnTo>
                <a:lnTo>
                  <a:pt x="51" y="76"/>
                </a:lnTo>
                <a:lnTo>
                  <a:pt x="38" y="76"/>
                </a:lnTo>
                <a:lnTo>
                  <a:pt x="38" y="83"/>
                </a:lnTo>
                <a:lnTo>
                  <a:pt x="38" y="86"/>
                </a:lnTo>
                <a:lnTo>
                  <a:pt x="38" y="93"/>
                </a:lnTo>
                <a:lnTo>
                  <a:pt x="38" y="98"/>
                </a:lnTo>
                <a:lnTo>
                  <a:pt x="30" y="105"/>
                </a:lnTo>
                <a:lnTo>
                  <a:pt x="30" y="113"/>
                </a:lnTo>
                <a:lnTo>
                  <a:pt x="30" y="115"/>
                </a:lnTo>
                <a:lnTo>
                  <a:pt x="30" y="122"/>
                </a:lnTo>
                <a:lnTo>
                  <a:pt x="30" y="130"/>
                </a:lnTo>
                <a:lnTo>
                  <a:pt x="30" y="135"/>
                </a:lnTo>
                <a:lnTo>
                  <a:pt x="30" y="137"/>
                </a:lnTo>
                <a:lnTo>
                  <a:pt x="17" y="147"/>
                </a:lnTo>
                <a:lnTo>
                  <a:pt x="17" y="166"/>
                </a:lnTo>
                <a:lnTo>
                  <a:pt x="17" y="174"/>
                </a:lnTo>
                <a:lnTo>
                  <a:pt x="17" y="179"/>
                </a:lnTo>
                <a:lnTo>
                  <a:pt x="17" y="188"/>
                </a:lnTo>
                <a:lnTo>
                  <a:pt x="17" y="196"/>
                </a:lnTo>
                <a:lnTo>
                  <a:pt x="17" y="198"/>
                </a:lnTo>
                <a:lnTo>
                  <a:pt x="17" y="206"/>
                </a:lnTo>
                <a:lnTo>
                  <a:pt x="17" y="210"/>
                </a:lnTo>
                <a:lnTo>
                  <a:pt x="17" y="218"/>
                </a:lnTo>
                <a:lnTo>
                  <a:pt x="17" y="223"/>
                </a:lnTo>
                <a:lnTo>
                  <a:pt x="17" y="228"/>
                </a:lnTo>
                <a:lnTo>
                  <a:pt x="0" y="235"/>
                </a:lnTo>
                <a:lnTo>
                  <a:pt x="0" y="242"/>
                </a:lnTo>
                <a:lnTo>
                  <a:pt x="0" y="247"/>
                </a:lnTo>
                <a:lnTo>
                  <a:pt x="17" y="247"/>
                </a:lnTo>
                <a:lnTo>
                  <a:pt x="17" y="250"/>
                </a:lnTo>
              </a:path>
            </a:pathLst>
          </a:custGeom>
          <a:gradFill rotWithShape="0">
            <a:gsLst>
              <a:gs pos="0">
                <a:srgbClr val="6B4414"/>
              </a:gs>
              <a:gs pos="100000">
                <a:srgbClr val="B5A189"/>
              </a:gs>
            </a:gsLst>
            <a:path path="rect">
              <a:fillToRect l="50000" t="50000" r="50000" b="50000"/>
            </a:path>
          </a:gradFill>
          <a:ln w="25400" cap="rnd" cmpd="sng">
            <a:solidFill>
              <a:srgbClr val="242F3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9654" name="Group 116">
            <a:extLst>
              <a:ext uri="{FF2B5EF4-FFF2-40B4-BE49-F238E27FC236}">
                <a16:creationId xmlns:a16="http://schemas.microsoft.com/office/drawing/2014/main" id="{3401DD23-BE3E-95B6-5E57-D8D0B0B28650}"/>
              </a:ext>
            </a:extLst>
          </p:cNvPr>
          <p:cNvGrpSpPr>
            <a:grpSpLocks/>
          </p:cNvGrpSpPr>
          <p:nvPr/>
        </p:nvGrpSpPr>
        <p:grpSpPr bwMode="auto">
          <a:xfrm>
            <a:off x="9050338" y="5848350"/>
            <a:ext cx="441325" cy="282575"/>
            <a:chOff x="5701" y="3684"/>
            <a:chExt cx="278" cy="178"/>
          </a:xfrm>
        </p:grpSpPr>
        <p:sp>
          <p:nvSpPr>
            <p:cNvPr id="69659" name="Line 112">
              <a:extLst>
                <a:ext uri="{FF2B5EF4-FFF2-40B4-BE49-F238E27FC236}">
                  <a16:creationId xmlns:a16="http://schemas.microsoft.com/office/drawing/2014/main" id="{DA5C51EB-5CB3-7981-9EBC-04F05660222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01" y="3684"/>
              <a:ext cx="27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660" name="Line 113">
              <a:extLst>
                <a:ext uri="{FF2B5EF4-FFF2-40B4-BE49-F238E27FC236}">
                  <a16:creationId xmlns:a16="http://schemas.microsoft.com/office/drawing/2014/main" id="{D916093D-8113-D98D-EC03-309DF18152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51" y="3750"/>
              <a:ext cx="17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661" name="Line 114">
              <a:extLst>
                <a:ext uri="{FF2B5EF4-FFF2-40B4-BE49-F238E27FC236}">
                  <a16:creationId xmlns:a16="http://schemas.microsoft.com/office/drawing/2014/main" id="{3F47194D-B2BF-337B-542C-DCE6C85579F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68" y="3806"/>
              <a:ext cx="1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662" name="Line 115">
              <a:extLst>
                <a:ext uri="{FF2B5EF4-FFF2-40B4-BE49-F238E27FC236}">
                  <a16:creationId xmlns:a16="http://schemas.microsoft.com/office/drawing/2014/main" id="{40C9665F-CE45-BE42-22FC-801EE08DA6B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98" y="3862"/>
              <a:ext cx="8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9655" name="Line 117">
            <a:extLst>
              <a:ext uri="{FF2B5EF4-FFF2-40B4-BE49-F238E27FC236}">
                <a16:creationId xmlns:a16="http://schemas.microsoft.com/office/drawing/2014/main" id="{185ED872-D973-5AA9-E13A-30BB94964C20}"/>
              </a:ext>
            </a:extLst>
          </p:cNvPr>
          <p:cNvSpPr>
            <a:spLocks noChangeShapeType="1"/>
          </p:cNvSpPr>
          <p:nvPr/>
        </p:nvSpPr>
        <p:spPr bwMode="auto">
          <a:xfrm>
            <a:off x="9255125" y="5626100"/>
            <a:ext cx="0" cy="2143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3129" name="Freeform 121">
            <a:extLst>
              <a:ext uri="{FF2B5EF4-FFF2-40B4-BE49-F238E27FC236}">
                <a16:creationId xmlns:a16="http://schemas.microsoft.com/office/drawing/2014/main" id="{ED06543F-E9A9-64BF-AD39-94244E1A1E30}"/>
              </a:ext>
            </a:extLst>
          </p:cNvPr>
          <p:cNvSpPr>
            <a:spLocks/>
          </p:cNvSpPr>
          <p:nvPr/>
        </p:nvSpPr>
        <p:spPr bwMode="auto">
          <a:xfrm>
            <a:off x="5595938" y="-644525"/>
            <a:ext cx="847725" cy="644525"/>
          </a:xfrm>
          <a:custGeom>
            <a:avLst/>
            <a:gdLst>
              <a:gd name="T0" fmla="*/ 2147483646 w 800"/>
              <a:gd name="T1" fmla="*/ 2147483646 h 647"/>
              <a:gd name="T2" fmla="*/ 2147483646 w 800"/>
              <a:gd name="T3" fmla="*/ 2147483646 h 647"/>
              <a:gd name="T4" fmla="*/ 2147483646 w 800"/>
              <a:gd name="T5" fmla="*/ 2147483646 h 647"/>
              <a:gd name="T6" fmla="*/ 2147483646 w 800"/>
              <a:gd name="T7" fmla="*/ 2147483646 h 647"/>
              <a:gd name="T8" fmla="*/ 2147483646 w 800"/>
              <a:gd name="T9" fmla="*/ 2147483646 h 647"/>
              <a:gd name="T10" fmla="*/ 0 w 800"/>
              <a:gd name="T11" fmla="*/ 2147483646 h 647"/>
              <a:gd name="T12" fmla="*/ 0 w 800"/>
              <a:gd name="T13" fmla="*/ 2147483646 h 647"/>
              <a:gd name="T14" fmla="*/ 2147483646 w 800"/>
              <a:gd name="T15" fmla="*/ 2147483646 h 647"/>
              <a:gd name="T16" fmla="*/ 2147483646 w 800"/>
              <a:gd name="T17" fmla="*/ 2147483646 h 647"/>
              <a:gd name="T18" fmla="*/ 2147483646 w 800"/>
              <a:gd name="T19" fmla="*/ 2147483646 h 647"/>
              <a:gd name="T20" fmla="*/ 2147483646 w 800"/>
              <a:gd name="T21" fmla="*/ 2147483646 h 647"/>
              <a:gd name="T22" fmla="*/ 2147483646 w 800"/>
              <a:gd name="T23" fmla="*/ 2147483646 h 647"/>
              <a:gd name="T24" fmla="*/ 2147483646 w 800"/>
              <a:gd name="T25" fmla="*/ 2147483646 h 647"/>
              <a:gd name="T26" fmla="*/ 2147483646 w 800"/>
              <a:gd name="T27" fmla="*/ 2147483646 h 647"/>
              <a:gd name="T28" fmla="*/ 2147483646 w 800"/>
              <a:gd name="T29" fmla="*/ 2147483646 h 647"/>
              <a:gd name="T30" fmla="*/ 2147483646 w 800"/>
              <a:gd name="T31" fmla="*/ 2147483646 h 647"/>
              <a:gd name="T32" fmla="*/ 2147483646 w 800"/>
              <a:gd name="T33" fmla="*/ 2147483646 h 647"/>
              <a:gd name="T34" fmla="*/ 2147483646 w 800"/>
              <a:gd name="T35" fmla="*/ 2147483646 h 647"/>
              <a:gd name="T36" fmla="*/ 2147483646 w 800"/>
              <a:gd name="T37" fmla="*/ 2147483646 h 647"/>
              <a:gd name="T38" fmla="*/ 2147483646 w 800"/>
              <a:gd name="T39" fmla="*/ 2147483646 h 647"/>
              <a:gd name="T40" fmla="*/ 2147483646 w 800"/>
              <a:gd name="T41" fmla="*/ 2147483646 h 647"/>
              <a:gd name="T42" fmla="*/ 2147483646 w 800"/>
              <a:gd name="T43" fmla="*/ 2147483646 h 647"/>
              <a:gd name="T44" fmla="*/ 2147483646 w 800"/>
              <a:gd name="T45" fmla="*/ 2147483646 h 647"/>
              <a:gd name="T46" fmla="*/ 2147483646 w 800"/>
              <a:gd name="T47" fmla="*/ 2147483646 h 647"/>
              <a:gd name="T48" fmla="*/ 2147483646 w 800"/>
              <a:gd name="T49" fmla="*/ 2147483646 h 647"/>
              <a:gd name="T50" fmla="*/ 2147483646 w 800"/>
              <a:gd name="T51" fmla="*/ 2147483646 h 647"/>
              <a:gd name="T52" fmla="*/ 2147483646 w 800"/>
              <a:gd name="T53" fmla="*/ 2147483646 h 647"/>
              <a:gd name="T54" fmla="*/ 2147483646 w 800"/>
              <a:gd name="T55" fmla="*/ 2147483646 h 647"/>
              <a:gd name="T56" fmla="*/ 2147483646 w 800"/>
              <a:gd name="T57" fmla="*/ 2147483646 h 647"/>
              <a:gd name="T58" fmla="*/ 2147483646 w 800"/>
              <a:gd name="T59" fmla="*/ 2147483646 h 647"/>
              <a:gd name="T60" fmla="*/ 2147483646 w 800"/>
              <a:gd name="T61" fmla="*/ 2147483646 h 647"/>
              <a:gd name="T62" fmla="*/ 2147483646 w 800"/>
              <a:gd name="T63" fmla="*/ 2147483646 h 647"/>
              <a:gd name="T64" fmla="*/ 2147483646 w 800"/>
              <a:gd name="T65" fmla="*/ 2147483646 h 647"/>
              <a:gd name="T66" fmla="*/ 2147483646 w 800"/>
              <a:gd name="T67" fmla="*/ 2147483646 h 647"/>
              <a:gd name="T68" fmla="*/ 2147483646 w 800"/>
              <a:gd name="T69" fmla="*/ 2147483646 h 647"/>
              <a:gd name="T70" fmla="*/ 2147483646 w 800"/>
              <a:gd name="T71" fmla="*/ 2147483646 h 647"/>
              <a:gd name="T72" fmla="*/ 2147483646 w 800"/>
              <a:gd name="T73" fmla="*/ 2147483646 h 647"/>
              <a:gd name="T74" fmla="*/ 2147483646 w 800"/>
              <a:gd name="T75" fmla="*/ 2147483646 h 647"/>
              <a:gd name="T76" fmla="*/ 2147483646 w 800"/>
              <a:gd name="T77" fmla="*/ 2147483646 h 647"/>
              <a:gd name="T78" fmla="*/ 2147483646 w 800"/>
              <a:gd name="T79" fmla="*/ 2147483646 h 647"/>
              <a:gd name="T80" fmla="*/ 2147483646 w 800"/>
              <a:gd name="T81" fmla="*/ 2147483646 h 647"/>
              <a:gd name="T82" fmla="*/ 2147483646 w 800"/>
              <a:gd name="T83" fmla="*/ 0 h 647"/>
              <a:gd name="T84" fmla="*/ 2147483646 w 800"/>
              <a:gd name="T85" fmla="*/ 2147483646 h 647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800" h="647">
                <a:moveTo>
                  <a:pt x="157" y="22"/>
                </a:moveTo>
                <a:lnTo>
                  <a:pt x="121" y="38"/>
                </a:lnTo>
                <a:lnTo>
                  <a:pt x="121" y="49"/>
                </a:lnTo>
                <a:lnTo>
                  <a:pt x="103" y="49"/>
                </a:lnTo>
                <a:lnTo>
                  <a:pt x="85" y="49"/>
                </a:lnTo>
                <a:lnTo>
                  <a:pt x="85" y="66"/>
                </a:lnTo>
                <a:lnTo>
                  <a:pt x="85" y="71"/>
                </a:lnTo>
                <a:lnTo>
                  <a:pt x="79" y="71"/>
                </a:lnTo>
                <a:lnTo>
                  <a:pt x="54" y="88"/>
                </a:lnTo>
                <a:lnTo>
                  <a:pt x="54" y="104"/>
                </a:lnTo>
                <a:lnTo>
                  <a:pt x="48" y="104"/>
                </a:lnTo>
                <a:lnTo>
                  <a:pt x="48" y="115"/>
                </a:lnTo>
                <a:lnTo>
                  <a:pt x="30" y="131"/>
                </a:lnTo>
                <a:lnTo>
                  <a:pt x="18" y="137"/>
                </a:lnTo>
                <a:lnTo>
                  <a:pt x="18" y="159"/>
                </a:lnTo>
                <a:lnTo>
                  <a:pt x="0" y="159"/>
                </a:lnTo>
                <a:lnTo>
                  <a:pt x="0" y="186"/>
                </a:lnTo>
                <a:lnTo>
                  <a:pt x="0" y="230"/>
                </a:lnTo>
                <a:lnTo>
                  <a:pt x="0" y="252"/>
                </a:lnTo>
                <a:lnTo>
                  <a:pt x="0" y="257"/>
                </a:lnTo>
                <a:lnTo>
                  <a:pt x="0" y="268"/>
                </a:lnTo>
                <a:lnTo>
                  <a:pt x="0" y="285"/>
                </a:lnTo>
                <a:lnTo>
                  <a:pt x="18" y="301"/>
                </a:lnTo>
                <a:lnTo>
                  <a:pt x="18" y="318"/>
                </a:lnTo>
                <a:lnTo>
                  <a:pt x="30" y="318"/>
                </a:lnTo>
                <a:lnTo>
                  <a:pt x="30" y="323"/>
                </a:lnTo>
                <a:lnTo>
                  <a:pt x="30" y="334"/>
                </a:lnTo>
                <a:lnTo>
                  <a:pt x="85" y="389"/>
                </a:lnTo>
                <a:lnTo>
                  <a:pt x="127" y="432"/>
                </a:lnTo>
                <a:lnTo>
                  <a:pt x="182" y="465"/>
                </a:lnTo>
                <a:lnTo>
                  <a:pt x="291" y="531"/>
                </a:lnTo>
                <a:lnTo>
                  <a:pt x="357" y="580"/>
                </a:lnTo>
                <a:lnTo>
                  <a:pt x="369" y="597"/>
                </a:lnTo>
                <a:lnTo>
                  <a:pt x="387" y="597"/>
                </a:lnTo>
                <a:lnTo>
                  <a:pt x="406" y="619"/>
                </a:lnTo>
                <a:lnTo>
                  <a:pt x="436" y="619"/>
                </a:lnTo>
                <a:lnTo>
                  <a:pt x="478" y="646"/>
                </a:lnTo>
                <a:lnTo>
                  <a:pt x="496" y="646"/>
                </a:lnTo>
                <a:lnTo>
                  <a:pt x="515" y="646"/>
                </a:lnTo>
                <a:lnTo>
                  <a:pt x="521" y="646"/>
                </a:lnTo>
                <a:lnTo>
                  <a:pt x="557" y="646"/>
                </a:lnTo>
                <a:lnTo>
                  <a:pt x="593" y="646"/>
                </a:lnTo>
                <a:lnTo>
                  <a:pt x="611" y="646"/>
                </a:lnTo>
                <a:lnTo>
                  <a:pt x="623" y="635"/>
                </a:lnTo>
                <a:lnTo>
                  <a:pt x="648" y="619"/>
                </a:lnTo>
                <a:lnTo>
                  <a:pt x="648" y="602"/>
                </a:lnTo>
                <a:lnTo>
                  <a:pt x="648" y="597"/>
                </a:lnTo>
                <a:lnTo>
                  <a:pt x="654" y="597"/>
                </a:lnTo>
                <a:lnTo>
                  <a:pt x="666" y="580"/>
                </a:lnTo>
                <a:lnTo>
                  <a:pt x="666" y="569"/>
                </a:lnTo>
                <a:lnTo>
                  <a:pt x="666" y="558"/>
                </a:lnTo>
                <a:lnTo>
                  <a:pt x="690" y="553"/>
                </a:lnTo>
                <a:lnTo>
                  <a:pt x="702" y="553"/>
                </a:lnTo>
                <a:lnTo>
                  <a:pt x="702" y="531"/>
                </a:lnTo>
                <a:lnTo>
                  <a:pt x="702" y="515"/>
                </a:lnTo>
                <a:lnTo>
                  <a:pt x="720" y="515"/>
                </a:lnTo>
                <a:lnTo>
                  <a:pt x="720" y="504"/>
                </a:lnTo>
                <a:lnTo>
                  <a:pt x="726" y="487"/>
                </a:lnTo>
                <a:lnTo>
                  <a:pt x="726" y="465"/>
                </a:lnTo>
                <a:lnTo>
                  <a:pt x="745" y="465"/>
                </a:lnTo>
                <a:lnTo>
                  <a:pt x="745" y="454"/>
                </a:lnTo>
                <a:lnTo>
                  <a:pt x="745" y="438"/>
                </a:lnTo>
                <a:lnTo>
                  <a:pt x="751" y="438"/>
                </a:lnTo>
                <a:lnTo>
                  <a:pt x="751" y="432"/>
                </a:lnTo>
                <a:lnTo>
                  <a:pt x="751" y="416"/>
                </a:lnTo>
                <a:lnTo>
                  <a:pt x="751" y="400"/>
                </a:lnTo>
                <a:lnTo>
                  <a:pt x="751" y="389"/>
                </a:lnTo>
                <a:lnTo>
                  <a:pt x="769" y="389"/>
                </a:lnTo>
                <a:lnTo>
                  <a:pt x="769" y="372"/>
                </a:lnTo>
                <a:lnTo>
                  <a:pt x="781" y="367"/>
                </a:lnTo>
                <a:lnTo>
                  <a:pt x="781" y="345"/>
                </a:lnTo>
                <a:lnTo>
                  <a:pt x="781" y="334"/>
                </a:lnTo>
                <a:lnTo>
                  <a:pt x="781" y="323"/>
                </a:lnTo>
                <a:lnTo>
                  <a:pt x="799" y="318"/>
                </a:lnTo>
                <a:lnTo>
                  <a:pt x="799" y="301"/>
                </a:lnTo>
                <a:lnTo>
                  <a:pt x="799" y="257"/>
                </a:lnTo>
                <a:lnTo>
                  <a:pt x="781" y="257"/>
                </a:lnTo>
                <a:lnTo>
                  <a:pt x="781" y="252"/>
                </a:lnTo>
                <a:lnTo>
                  <a:pt x="781" y="230"/>
                </a:lnTo>
                <a:lnTo>
                  <a:pt x="769" y="230"/>
                </a:lnTo>
                <a:lnTo>
                  <a:pt x="751" y="219"/>
                </a:lnTo>
                <a:lnTo>
                  <a:pt x="751" y="203"/>
                </a:lnTo>
                <a:lnTo>
                  <a:pt x="745" y="203"/>
                </a:lnTo>
                <a:lnTo>
                  <a:pt x="745" y="186"/>
                </a:lnTo>
                <a:lnTo>
                  <a:pt x="745" y="181"/>
                </a:lnTo>
                <a:lnTo>
                  <a:pt x="726" y="181"/>
                </a:lnTo>
                <a:lnTo>
                  <a:pt x="726" y="170"/>
                </a:lnTo>
                <a:lnTo>
                  <a:pt x="726" y="159"/>
                </a:lnTo>
                <a:lnTo>
                  <a:pt x="726" y="137"/>
                </a:lnTo>
                <a:lnTo>
                  <a:pt x="720" y="131"/>
                </a:lnTo>
                <a:lnTo>
                  <a:pt x="702" y="131"/>
                </a:lnTo>
                <a:lnTo>
                  <a:pt x="702" y="115"/>
                </a:lnTo>
                <a:lnTo>
                  <a:pt x="690" y="115"/>
                </a:lnTo>
                <a:lnTo>
                  <a:pt x="690" y="104"/>
                </a:lnTo>
                <a:lnTo>
                  <a:pt x="666" y="104"/>
                </a:lnTo>
                <a:lnTo>
                  <a:pt x="666" y="88"/>
                </a:lnTo>
                <a:lnTo>
                  <a:pt x="654" y="88"/>
                </a:lnTo>
                <a:lnTo>
                  <a:pt x="648" y="71"/>
                </a:lnTo>
                <a:lnTo>
                  <a:pt x="623" y="71"/>
                </a:lnTo>
                <a:lnTo>
                  <a:pt x="623" y="66"/>
                </a:lnTo>
                <a:lnTo>
                  <a:pt x="611" y="66"/>
                </a:lnTo>
                <a:lnTo>
                  <a:pt x="611" y="49"/>
                </a:lnTo>
                <a:lnTo>
                  <a:pt x="593" y="49"/>
                </a:lnTo>
                <a:lnTo>
                  <a:pt x="587" y="49"/>
                </a:lnTo>
                <a:lnTo>
                  <a:pt x="569" y="49"/>
                </a:lnTo>
                <a:lnTo>
                  <a:pt x="557" y="49"/>
                </a:lnTo>
                <a:lnTo>
                  <a:pt x="539" y="38"/>
                </a:lnTo>
                <a:lnTo>
                  <a:pt x="521" y="38"/>
                </a:lnTo>
                <a:lnTo>
                  <a:pt x="515" y="38"/>
                </a:lnTo>
                <a:lnTo>
                  <a:pt x="496" y="38"/>
                </a:lnTo>
                <a:lnTo>
                  <a:pt x="478" y="38"/>
                </a:lnTo>
                <a:lnTo>
                  <a:pt x="466" y="38"/>
                </a:lnTo>
                <a:lnTo>
                  <a:pt x="460" y="38"/>
                </a:lnTo>
                <a:lnTo>
                  <a:pt x="436" y="22"/>
                </a:lnTo>
                <a:lnTo>
                  <a:pt x="387" y="22"/>
                </a:lnTo>
                <a:lnTo>
                  <a:pt x="369" y="22"/>
                </a:lnTo>
                <a:lnTo>
                  <a:pt x="357" y="22"/>
                </a:lnTo>
                <a:lnTo>
                  <a:pt x="333" y="22"/>
                </a:lnTo>
                <a:lnTo>
                  <a:pt x="315" y="22"/>
                </a:lnTo>
                <a:lnTo>
                  <a:pt x="309" y="22"/>
                </a:lnTo>
                <a:lnTo>
                  <a:pt x="291" y="22"/>
                </a:lnTo>
                <a:lnTo>
                  <a:pt x="278" y="22"/>
                </a:lnTo>
                <a:lnTo>
                  <a:pt x="260" y="22"/>
                </a:lnTo>
                <a:lnTo>
                  <a:pt x="248" y="22"/>
                </a:lnTo>
                <a:lnTo>
                  <a:pt x="236" y="22"/>
                </a:lnTo>
                <a:lnTo>
                  <a:pt x="218" y="0"/>
                </a:lnTo>
                <a:lnTo>
                  <a:pt x="200" y="0"/>
                </a:lnTo>
                <a:lnTo>
                  <a:pt x="188" y="0"/>
                </a:lnTo>
                <a:lnTo>
                  <a:pt x="188" y="22"/>
                </a:lnTo>
                <a:lnTo>
                  <a:pt x="182" y="22"/>
                </a:lnTo>
              </a:path>
            </a:pathLst>
          </a:custGeom>
          <a:gradFill rotWithShape="0">
            <a:gsLst>
              <a:gs pos="0">
                <a:srgbClr val="6B4414"/>
              </a:gs>
              <a:gs pos="100000">
                <a:srgbClr val="B5A189"/>
              </a:gs>
            </a:gsLst>
            <a:path path="rect">
              <a:fillToRect l="50000" t="50000" r="50000" b="50000"/>
            </a:path>
          </a:gradFill>
          <a:ln w="25400" cap="rnd" cmpd="sng">
            <a:solidFill>
              <a:srgbClr val="242F3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130" name="Freeform 122">
            <a:extLst>
              <a:ext uri="{FF2B5EF4-FFF2-40B4-BE49-F238E27FC236}">
                <a16:creationId xmlns:a16="http://schemas.microsoft.com/office/drawing/2014/main" id="{207D7161-C5E3-8791-945D-4FB378CEA03F}"/>
              </a:ext>
            </a:extLst>
          </p:cNvPr>
          <p:cNvSpPr>
            <a:spLocks/>
          </p:cNvSpPr>
          <p:nvPr/>
        </p:nvSpPr>
        <p:spPr bwMode="auto">
          <a:xfrm>
            <a:off x="4772025" y="-619125"/>
            <a:ext cx="573088" cy="342900"/>
          </a:xfrm>
          <a:custGeom>
            <a:avLst/>
            <a:gdLst>
              <a:gd name="T0" fmla="*/ 2147483646 w 505"/>
              <a:gd name="T1" fmla="*/ 2147483646 h 324"/>
              <a:gd name="T2" fmla="*/ 2147483646 w 505"/>
              <a:gd name="T3" fmla="*/ 2147483646 h 324"/>
              <a:gd name="T4" fmla="*/ 2147483646 w 505"/>
              <a:gd name="T5" fmla="*/ 2147483646 h 324"/>
              <a:gd name="T6" fmla="*/ 2147483646 w 505"/>
              <a:gd name="T7" fmla="*/ 2147483646 h 324"/>
              <a:gd name="T8" fmla="*/ 2147483646 w 505"/>
              <a:gd name="T9" fmla="*/ 2147483646 h 324"/>
              <a:gd name="T10" fmla="*/ 2147483646 w 505"/>
              <a:gd name="T11" fmla="*/ 2147483646 h 324"/>
              <a:gd name="T12" fmla="*/ 2147483646 w 505"/>
              <a:gd name="T13" fmla="*/ 2147483646 h 324"/>
              <a:gd name="T14" fmla="*/ 2147483646 w 505"/>
              <a:gd name="T15" fmla="*/ 2147483646 h 324"/>
              <a:gd name="T16" fmla="*/ 2147483646 w 505"/>
              <a:gd name="T17" fmla="*/ 2147483646 h 324"/>
              <a:gd name="T18" fmla="*/ 2147483646 w 505"/>
              <a:gd name="T19" fmla="*/ 2147483646 h 324"/>
              <a:gd name="T20" fmla="*/ 2147483646 w 505"/>
              <a:gd name="T21" fmla="*/ 2147483646 h 324"/>
              <a:gd name="T22" fmla="*/ 2147483646 w 505"/>
              <a:gd name="T23" fmla="*/ 2147483646 h 324"/>
              <a:gd name="T24" fmla="*/ 2147483646 w 505"/>
              <a:gd name="T25" fmla="*/ 2147483646 h 324"/>
              <a:gd name="T26" fmla="*/ 2147483646 w 505"/>
              <a:gd name="T27" fmla="*/ 2147483646 h 324"/>
              <a:gd name="T28" fmla="*/ 2147483646 w 505"/>
              <a:gd name="T29" fmla="*/ 2147483646 h 324"/>
              <a:gd name="T30" fmla="*/ 2147483646 w 505"/>
              <a:gd name="T31" fmla="*/ 2147483646 h 324"/>
              <a:gd name="T32" fmla="*/ 2147483646 w 505"/>
              <a:gd name="T33" fmla="*/ 2147483646 h 324"/>
              <a:gd name="T34" fmla="*/ 2147483646 w 505"/>
              <a:gd name="T35" fmla="*/ 2147483646 h 324"/>
              <a:gd name="T36" fmla="*/ 2147483646 w 505"/>
              <a:gd name="T37" fmla="*/ 2147483646 h 324"/>
              <a:gd name="T38" fmla="*/ 2147483646 w 505"/>
              <a:gd name="T39" fmla="*/ 2147483646 h 324"/>
              <a:gd name="T40" fmla="*/ 2147483646 w 505"/>
              <a:gd name="T41" fmla="*/ 2147483646 h 324"/>
              <a:gd name="T42" fmla="*/ 2147483646 w 505"/>
              <a:gd name="T43" fmla="*/ 2147483646 h 324"/>
              <a:gd name="T44" fmla="*/ 2147483646 w 505"/>
              <a:gd name="T45" fmla="*/ 2147483646 h 324"/>
              <a:gd name="T46" fmla="*/ 2147483646 w 505"/>
              <a:gd name="T47" fmla="*/ 2147483646 h 324"/>
              <a:gd name="T48" fmla="*/ 2147483646 w 505"/>
              <a:gd name="T49" fmla="*/ 0 h 324"/>
              <a:gd name="T50" fmla="*/ 2147483646 w 505"/>
              <a:gd name="T51" fmla="*/ 2147483646 h 324"/>
              <a:gd name="T52" fmla="*/ 2147483646 w 505"/>
              <a:gd name="T53" fmla="*/ 2147483646 h 324"/>
              <a:gd name="T54" fmla="*/ 2147483646 w 505"/>
              <a:gd name="T55" fmla="*/ 2147483646 h 324"/>
              <a:gd name="T56" fmla="*/ 2147483646 w 505"/>
              <a:gd name="T57" fmla="*/ 2147483646 h 324"/>
              <a:gd name="T58" fmla="*/ 2147483646 w 505"/>
              <a:gd name="T59" fmla="*/ 2147483646 h 324"/>
              <a:gd name="T60" fmla="*/ 2147483646 w 505"/>
              <a:gd name="T61" fmla="*/ 2147483646 h 324"/>
              <a:gd name="T62" fmla="*/ 2147483646 w 505"/>
              <a:gd name="T63" fmla="*/ 2147483646 h 324"/>
              <a:gd name="T64" fmla="*/ 2147483646 w 505"/>
              <a:gd name="T65" fmla="*/ 2147483646 h 324"/>
              <a:gd name="T66" fmla="*/ 2147483646 w 505"/>
              <a:gd name="T67" fmla="*/ 2147483646 h 324"/>
              <a:gd name="T68" fmla="*/ 2147483646 w 505"/>
              <a:gd name="T69" fmla="*/ 2147483646 h 324"/>
              <a:gd name="T70" fmla="*/ 2147483646 w 505"/>
              <a:gd name="T71" fmla="*/ 2147483646 h 324"/>
              <a:gd name="T72" fmla="*/ 2147483646 w 505"/>
              <a:gd name="T73" fmla="*/ 2147483646 h 324"/>
              <a:gd name="T74" fmla="*/ 2147483646 w 505"/>
              <a:gd name="T75" fmla="*/ 2147483646 h 324"/>
              <a:gd name="T76" fmla="*/ 2147483646 w 505"/>
              <a:gd name="T77" fmla="*/ 2147483646 h 324"/>
              <a:gd name="T78" fmla="*/ 2147483646 w 505"/>
              <a:gd name="T79" fmla="*/ 2147483646 h 324"/>
              <a:gd name="T80" fmla="*/ 2147483646 w 505"/>
              <a:gd name="T81" fmla="*/ 2147483646 h 324"/>
              <a:gd name="T82" fmla="*/ 0 w 505"/>
              <a:gd name="T83" fmla="*/ 2147483646 h 324"/>
              <a:gd name="T84" fmla="*/ 2147483646 w 505"/>
              <a:gd name="T85" fmla="*/ 2147483646 h 324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505" h="324">
                <a:moveTo>
                  <a:pt x="17" y="259"/>
                </a:moveTo>
                <a:lnTo>
                  <a:pt x="30" y="274"/>
                </a:lnTo>
                <a:lnTo>
                  <a:pt x="38" y="274"/>
                </a:lnTo>
                <a:lnTo>
                  <a:pt x="38" y="281"/>
                </a:lnTo>
                <a:lnTo>
                  <a:pt x="38" y="289"/>
                </a:lnTo>
                <a:lnTo>
                  <a:pt x="51" y="289"/>
                </a:lnTo>
                <a:lnTo>
                  <a:pt x="56" y="289"/>
                </a:lnTo>
                <a:lnTo>
                  <a:pt x="56" y="291"/>
                </a:lnTo>
                <a:lnTo>
                  <a:pt x="68" y="301"/>
                </a:lnTo>
                <a:lnTo>
                  <a:pt x="81" y="301"/>
                </a:lnTo>
                <a:lnTo>
                  <a:pt x="81" y="303"/>
                </a:lnTo>
                <a:lnTo>
                  <a:pt x="90" y="303"/>
                </a:lnTo>
                <a:lnTo>
                  <a:pt x="103" y="311"/>
                </a:lnTo>
                <a:lnTo>
                  <a:pt x="107" y="316"/>
                </a:lnTo>
                <a:lnTo>
                  <a:pt x="124" y="316"/>
                </a:lnTo>
                <a:lnTo>
                  <a:pt x="124" y="323"/>
                </a:lnTo>
                <a:lnTo>
                  <a:pt x="145" y="323"/>
                </a:lnTo>
                <a:lnTo>
                  <a:pt x="179" y="323"/>
                </a:lnTo>
                <a:lnTo>
                  <a:pt x="196" y="323"/>
                </a:lnTo>
                <a:lnTo>
                  <a:pt x="201" y="323"/>
                </a:lnTo>
                <a:lnTo>
                  <a:pt x="209" y="323"/>
                </a:lnTo>
                <a:lnTo>
                  <a:pt x="222" y="323"/>
                </a:lnTo>
                <a:lnTo>
                  <a:pt x="235" y="316"/>
                </a:lnTo>
                <a:lnTo>
                  <a:pt x="248" y="316"/>
                </a:lnTo>
                <a:lnTo>
                  <a:pt x="248" y="311"/>
                </a:lnTo>
                <a:lnTo>
                  <a:pt x="252" y="311"/>
                </a:lnTo>
                <a:lnTo>
                  <a:pt x="261" y="311"/>
                </a:lnTo>
                <a:lnTo>
                  <a:pt x="303" y="289"/>
                </a:lnTo>
                <a:lnTo>
                  <a:pt x="337" y="272"/>
                </a:lnTo>
                <a:lnTo>
                  <a:pt x="363" y="250"/>
                </a:lnTo>
                <a:lnTo>
                  <a:pt x="414" y="206"/>
                </a:lnTo>
                <a:lnTo>
                  <a:pt x="453" y="179"/>
                </a:lnTo>
                <a:lnTo>
                  <a:pt x="466" y="174"/>
                </a:lnTo>
                <a:lnTo>
                  <a:pt x="466" y="166"/>
                </a:lnTo>
                <a:lnTo>
                  <a:pt x="483" y="159"/>
                </a:lnTo>
                <a:lnTo>
                  <a:pt x="483" y="147"/>
                </a:lnTo>
                <a:lnTo>
                  <a:pt x="504" y="130"/>
                </a:lnTo>
                <a:lnTo>
                  <a:pt x="504" y="122"/>
                </a:lnTo>
                <a:lnTo>
                  <a:pt x="504" y="115"/>
                </a:lnTo>
                <a:lnTo>
                  <a:pt x="504" y="113"/>
                </a:lnTo>
                <a:lnTo>
                  <a:pt x="504" y="98"/>
                </a:lnTo>
                <a:lnTo>
                  <a:pt x="504" y="83"/>
                </a:lnTo>
                <a:lnTo>
                  <a:pt x="504" y="76"/>
                </a:lnTo>
                <a:lnTo>
                  <a:pt x="495" y="71"/>
                </a:lnTo>
                <a:lnTo>
                  <a:pt x="483" y="61"/>
                </a:lnTo>
                <a:lnTo>
                  <a:pt x="470" y="61"/>
                </a:lnTo>
                <a:lnTo>
                  <a:pt x="466" y="61"/>
                </a:lnTo>
                <a:lnTo>
                  <a:pt x="466" y="59"/>
                </a:lnTo>
                <a:lnTo>
                  <a:pt x="453" y="54"/>
                </a:lnTo>
                <a:lnTo>
                  <a:pt x="444" y="54"/>
                </a:lnTo>
                <a:lnTo>
                  <a:pt x="436" y="54"/>
                </a:lnTo>
                <a:lnTo>
                  <a:pt x="431" y="44"/>
                </a:lnTo>
                <a:lnTo>
                  <a:pt x="431" y="39"/>
                </a:lnTo>
                <a:lnTo>
                  <a:pt x="414" y="39"/>
                </a:lnTo>
                <a:lnTo>
                  <a:pt x="401" y="39"/>
                </a:lnTo>
                <a:lnTo>
                  <a:pt x="401" y="32"/>
                </a:lnTo>
                <a:lnTo>
                  <a:pt x="393" y="32"/>
                </a:lnTo>
                <a:lnTo>
                  <a:pt x="380" y="29"/>
                </a:lnTo>
                <a:lnTo>
                  <a:pt x="363" y="29"/>
                </a:lnTo>
                <a:lnTo>
                  <a:pt x="363" y="22"/>
                </a:lnTo>
                <a:lnTo>
                  <a:pt x="355" y="22"/>
                </a:lnTo>
                <a:lnTo>
                  <a:pt x="342" y="22"/>
                </a:lnTo>
                <a:lnTo>
                  <a:pt x="342" y="20"/>
                </a:lnTo>
                <a:lnTo>
                  <a:pt x="337" y="20"/>
                </a:lnTo>
                <a:lnTo>
                  <a:pt x="325" y="20"/>
                </a:lnTo>
                <a:lnTo>
                  <a:pt x="312" y="20"/>
                </a:lnTo>
                <a:lnTo>
                  <a:pt x="303" y="20"/>
                </a:lnTo>
                <a:lnTo>
                  <a:pt x="303" y="12"/>
                </a:lnTo>
                <a:lnTo>
                  <a:pt x="290" y="12"/>
                </a:lnTo>
                <a:lnTo>
                  <a:pt x="286" y="7"/>
                </a:lnTo>
                <a:lnTo>
                  <a:pt x="269" y="7"/>
                </a:lnTo>
                <a:lnTo>
                  <a:pt x="261" y="7"/>
                </a:lnTo>
                <a:lnTo>
                  <a:pt x="252" y="7"/>
                </a:lnTo>
                <a:lnTo>
                  <a:pt x="248" y="0"/>
                </a:lnTo>
                <a:lnTo>
                  <a:pt x="235" y="0"/>
                </a:lnTo>
                <a:lnTo>
                  <a:pt x="201" y="0"/>
                </a:lnTo>
                <a:lnTo>
                  <a:pt x="201" y="7"/>
                </a:lnTo>
                <a:lnTo>
                  <a:pt x="196" y="7"/>
                </a:lnTo>
                <a:lnTo>
                  <a:pt x="179" y="7"/>
                </a:lnTo>
                <a:lnTo>
                  <a:pt x="179" y="12"/>
                </a:lnTo>
                <a:lnTo>
                  <a:pt x="171" y="20"/>
                </a:lnTo>
                <a:lnTo>
                  <a:pt x="158" y="20"/>
                </a:lnTo>
                <a:lnTo>
                  <a:pt x="158" y="22"/>
                </a:lnTo>
                <a:lnTo>
                  <a:pt x="145" y="22"/>
                </a:lnTo>
                <a:lnTo>
                  <a:pt x="141" y="22"/>
                </a:lnTo>
                <a:lnTo>
                  <a:pt x="141" y="29"/>
                </a:lnTo>
                <a:lnTo>
                  <a:pt x="132" y="29"/>
                </a:lnTo>
                <a:lnTo>
                  <a:pt x="124" y="29"/>
                </a:lnTo>
                <a:lnTo>
                  <a:pt x="107" y="29"/>
                </a:lnTo>
                <a:lnTo>
                  <a:pt x="103" y="32"/>
                </a:lnTo>
                <a:lnTo>
                  <a:pt x="103" y="39"/>
                </a:lnTo>
                <a:lnTo>
                  <a:pt x="90" y="39"/>
                </a:lnTo>
                <a:lnTo>
                  <a:pt x="90" y="44"/>
                </a:lnTo>
                <a:lnTo>
                  <a:pt x="81" y="44"/>
                </a:lnTo>
                <a:lnTo>
                  <a:pt x="81" y="54"/>
                </a:lnTo>
                <a:lnTo>
                  <a:pt x="68" y="54"/>
                </a:lnTo>
                <a:lnTo>
                  <a:pt x="68" y="59"/>
                </a:lnTo>
                <a:lnTo>
                  <a:pt x="56" y="61"/>
                </a:lnTo>
                <a:lnTo>
                  <a:pt x="56" y="71"/>
                </a:lnTo>
                <a:lnTo>
                  <a:pt x="51" y="71"/>
                </a:lnTo>
                <a:lnTo>
                  <a:pt x="51" y="76"/>
                </a:lnTo>
                <a:lnTo>
                  <a:pt x="38" y="76"/>
                </a:lnTo>
                <a:lnTo>
                  <a:pt x="38" y="83"/>
                </a:lnTo>
                <a:lnTo>
                  <a:pt x="38" y="86"/>
                </a:lnTo>
                <a:lnTo>
                  <a:pt x="38" y="93"/>
                </a:lnTo>
                <a:lnTo>
                  <a:pt x="38" y="98"/>
                </a:lnTo>
                <a:lnTo>
                  <a:pt x="30" y="105"/>
                </a:lnTo>
                <a:lnTo>
                  <a:pt x="30" y="113"/>
                </a:lnTo>
                <a:lnTo>
                  <a:pt x="30" y="115"/>
                </a:lnTo>
                <a:lnTo>
                  <a:pt x="30" y="122"/>
                </a:lnTo>
                <a:lnTo>
                  <a:pt x="30" y="130"/>
                </a:lnTo>
                <a:lnTo>
                  <a:pt x="30" y="135"/>
                </a:lnTo>
                <a:lnTo>
                  <a:pt x="30" y="137"/>
                </a:lnTo>
                <a:lnTo>
                  <a:pt x="17" y="147"/>
                </a:lnTo>
                <a:lnTo>
                  <a:pt x="17" y="166"/>
                </a:lnTo>
                <a:lnTo>
                  <a:pt x="17" y="174"/>
                </a:lnTo>
                <a:lnTo>
                  <a:pt x="17" y="179"/>
                </a:lnTo>
                <a:lnTo>
                  <a:pt x="17" y="188"/>
                </a:lnTo>
                <a:lnTo>
                  <a:pt x="17" y="196"/>
                </a:lnTo>
                <a:lnTo>
                  <a:pt x="17" y="198"/>
                </a:lnTo>
                <a:lnTo>
                  <a:pt x="17" y="206"/>
                </a:lnTo>
                <a:lnTo>
                  <a:pt x="17" y="210"/>
                </a:lnTo>
                <a:lnTo>
                  <a:pt x="17" y="218"/>
                </a:lnTo>
                <a:lnTo>
                  <a:pt x="17" y="223"/>
                </a:lnTo>
                <a:lnTo>
                  <a:pt x="17" y="228"/>
                </a:lnTo>
                <a:lnTo>
                  <a:pt x="0" y="235"/>
                </a:lnTo>
                <a:lnTo>
                  <a:pt x="0" y="242"/>
                </a:lnTo>
                <a:lnTo>
                  <a:pt x="0" y="247"/>
                </a:lnTo>
                <a:lnTo>
                  <a:pt x="17" y="247"/>
                </a:lnTo>
                <a:lnTo>
                  <a:pt x="17" y="250"/>
                </a:lnTo>
              </a:path>
            </a:pathLst>
          </a:custGeom>
          <a:gradFill rotWithShape="0">
            <a:gsLst>
              <a:gs pos="0">
                <a:srgbClr val="6B4414"/>
              </a:gs>
              <a:gs pos="100000">
                <a:srgbClr val="B5A189"/>
              </a:gs>
            </a:gsLst>
            <a:path path="rect">
              <a:fillToRect l="50000" t="50000" r="50000" b="50000"/>
            </a:path>
          </a:gradFill>
          <a:ln w="25400" cap="rnd" cmpd="sng">
            <a:solidFill>
              <a:srgbClr val="242F3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131" name="Freeform 123">
            <a:extLst>
              <a:ext uri="{FF2B5EF4-FFF2-40B4-BE49-F238E27FC236}">
                <a16:creationId xmlns:a16="http://schemas.microsoft.com/office/drawing/2014/main" id="{D7F09601-93EB-D504-A208-91C8A89EDB76}"/>
              </a:ext>
            </a:extLst>
          </p:cNvPr>
          <p:cNvSpPr>
            <a:spLocks/>
          </p:cNvSpPr>
          <p:nvPr/>
        </p:nvSpPr>
        <p:spPr bwMode="auto">
          <a:xfrm>
            <a:off x="6605588" y="-777875"/>
            <a:ext cx="962025" cy="777875"/>
          </a:xfrm>
          <a:custGeom>
            <a:avLst/>
            <a:gdLst>
              <a:gd name="T0" fmla="*/ 2147483646 w 800"/>
              <a:gd name="T1" fmla="*/ 2147483646 h 647"/>
              <a:gd name="T2" fmla="*/ 2147483646 w 800"/>
              <a:gd name="T3" fmla="*/ 2147483646 h 647"/>
              <a:gd name="T4" fmla="*/ 2147483646 w 800"/>
              <a:gd name="T5" fmla="*/ 2147483646 h 647"/>
              <a:gd name="T6" fmla="*/ 2147483646 w 800"/>
              <a:gd name="T7" fmla="*/ 2147483646 h 647"/>
              <a:gd name="T8" fmla="*/ 2147483646 w 800"/>
              <a:gd name="T9" fmla="*/ 2147483646 h 647"/>
              <a:gd name="T10" fmla="*/ 0 w 800"/>
              <a:gd name="T11" fmla="*/ 2147483646 h 647"/>
              <a:gd name="T12" fmla="*/ 0 w 800"/>
              <a:gd name="T13" fmla="*/ 2147483646 h 647"/>
              <a:gd name="T14" fmla="*/ 2147483646 w 800"/>
              <a:gd name="T15" fmla="*/ 2147483646 h 647"/>
              <a:gd name="T16" fmla="*/ 2147483646 w 800"/>
              <a:gd name="T17" fmla="*/ 2147483646 h 647"/>
              <a:gd name="T18" fmla="*/ 2147483646 w 800"/>
              <a:gd name="T19" fmla="*/ 2147483646 h 647"/>
              <a:gd name="T20" fmla="*/ 2147483646 w 800"/>
              <a:gd name="T21" fmla="*/ 2147483646 h 647"/>
              <a:gd name="T22" fmla="*/ 2147483646 w 800"/>
              <a:gd name="T23" fmla="*/ 2147483646 h 647"/>
              <a:gd name="T24" fmla="*/ 2147483646 w 800"/>
              <a:gd name="T25" fmla="*/ 2147483646 h 647"/>
              <a:gd name="T26" fmla="*/ 2147483646 w 800"/>
              <a:gd name="T27" fmla="*/ 2147483646 h 647"/>
              <a:gd name="T28" fmla="*/ 2147483646 w 800"/>
              <a:gd name="T29" fmla="*/ 2147483646 h 647"/>
              <a:gd name="T30" fmla="*/ 2147483646 w 800"/>
              <a:gd name="T31" fmla="*/ 2147483646 h 647"/>
              <a:gd name="T32" fmla="*/ 2147483646 w 800"/>
              <a:gd name="T33" fmla="*/ 2147483646 h 647"/>
              <a:gd name="T34" fmla="*/ 2147483646 w 800"/>
              <a:gd name="T35" fmla="*/ 2147483646 h 647"/>
              <a:gd name="T36" fmla="*/ 2147483646 w 800"/>
              <a:gd name="T37" fmla="*/ 2147483646 h 647"/>
              <a:gd name="T38" fmla="*/ 2147483646 w 800"/>
              <a:gd name="T39" fmla="*/ 2147483646 h 647"/>
              <a:gd name="T40" fmla="*/ 2147483646 w 800"/>
              <a:gd name="T41" fmla="*/ 2147483646 h 647"/>
              <a:gd name="T42" fmla="*/ 2147483646 w 800"/>
              <a:gd name="T43" fmla="*/ 2147483646 h 647"/>
              <a:gd name="T44" fmla="*/ 2147483646 w 800"/>
              <a:gd name="T45" fmla="*/ 2147483646 h 647"/>
              <a:gd name="T46" fmla="*/ 2147483646 w 800"/>
              <a:gd name="T47" fmla="*/ 2147483646 h 647"/>
              <a:gd name="T48" fmla="*/ 2147483646 w 800"/>
              <a:gd name="T49" fmla="*/ 2147483646 h 647"/>
              <a:gd name="T50" fmla="*/ 2147483646 w 800"/>
              <a:gd name="T51" fmla="*/ 2147483646 h 647"/>
              <a:gd name="T52" fmla="*/ 2147483646 w 800"/>
              <a:gd name="T53" fmla="*/ 2147483646 h 647"/>
              <a:gd name="T54" fmla="*/ 2147483646 w 800"/>
              <a:gd name="T55" fmla="*/ 2147483646 h 647"/>
              <a:gd name="T56" fmla="*/ 2147483646 w 800"/>
              <a:gd name="T57" fmla="*/ 2147483646 h 647"/>
              <a:gd name="T58" fmla="*/ 2147483646 w 800"/>
              <a:gd name="T59" fmla="*/ 2147483646 h 647"/>
              <a:gd name="T60" fmla="*/ 2147483646 w 800"/>
              <a:gd name="T61" fmla="*/ 2147483646 h 647"/>
              <a:gd name="T62" fmla="*/ 2147483646 w 800"/>
              <a:gd name="T63" fmla="*/ 2147483646 h 647"/>
              <a:gd name="T64" fmla="*/ 2147483646 w 800"/>
              <a:gd name="T65" fmla="*/ 2147483646 h 647"/>
              <a:gd name="T66" fmla="*/ 2147483646 w 800"/>
              <a:gd name="T67" fmla="*/ 2147483646 h 647"/>
              <a:gd name="T68" fmla="*/ 2147483646 w 800"/>
              <a:gd name="T69" fmla="*/ 2147483646 h 647"/>
              <a:gd name="T70" fmla="*/ 2147483646 w 800"/>
              <a:gd name="T71" fmla="*/ 2147483646 h 647"/>
              <a:gd name="T72" fmla="*/ 2147483646 w 800"/>
              <a:gd name="T73" fmla="*/ 2147483646 h 647"/>
              <a:gd name="T74" fmla="*/ 2147483646 w 800"/>
              <a:gd name="T75" fmla="*/ 2147483646 h 647"/>
              <a:gd name="T76" fmla="*/ 2147483646 w 800"/>
              <a:gd name="T77" fmla="*/ 2147483646 h 647"/>
              <a:gd name="T78" fmla="*/ 2147483646 w 800"/>
              <a:gd name="T79" fmla="*/ 2147483646 h 647"/>
              <a:gd name="T80" fmla="*/ 2147483646 w 800"/>
              <a:gd name="T81" fmla="*/ 2147483646 h 647"/>
              <a:gd name="T82" fmla="*/ 2147483646 w 800"/>
              <a:gd name="T83" fmla="*/ 0 h 647"/>
              <a:gd name="T84" fmla="*/ 2147483646 w 800"/>
              <a:gd name="T85" fmla="*/ 2147483646 h 647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800" h="647">
                <a:moveTo>
                  <a:pt x="157" y="22"/>
                </a:moveTo>
                <a:lnTo>
                  <a:pt x="121" y="38"/>
                </a:lnTo>
                <a:lnTo>
                  <a:pt x="121" y="49"/>
                </a:lnTo>
                <a:lnTo>
                  <a:pt x="103" y="49"/>
                </a:lnTo>
                <a:lnTo>
                  <a:pt x="85" y="49"/>
                </a:lnTo>
                <a:lnTo>
                  <a:pt x="85" y="66"/>
                </a:lnTo>
                <a:lnTo>
                  <a:pt x="85" y="71"/>
                </a:lnTo>
                <a:lnTo>
                  <a:pt x="79" y="71"/>
                </a:lnTo>
                <a:lnTo>
                  <a:pt x="54" y="88"/>
                </a:lnTo>
                <a:lnTo>
                  <a:pt x="54" y="104"/>
                </a:lnTo>
                <a:lnTo>
                  <a:pt x="48" y="104"/>
                </a:lnTo>
                <a:lnTo>
                  <a:pt x="48" y="115"/>
                </a:lnTo>
                <a:lnTo>
                  <a:pt x="30" y="131"/>
                </a:lnTo>
                <a:lnTo>
                  <a:pt x="18" y="137"/>
                </a:lnTo>
                <a:lnTo>
                  <a:pt x="18" y="159"/>
                </a:lnTo>
                <a:lnTo>
                  <a:pt x="0" y="159"/>
                </a:lnTo>
                <a:lnTo>
                  <a:pt x="0" y="186"/>
                </a:lnTo>
                <a:lnTo>
                  <a:pt x="0" y="230"/>
                </a:lnTo>
                <a:lnTo>
                  <a:pt x="0" y="252"/>
                </a:lnTo>
                <a:lnTo>
                  <a:pt x="0" y="257"/>
                </a:lnTo>
                <a:lnTo>
                  <a:pt x="0" y="268"/>
                </a:lnTo>
                <a:lnTo>
                  <a:pt x="0" y="285"/>
                </a:lnTo>
                <a:lnTo>
                  <a:pt x="18" y="301"/>
                </a:lnTo>
                <a:lnTo>
                  <a:pt x="18" y="318"/>
                </a:lnTo>
                <a:lnTo>
                  <a:pt x="30" y="318"/>
                </a:lnTo>
                <a:lnTo>
                  <a:pt x="30" y="323"/>
                </a:lnTo>
                <a:lnTo>
                  <a:pt x="30" y="334"/>
                </a:lnTo>
                <a:lnTo>
                  <a:pt x="85" y="389"/>
                </a:lnTo>
                <a:lnTo>
                  <a:pt x="127" y="432"/>
                </a:lnTo>
                <a:lnTo>
                  <a:pt x="182" y="465"/>
                </a:lnTo>
                <a:lnTo>
                  <a:pt x="291" y="531"/>
                </a:lnTo>
                <a:lnTo>
                  <a:pt x="357" y="580"/>
                </a:lnTo>
                <a:lnTo>
                  <a:pt x="369" y="597"/>
                </a:lnTo>
                <a:lnTo>
                  <a:pt x="387" y="597"/>
                </a:lnTo>
                <a:lnTo>
                  <a:pt x="406" y="619"/>
                </a:lnTo>
                <a:lnTo>
                  <a:pt x="436" y="619"/>
                </a:lnTo>
                <a:lnTo>
                  <a:pt x="478" y="646"/>
                </a:lnTo>
                <a:lnTo>
                  <a:pt x="496" y="646"/>
                </a:lnTo>
                <a:lnTo>
                  <a:pt x="515" y="646"/>
                </a:lnTo>
                <a:lnTo>
                  <a:pt x="521" y="646"/>
                </a:lnTo>
                <a:lnTo>
                  <a:pt x="557" y="646"/>
                </a:lnTo>
                <a:lnTo>
                  <a:pt x="593" y="646"/>
                </a:lnTo>
                <a:lnTo>
                  <a:pt x="611" y="646"/>
                </a:lnTo>
                <a:lnTo>
                  <a:pt x="623" y="635"/>
                </a:lnTo>
                <a:lnTo>
                  <a:pt x="648" y="619"/>
                </a:lnTo>
                <a:lnTo>
                  <a:pt x="648" y="602"/>
                </a:lnTo>
                <a:lnTo>
                  <a:pt x="648" y="597"/>
                </a:lnTo>
                <a:lnTo>
                  <a:pt x="654" y="597"/>
                </a:lnTo>
                <a:lnTo>
                  <a:pt x="666" y="580"/>
                </a:lnTo>
                <a:lnTo>
                  <a:pt x="666" y="569"/>
                </a:lnTo>
                <a:lnTo>
                  <a:pt x="666" y="558"/>
                </a:lnTo>
                <a:lnTo>
                  <a:pt x="690" y="553"/>
                </a:lnTo>
                <a:lnTo>
                  <a:pt x="702" y="553"/>
                </a:lnTo>
                <a:lnTo>
                  <a:pt x="702" y="531"/>
                </a:lnTo>
                <a:lnTo>
                  <a:pt x="702" y="515"/>
                </a:lnTo>
                <a:lnTo>
                  <a:pt x="720" y="515"/>
                </a:lnTo>
                <a:lnTo>
                  <a:pt x="720" y="504"/>
                </a:lnTo>
                <a:lnTo>
                  <a:pt x="726" y="487"/>
                </a:lnTo>
                <a:lnTo>
                  <a:pt x="726" y="465"/>
                </a:lnTo>
                <a:lnTo>
                  <a:pt x="745" y="465"/>
                </a:lnTo>
                <a:lnTo>
                  <a:pt x="745" y="454"/>
                </a:lnTo>
                <a:lnTo>
                  <a:pt x="745" y="438"/>
                </a:lnTo>
                <a:lnTo>
                  <a:pt x="751" y="438"/>
                </a:lnTo>
                <a:lnTo>
                  <a:pt x="751" y="432"/>
                </a:lnTo>
                <a:lnTo>
                  <a:pt x="751" y="416"/>
                </a:lnTo>
                <a:lnTo>
                  <a:pt x="751" y="400"/>
                </a:lnTo>
                <a:lnTo>
                  <a:pt x="751" y="389"/>
                </a:lnTo>
                <a:lnTo>
                  <a:pt x="769" y="389"/>
                </a:lnTo>
                <a:lnTo>
                  <a:pt x="769" y="372"/>
                </a:lnTo>
                <a:lnTo>
                  <a:pt x="781" y="367"/>
                </a:lnTo>
                <a:lnTo>
                  <a:pt x="781" y="345"/>
                </a:lnTo>
                <a:lnTo>
                  <a:pt x="781" y="334"/>
                </a:lnTo>
                <a:lnTo>
                  <a:pt x="781" y="323"/>
                </a:lnTo>
                <a:lnTo>
                  <a:pt x="799" y="318"/>
                </a:lnTo>
                <a:lnTo>
                  <a:pt x="799" y="301"/>
                </a:lnTo>
                <a:lnTo>
                  <a:pt x="799" y="257"/>
                </a:lnTo>
                <a:lnTo>
                  <a:pt x="781" y="257"/>
                </a:lnTo>
                <a:lnTo>
                  <a:pt x="781" y="252"/>
                </a:lnTo>
                <a:lnTo>
                  <a:pt x="781" y="230"/>
                </a:lnTo>
                <a:lnTo>
                  <a:pt x="769" y="230"/>
                </a:lnTo>
                <a:lnTo>
                  <a:pt x="751" y="219"/>
                </a:lnTo>
                <a:lnTo>
                  <a:pt x="751" y="203"/>
                </a:lnTo>
                <a:lnTo>
                  <a:pt x="745" y="203"/>
                </a:lnTo>
                <a:lnTo>
                  <a:pt x="745" y="186"/>
                </a:lnTo>
                <a:lnTo>
                  <a:pt x="745" y="181"/>
                </a:lnTo>
                <a:lnTo>
                  <a:pt x="726" y="181"/>
                </a:lnTo>
                <a:lnTo>
                  <a:pt x="726" y="170"/>
                </a:lnTo>
                <a:lnTo>
                  <a:pt x="726" y="159"/>
                </a:lnTo>
                <a:lnTo>
                  <a:pt x="726" y="137"/>
                </a:lnTo>
                <a:lnTo>
                  <a:pt x="720" y="131"/>
                </a:lnTo>
                <a:lnTo>
                  <a:pt x="702" y="131"/>
                </a:lnTo>
                <a:lnTo>
                  <a:pt x="702" y="115"/>
                </a:lnTo>
                <a:lnTo>
                  <a:pt x="690" y="115"/>
                </a:lnTo>
                <a:lnTo>
                  <a:pt x="690" y="104"/>
                </a:lnTo>
                <a:lnTo>
                  <a:pt x="666" y="104"/>
                </a:lnTo>
                <a:lnTo>
                  <a:pt x="666" y="88"/>
                </a:lnTo>
                <a:lnTo>
                  <a:pt x="654" y="88"/>
                </a:lnTo>
                <a:lnTo>
                  <a:pt x="648" y="71"/>
                </a:lnTo>
                <a:lnTo>
                  <a:pt x="623" y="71"/>
                </a:lnTo>
                <a:lnTo>
                  <a:pt x="623" y="66"/>
                </a:lnTo>
                <a:lnTo>
                  <a:pt x="611" y="66"/>
                </a:lnTo>
                <a:lnTo>
                  <a:pt x="611" y="49"/>
                </a:lnTo>
                <a:lnTo>
                  <a:pt x="593" y="49"/>
                </a:lnTo>
                <a:lnTo>
                  <a:pt x="587" y="49"/>
                </a:lnTo>
                <a:lnTo>
                  <a:pt x="569" y="49"/>
                </a:lnTo>
                <a:lnTo>
                  <a:pt x="557" y="49"/>
                </a:lnTo>
                <a:lnTo>
                  <a:pt x="539" y="38"/>
                </a:lnTo>
                <a:lnTo>
                  <a:pt x="521" y="38"/>
                </a:lnTo>
                <a:lnTo>
                  <a:pt x="515" y="38"/>
                </a:lnTo>
                <a:lnTo>
                  <a:pt x="496" y="38"/>
                </a:lnTo>
                <a:lnTo>
                  <a:pt x="478" y="38"/>
                </a:lnTo>
                <a:lnTo>
                  <a:pt x="466" y="38"/>
                </a:lnTo>
                <a:lnTo>
                  <a:pt x="460" y="38"/>
                </a:lnTo>
                <a:lnTo>
                  <a:pt x="436" y="22"/>
                </a:lnTo>
                <a:lnTo>
                  <a:pt x="387" y="22"/>
                </a:lnTo>
                <a:lnTo>
                  <a:pt x="369" y="22"/>
                </a:lnTo>
                <a:lnTo>
                  <a:pt x="357" y="22"/>
                </a:lnTo>
                <a:lnTo>
                  <a:pt x="333" y="22"/>
                </a:lnTo>
                <a:lnTo>
                  <a:pt x="315" y="22"/>
                </a:lnTo>
                <a:lnTo>
                  <a:pt x="309" y="22"/>
                </a:lnTo>
                <a:lnTo>
                  <a:pt x="291" y="22"/>
                </a:lnTo>
                <a:lnTo>
                  <a:pt x="278" y="22"/>
                </a:lnTo>
                <a:lnTo>
                  <a:pt x="260" y="22"/>
                </a:lnTo>
                <a:lnTo>
                  <a:pt x="248" y="22"/>
                </a:lnTo>
                <a:lnTo>
                  <a:pt x="236" y="22"/>
                </a:lnTo>
                <a:lnTo>
                  <a:pt x="218" y="0"/>
                </a:lnTo>
                <a:lnTo>
                  <a:pt x="200" y="0"/>
                </a:lnTo>
                <a:lnTo>
                  <a:pt x="188" y="0"/>
                </a:lnTo>
                <a:lnTo>
                  <a:pt x="188" y="22"/>
                </a:lnTo>
                <a:lnTo>
                  <a:pt x="182" y="22"/>
                </a:lnTo>
              </a:path>
            </a:pathLst>
          </a:custGeom>
          <a:gradFill rotWithShape="0">
            <a:gsLst>
              <a:gs pos="0">
                <a:srgbClr val="6B4414"/>
              </a:gs>
              <a:gs pos="100000">
                <a:srgbClr val="B5A189"/>
              </a:gs>
            </a:gsLst>
            <a:path path="rect">
              <a:fillToRect l="50000" t="50000" r="50000" b="50000"/>
            </a:path>
          </a:gradFill>
          <a:ln w="25400" cap="rnd" cmpd="sng">
            <a:solidFill>
              <a:srgbClr val="242F3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Line 1026">
            <a:extLst>
              <a:ext uri="{FF2B5EF4-FFF2-40B4-BE49-F238E27FC236}">
                <a16:creationId xmlns:a16="http://schemas.microsoft.com/office/drawing/2014/main" id="{C46FEE8C-A63C-2962-09A4-D8E26321F112}"/>
              </a:ext>
            </a:extLst>
          </p:cNvPr>
          <p:cNvSpPr>
            <a:spLocks noChangeShapeType="1"/>
          </p:cNvSpPr>
          <p:nvPr/>
        </p:nvSpPr>
        <p:spPr bwMode="auto">
          <a:xfrm>
            <a:off x="3097213" y="1617663"/>
            <a:ext cx="1222375" cy="0"/>
          </a:xfrm>
          <a:prstGeom prst="line">
            <a:avLst/>
          </a:prstGeom>
          <a:noFill/>
          <a:ln w="50800">
            <a:solidFill>
              <a:srgbClr val="242F3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683" name="Freeform 1027">
            <a:extLst>
              <a:ext uri="{FF2B5EF4-FFF2-40B4-BE49-F238E27FC236}">
                <a16:creationId xmlns:a16="http://schemas.microsoft.com/office/drawing/2014/main" id="{C2A07562-1148-1FA1-BEFC-33353CFF9260}"/>
              </a:ext>
            </a:extLst>
          </p:cNvPr>
          <p:cNvSpPr>
            <a:spLocks/>
          </p:cNvSpPr>
          <p:nvPr/>
        </p:nvSpPr>
        <p:spPr bwMode="auto">
          <a:xfrm>
            <a:off x="7773988" y="1792288"/>
            <a:ext cx="819150" cy="201612"/>
          </a:xfrm>
          <a:custGeom>
            <a:avLst/>
            <a:gdLst>
              <a:gd name="T0" fmla="*/ 2147483646 w 516"/>
              <a:gd name="T1" fmla="*/ 2147483646 h 127"/>
              <a:gd name="T2" fmla="*/ 2147483646 w 516"/>
              <a:gd name="T3" fmla="*/ 2147483646 h 127"/>
              <a:gd name="T4" fmla="*/ 2147483646 w 516"/>
              <a:gd name="T5" fmla="*/ 2147483646 h 127"/>
              <a:gd name="T6" fmla="*/ 2147483646 w 516"/>
              <a:gd name="T7" fmla="*/ 2147483646 h 127"/>
              <a:gd name="T8" fmla="*/ 2147483646 w 516"/>
              <a:gd name="T9" fmla="*/ 2147483646 h 127"/>
              <a:gd name="T10" fmla="*/ 2147483646 w 516"/>
              <a:gd name="T11" fmla="*/ 2147483646 h 127"/>
              <a:gd name="T12" fmla="*/ 2147483646 w 516"/>
              <a:gd name="T13" fmla="*/ 2147483646 h 127"/>
              <a:gd name="T14" fmla="*/ 2147483646 w 516"/>
              <a:gd name="T15" fmla="*/ 2147483646 h 127"/>
              <a:gd name="T16" fmla="*/ 2147483646 w 516"/>
              <a:gd name="T17" fmla="*/ 2147483646 h 127"/>
              <a:gd name="T18" fmla="*/ 2147483646 w 516"/>
              <a:gd name="T19" fmla="*/ 2147483646 h 127"/>
              <a:gd name="T20" fmla="*/ 2147483646 w 516"/>
              <a:gd name="T21" fmla="*/ 2147483646 h 127"/>
              <a:gd name="T22" fmla="*/ 2147483646 w 516"/>
              <a:gd name="T23" fmla="*/ 2147483646 h 127"/>
              <a:gd name="T24" fmla="*/ 2147483646 w 516"/>
              <a:gd name="T25" fmla="*/ 2147483646 h 127"/>
              <a:gd name="T26" fmla="*/ 2147483646 w 516"/>
              <a:gd name="T27" fmla="*/ 2147483646 h 127"/>
              <a:gd name="T28" fmla="*/ 2147483646 w 516"/>
              <a:gd name="T29" fmla="*/ 2147483646 h 127"/>
              <a:gd name="T30" fmla="*/ 2147483646 w 516"/>
              <a:gd name="T31" fmla="*/ 2147483646 h 127"/>
              <a:gd name="T32" fmla="*/ 2147483646 w 516"/>
              <a:gd name="T33" fmla="*/ 2147483646 h 127"/>
              <a:gd name="T34" fmla="*/ 2147483646 w 516"/>
              <a:gd name="T35" fmla="*/ 2147483646 h 127"/>
              <a:gd name="T36" fmla="*/ 2147483646 w 516"/>
              <a:gd name="T37" fmla="*/ 2147483646 h 127"/>
              <a:gd name="T38" fmla="*/ 2147483646 w 516"/>
              <a:gd name="T39" fmla="*/ 2147483646 h 127"/>
              <a:gd name="T40" fmla="*/ 2147483646 w 516"/>
              <a:gd name="T41" fmla="*/ 2147483646 h 127"/>
              <a:gd name="T42" fmla="*/ 2147483646 w 516"/>
              <a:gd name="T43" fmla="*/ 2147483646 h 127"/>
              <a:gd name="T44" fmla="*/ 2147483646 w 516"/>
              <a:gd name="T45" fmla="*/ 2147483646 h 127"/>
              <a:gd name="T46" fmla="*/ 2147483646 w 516"/>
              <a:gd name="T47" fmla="*/ 2147483646 h 127"/>
              <a:gd name="T48" fmla="*/ 2147483646 w 516"/>
              <a:gd name="T49" fmla="*/ 2147483646 h 127"/>
              <a:gd name="T50" fmla="*/ 2147483646 w 516"/>
              <a:gd name="T51" fmla="*/ 2147483646 h 127"/>
              <a:gd name="T52" fmla="*/ 2147483646 w 516"/>
              <a:gd name="T53" fmla="*/ 2147483646 h 127"/>
              <a:gd name="T54" fmla="*/ 2147483646 w 516"/>
              <a:gd name="T55" fmla="*/ 2147483646 h 127"/>
              <a:gd name="T56" fmla="*/ 2147483646 w 516"/>
              <a:gd name="T57" fmla="*/ 2147483646 h 127"/>
              <a:gd name="T58" fmla="*/ 2147483646 w 516"/>
              <a:gd name="T59" fmla="*/ 2147483646 h 127"/>
              <a:gd name="T60" fmla="*/ 2147483646 w 516"/>
              <a:gd name="T61" fmla="*/ 2147483646 h 127"/>
              <a:gd name="T62" fmla="*/ 2147483646 w 516"/>
              <a:gd name="T63" fmla="*/ 2147483646 h 127"/>
              <a:gd name="T64" fmla="*/ 2147483646 w 516"/>
              <a:gd name="T65" fmla="*/ 2147483646 h 127"/>
              <a:gd name="T66" fmla="*/ 2147483646 w 516"/>
              <a:gd name="T67" fmla="*/ 2147483646 h 127"/>
              <a:gd name="T68" fmla="*/ 2147483646 w 516"/>
              <a:gd name="T69" fmla="*/ 0 h 127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516" h="127">
                <a:moveTo>
                  <a:pt x="0" y="126"/>
                </a:moveTo>
                <a:lnTo>
                  <a:pt x="8" y="126"/>
                </a:lnTo>
                <a:lnTo>
                  <a:pt x="17" y="118"/>
                </a:lnTo>
                <a:lnTo>
                  <a:pt x="25" y="118"/>
                </a:lnTo>
                <a:lnTo>
                  <a:pt x="34" y="118"/>
                </a:lnTo>
                <a:lnTo>
                  <a:pt x="42" y="118"/>
                </a:lnTo>
                <a:lnTo>
                  <a:pt x="51" y="118"/>
                </a:lnTo>
                <a:lnTo>
                  <a:pt x="59" y="118"/>
                </a:lnTo>
                <a:lnTo>
                  <a:pt x="68" y="118"/>
                </a:lnTo>
                <a:lnTo>
                  <a:pt x="76" y="118"/>
                </a:lnTo>
                <a:lnTo>
                  <a:pt x="84" y="118"/>
                </a:lnTo>
                <a:lnTo>
                  <a:pt x="93" y="118"/>
                </a:lnTo>
                <a:lnTo>
                  <a:pt x="101" y="118"/>
                </a:lnTo>
                <a:lnTo>
                  <a:pt x="110" y="118"/>
                </a:lnTo>
                <a:lnTo>
                  <a:pt x="118" y="109"/>
                </a:lnTo>
                <a:lnTo>
                  <a:pt x="127" y="109"/>
                </a:lnTo>
                <a:lnTo>
                  <a:pt x="135" y="109"/>
                </a:lnTo>
                <a:lnTo>
                  <a:pt x="144" y="109"/>
                </a:lnTo>
                <a:lnTo>
                  <a:pt x="152" y="109"/>
                </a:lnTo>
                <a:lnTo>
                  <a:pt x="152" y="101"/>
                </a:lnTo>
                <a:lnTo>
                  <a:pt x="160" y="101"/>
                </a:lnTo>
                <a:lnTo>
                  <a:pt x="169" y="101"/>
                </a:lnTo>
                <a:lnTo>
                  <a:pt x="177" y="101"/>
                </a:lnTo>
                <a:lnTo>
                  <a:pt x="186" y="92"/>
                </a:lnTo>
                <a:lnTo>
                  <a:pt x="194" y="92"/>
                </a:lnTo>
                <a:lnTo>
                  <a:pt x="203" y="92"/>
                </a:lnTo>
                <a:lnTo>
                  <a:pt x="211" y="84"/>
                </a:lnTo>
                <a:lnTo>
                  <a:pt x="220" y="76"/>
                </a:lnTo>
                <a:lnTo>
                  <a:pt x="228" y="76"/>
                </a:lnTo>
                <a:lnTo>
                  <a:pt x="236" y="76"/>
                </a:lnTo>
                <a:lnTo>
                  <a:pt x="245" y="76"/>
                </a:lnTo>
                <a:lnTo>
                  <a:pt x="253" y="76"/>
                </a:lnTo>
                <a:lnTo>
                  <a:pt x="262" y="76"/>
                </a:lnTo>
                <a:lnTo>
                  <a:pt x="262" y="67"/>
                </a:lnTo>
                <a:lnTo>
                  <a:pt x="270" y="67"/>
                </a:lnTo>
                <a:lnTo>
                  <a:pt x="270" y="59"/>
                </a:lnTo>
                <a:lnTo>
                  <a:pt x="279" y="59"/>
                </a:lnTo>
                <a:lnTo>
                  <a:pt x="287" y="59"/>
                </a:lnTo>
                <a:lnTo>
                  <a:pt x="295" y="59"/>
                </a:lnTo>
                <a:lnTo>
                  <a:pt x="304" y="59"/>
                </a:lnTo>
                <a:lnTo>
                  <a:pt x="312" y="59"/>
                </a:lnTo>
                <a:lnTo>
                  <a:pt x="321" y="59"/>
                </a:lnTo>
                <a:lnTo>
                  <a:pt x="329" y="50"/>
                </a:lnTo>
                <a:lnTo>
                  <a:pt x="338" y="50"/>
                </a:lnTo>
                <a:lnTo>
                  <a:pt x="338" y="42"/>
                </a:lnTo>
                <a:lnTo>
                  <a:pt x="346" y="42"/>
                </a:lnTo>
                <a:lnTo>
                  <a:pt x="355" y="42"/>
                </a:lnTo>
                <a:lnTo>
                  <a:pt x="363" y="42"/>
                </a:lnTo>
                <a:lnTo>
                  <a:pt x="371" y="42"/>
                </a:lnTo>
                <a:lnTo>
                  <a:pt x="380" y="42"/>
                </a:lnTo>
                <a:lnTo>
                  <a:pt x="388" y="42"/>
                </a:lnTo>
                <a:lnTo>
                  <a:pt x="388" y="34"/>
                </a:lnTo>
                <a:lnTo>
                  <a:pt x="388" y="25"/>
                </a:lnTo>
                <a:lnTo>
                  <a:pt x="397" y="25"/>
                </a:lnTo>
                <a:lnTo>
                  <a:pt x="405" y="25"/>
                </a:lnTo>
                <a:lnTo>
                  <a:pt x="414" y="25"/>
                </a:lnTo>
                <a:lnTo>
                  <a:pt x="422" y="25"/>
                </a:lnTo>
                <a:lnTo>
                  <a:pt x="422" y="17"/>
                </a:lnTo>
                <a:lnTo>
                  <a:pt x="431" y="17"/>
                </a:lnTo>
                <a:lnTo>
                  <a:pt x="439" y="17"/>
                </a:lnTo>
                <a:lnTo>
                  <a:pt x="447" y="17"/>
                </a:lnTo>
                <a:lnTo>
                  <a:pt x="456" y="17"/>
                </a:lnTo>
                <a:lnTo>
                  <a:pt x="464" y="17"/>
                </a:lnTo>
                <a:lnTo>
                  <a:pt x="473" y="17"/>
                </a:lnTo>
                <a:lnTo>
                  <a:pt x="481" y="17"/>
                </a:lnTo>
                <a:lnTo>
                  <a:pt x="490" y="17"/>
                </a:lnTo>
                <a:lnTo>
                  <a:pt x="490" y="8"/>
                </a:lnTo>
                <a:lnTo>
                  <a:pt x="498" y="8"/>
                </a:lnTo>
                <a:lnTo>
                  <a:pt x="507" y="0"/>
                </a:lnTo>
                <a:lnTo>
                  <a:pt x="515" y="0"/>
                </a:lnTo>
              </a:path>
            </a:pathLst>
          </a:custGeom>
          <a:noFill/>
          <a:ln w="508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684" name="Line 1028">
            <a:extLst>
              <a:ext uri="{FF2B5EF4-FFF2-40B4-BE49-F238E27FC236}">
                <a16:creationId xmlns:a16="http://schemas.microsoft.com/office/drawing/2014/main" id="{A12C24A9-4E8D-8D9E-9943-1D7AAF31FD5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493000" y="1017588"/>
            <a:ext cx="0" cy="4708525"/>
          </a:xfrm>
          <a:prstGeom prst="line">
            <a:avLst/>
          </a:prstGeom>
          <a:noFill/>
          <a:ln w="101600">
            <a:solidFill>
              <a:srgbClr val="80DA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685" name="Line 1029">
            <a:extLst>
              <a:ext uri="{FF2B5EF4-FFF2-40B4-BE49-F238E27FC236}">
                <a16:creationId xmlns:a16="http://schemas.microsoft.com/office/drawing/2014/main" id="{4C2FC1A6-F413-60BE-3DD6-60B307B1042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724150" y="1003300"/>
            <a:ext cx="0" cy="4710113"/>
          </a:xfrm>
          <a:prstGeom prst="line">
            <a:avLst/>
          </a:prstGeom>
          <a:noFill/>
          <a:ln w="101600">
            <a:solidFill>
              <a:srgbClr val="80DA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686" name="Freeform 1030">
            <a:extLst>
              <a:ext uri="{FF2B5EF4-FFF2-40B4-BE49-F238E27FC236}">
                <a16:creationId xmlns:a16="http://schemas.microsoft.com/office/drawing/2014/main" id="{F04F764A-138B-A1F0-DF08-4A356767314F}"/>
              </a:ext>
            </a:extLst>
          </p:cNvPr>
          <p:cNvSpPr>
            <a:spLocks/>
          </p:cNvSpPr>
          <p:nvPr/>
        </p:nvSpPr>
        <p:spPr bwMode="auto">
          <a:xfrm>
            <a:off x="2147888" y="2782888"/>
            <a:ext cx="1770062" cy="1582737"/>
          </a:xfrm>
          <a:custGeom>
            <a:avLst/>
            <a:gdLst>
              <a:gd name="T0" fmla="*/ 2147483646 w 1115"/>
              <a:gd name="T1" fmla="*/ 2147483646 h 997"/>
              <a:gd name="T2" fmla="*/ 2147483646 w 1115"/>
              <a:gd name="T3" fmla="*/ 2147483646 h 997"/>
              <a:gd name="T4" fmla="*/ 2147483646 w 1115"/>
              <a:gd name="T5" fmla="*/ 2147483646 h 997"/>
              <a:gd name="T6" fmla="*/ 2147483646 w 1115"/>
              <a:gd name="T7" fmla="*/ 2147483646 h 997"/>
              <a:gd name="T8" fmla="*/ 2147483646 w 1115"/>
              <a:gd name="T9" fmla="*/ 2147483646 h 997"/>
              <a:gd name="T10" fmla="*/ 0 w 1115"/>
              <a:gd name="T11" fmla="*/ 2147483646 h 997"/>
              <a:gd name="T12" fmla="*/ 0 w 1115"/>
              <a:gd name="T13" fmla="*/ 2147483646 h 997"/>
              <a:gd name="T14" fmla="*/ 2147483646 w 1115"/>
              <a:gd name="T15" fmla="*/ 2147483646 h 997"/>
              <a:gd name="T16" fmla="*/ 2147483646 w 1115"/>
              <a:gd name="T17" fmla="*/ 2147483646 h 997"/>
              <a:gd name="T18" fmla="*/ 2147483646 w 1115"/>
              <a:gd name="T19" fmla="*/ 2147483646 h 997"/>
              <a:gd name="T20" fmla="*/ 2147483646 w 1115"/>
              <a:gd name="T21" fmla="*/ 2147483646 h 997"/>
              <a:gd name="T22" fmla="*/ 2147483646 w 1115"/>
              <a:gd name="T23" fmla="*/ 2147483646 h 997"/>
              <a:gd name="T24" fmla="*/ 2147483646 w 1115"/>
              <a:gd name="T25" fmla="*/ 2147483646 h 997"/>
              <a:gd name="T26" fmla="*/ 2147483646 w 1115"/>
              <a:gd name="T27" fmla="*/ 2147483646 h 997"/>
              <a:gd name="T28" fmla="*/ 2147483646 w 1115"/>
              <a:gd name="T29" fmla="*/ 2147483646 h 997"/>
              <a:gd name="T30" fmla="*/ 2147483646 w 1115"/>
              <a:gd name="T31" fmla="*/ 2147483646 h 997"/>
              <a:gd name="T32" fmla="*/ 2147483646 w 1115"/>
              <a:gd name="T33" fmla="*/ 2147483646 h 997"/>
              <a:gd name="T34" fmla="*/ 2147483646 w 1115"/>
              <a:gd name="T35" fmla="*/ 2147483646 h 997"/>
              <a:gd name="T36" fmla="*/ 2147483646 w 1115"/>
              <a:gd name="T37" fmla="*/ 2147483646 h 997"/>
              <a:gd name="T38" fmla="*/ 2147483646 w 1115"/>
              <a:gd name="T39" fmla="*/ 2147483646 h 997"/>
              <a:gd name="T40" fmla="*/ 2147483646 w 1115"/>
              <a:gd name="T41" fmla="*/ 2147483646 h 997"/>
              <a:gd name="T42" fmla="*/ 2147483646 w 1115"/>
              <a:gd name="T43" fmla="*/ 2147483646 h 997"/>
              <a:gd name="T44" fmla="*/ 2147483646 w 1115"/>
              <a:gd name="T45" fmla="*/ 2147483646 h 997"/>
              <a:gd name="T46" fmla="*/ 2147483646 w 1115"/>
              <a:gd name="T47" fmla="*/ 2147483646 h 997"/>
              <a:gd name="T48" fmla="*/ 2147483646 w 1115"/>
              <a:gd name="T49" fmla="*/ 2147483646 h 997"/>
              <a:gd name="T50" fmla="*/ 2147483646 w 1115"/>
              <a:gd name="T51" fmla="*/ 2147483646 h 997"/>
              <a:gd name="T52" fmla="*/ 2147483646 w 1115"/>
              <a:gd name="T53" fmla="*/ 2147483646 h 997"/>
              <a:gd name="T54" fmla="*/ 2147483646 w 1115"/>
              <a:gd name="T55" fmla="*/ 2147483646 h 997"/>
              <a:gd name="T56" fmla="*/ 2147483646 w 1115"/>
              <a:gd name="T57" fmla="*/ 2147483646 h 997"/>
              <a:gd name="T58" fmla="*/ 2147483646 w 1115"/>
              <a:gd name="T59" fmla="*/ 2147483646 h 997"/>
              <a:gd name="T60" fmla="*/ 2147483646 w 1115"/>
              <a:gd name="T61" fmla="*/ 2147483646 h 997"/>
              <a:gd name="T62" fmla="*/ 2147483646 w 1115"/>
              <a:gd name="T63" fmla="*/ 2147483646 h 997"/>
              <a:gd name="T64" fmla="*/ 2147483646 w 1115"/>
              <a:gd name="T65" fmla="*/ 2147483646 h 997"/>
              <a:gd name="T66" fmla="*/ 2147483646 w 1115"/>
              <a:gd name="T67" fmla="*/ 2147483646 h 997"/>
              <a:gd name="T68" fmla="*/ 2147483646 w 1115"/>
              <a:gd name="T69" fmla="*/ 2147483646 h 997"/>
              <a:gd name="T70" fmla="*/ 2147483646 w 1115"/>
              <a:gd name="T71" fmla="*/ 2147483646 h 997"/>
              <a:gd name="T72" fmla="*/ 2147483646 w 1115"/>
              <a:gd name="T73" fmla="*/ 2147483646 h 997"/>
              <a:gd name="T74" fmla="*/ 2147483646 w 1115"/>
              <a:gd name="T75" fmla="*/ 2147483646 h 997"/>
              <a:gd name="T76" fmla="*/ 2147483646 w 1115"/>
              <a:gd name="T77" fmla="*/ 2147483646 h 997"/>
              <a:gd name="T78" fmla="*/ 2147483646 w 1115"/>
              <a:gd name="T79" fmla="*/ 2147483646 h 997"/>
              <a:gd name="T80" fmla="*/ 2147483646 w 1115"/>
              <a:gd name="T81" fmla="*/ 2147483646 h 997"/>
              <a:gd name="T82" fmla="*/ 2147483646 w 1115"/>
              <a:gd name="T83" fmla="*/ 0 h 997"/>
              <a:gd name="T84" fmla="*/ 2147483646 w 1115"/>
              <a:gd name="T85" fmla="*/ 2147483646 h 997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1115" h="997">
                <a:moveTo>
                  <a:pt x="219" y="34"/>
                </a:moveTo>
                <a:lnTo>
                  <a:pt x="169" y="59"/>
                </a:lnTo>
                <a:lnTo>
                  <a:pt x="169" y="76"/>
                </a:lnTo>
                <a:lnTo>
                  <a:pt x="143" y="76"/>
                </a:lnTo>
                <a:lnTo>
                  <a:pt x="118" y="76"/>
                </a:lnTo>
                <a:lnTo>
                  <a:pt x="118" y="101"/>
                </a:lnTo>
                <a:lnTo>
                  <a:pt x="118" y="110"/>
                </a:lnTo>
                <a:lnTo>
                  <a:pt x="110" y="110"/>
                </a:lnTo>
                <a:lnTo>
                  <a:pt x="76" y="135"/>
                </a:lnTo>
                <a:lnTo>
                  <a:pt x="76" y="160"/>
                </a:lnTo>
                <a:lnTo>
                  <a:pt x="68" y="160"/>
                </a:lnTo>
                <a:lnTo>
                  <a:pt x="68" y="177"/>
                </a:lnTo>
                <a:lnTo>
                  <a:pt x="42" y="203"/>
                </a:lnTo>
                <a:lnTo>
                  <a:pt x="25" y="211"/>
                </a:lnTo>
                <a:lnTo>
                  <a:pt x="25" y="245"/>
                </a:lnTo>
                <a:lnTo>
                  <a:pt x="0" y="245"/>
                </a:lnTo>
                <a:lnTo>
                  <a:pt x="0" y="287"/>
                </a:lnTo>
                <a:lnTo>
                  <a:pt x="0" y="355"/>
                </a:lnTo>
                <a:lnTo>
                  <a:pt x="0" y="388"/>
                </a:lnTo>
                <a:lnTo>
                  <a:pt x="0" y="397"/>
                </a:lnTo>
                <a:lnTo>
                  <a:pt x="0" y="414"/>
                </a:lnTo>
                <a:lnTo>
                  <a:pt x="0" y="439"/>
                </a:lnTo>
                <a:lnTo>
                  <a:pt x="25" y="464"/>
                </a:lnTo>
                <a:lnTo>
                  <a:pt x="25" y="490"/>
                </a:lnTo>
                <a:lnTo>
                  <a:pt x="42" y="490"/>
                </a:lnTo>
                <a:lnTo>
                  <a:pt x="42" y="498"/>
                </a:lnTo>
                <a:lnTo>
                  <a:pt x="42" y="515"/>
                </a:lnTo>
                <a:lnTo>
                  <a:pt x="118" y="599"/>
                </a:lnTo>
                <a:lnTo>
                  <a:pt x="177" y="667"/>
                </a:lnTo>
                <a:lnTo>
                  <a:pt x="253" y="717"/>
                </a:lnTo>
                <a:lnTo>
                  <a:pt x="405" y="819"/>
                </a:lnTo>
                <a:lnTo>
                  <a:pt x="498" y="895"/>
                </a:lnTo>
                <a:lnTo>
                  <a:pt x="515" y="920"/>
                </a:lnTo>
                <a:lnTo>
                  <a:pt x="540" y="920"/>
                </a:lnTo>
                <a:lnTo>
                  <a:pt x="565" y="954"/>
                </a:lnTo>
                <a:lnTo>
                  <a:pt x="608" y="954"/>
                </a:lnTo>
                <a:lnTo>
                  <a:pt x="667" y="996"/>
                </a:lnTo>
                <a:lnTo>
                  <a:pt x="692" y="996"/>
                </a:lnTo>
                <a:lnTo>
                  <a:pt x="717" y="996"/>
                </a:lnTo>
                <a:lnTo>
                  <a:pt x="726" y="996"/>
                </a:lnTo>
                <a:lnTo>
                  <a:pt x="776" y="996"/>
                </a:lnTo>
                <a:lnTo>
                  <a:pt x="827" y="996"/>
                </a:lnTo>
                <a:lnTo>
                  <a:pt x="852" y="996"/>
                </a:lnTo>
                <a:lnTo>
                  <a:pt x="869" y="979"/>
                </a:lnTo>
                <a:lnTo>
                  <a:pt x="903" y="954"/>
                </a:lnTo>
                <a:lnTo>
                  <a:pt x="903" y="928"/>
                </a:lnTo>
                <a:lnTo>
                  <a:pt x="903" y="920"/>
                </a:lnTo>
                <a:lnTo>
                  <a:pt x="911" y="920"/>
                </a:lnTo>
                <a:lnTo>
                  <a:pt x="928" y="895"/>
                </a:lnTo>
                <a:lnTo>
                  <a:pt x="928" y="878"/>
                </a:lnTo>
                <a:lnTo>
                  <a:pt x="928" y="861"/>
                </a:lnTo>
                <a:lnTo>
                  <a:pt x="962" y="853"/>
                </a:lnTo>
                <a:lnTo>
                  <a:pt x="979" y="853"/>
                </a:lnTo>
                <a:lnTo>
                  <a:pt x="979" y="819"/>
                </a:lnTo>
                <a:lnTo>
                  <a:pt x="979" y="793"/>
                </a:lnTo>
                <a:lnTo>
                  <a:pt x="1004" y="793"/>
                </a:lnTo>
                <a:lnTo>
                  <a:pt x="1004" y="777"/>
                </a:lnTo>
                <a:lnTo>
                  <a:pt x="1013" y="751"/>
                </a:lnTo>
                <a:lnTo>
                  <a:pt x="1013" y="717"/>
                </a:lnTo>
                <a:lnTo>
                  <a:pt x="1038" y="717"/>
                </a:lnTo>
                <a:lnTo>
                  <a:pt x="1038" y="701"/>
                </a:lnTo>
                <a:lnTo>
                  <a:pt x="1038" y="675"/>
                </a:lnTo>
                <a:lnTo>
                  <a:pt x="1046" y="675"/>
                </a:lnTo>
                <a:lnTo>
                  <a:pt x="1046" y="667"/>
                </a:lnTo>
                <a:lnTo>
                  <a:pt x="1046" y="641"/>
                </a:lnTo>
                <a:lnTo>
                  <a:pt x="1046" y="616"/>
                </a:lnTo>
                <a:lnTo>
                  <a:pt x="1046" y="599"/>
                </a:lnTo>
                <a:lnTo>
                  <a:pt x="1072" y="599"/>
                </a:lnTo>
                <a:lnTo>
                  <a:pt x="1072" y="574"/>
                </a:lnTo>
                <a:lnTo>
                  <a:pt x="1089" y="566"/>
                </a:lnTo>
                <a:lnTo>
                  <a:pt x="1089" y="532"/>
                </a:lnTo>
                <a:lnTo>
                  <a:pt x="1089" y="515"/>
                </a:lnTo>
                <a:lnTo>
                  <a:pt x="1089" y="498"/>
                </a:lnTo>
                <a:lnTo>
                  <a:pt x="1114" y="490"/>
                </a:lnTo>
                <a:lnTo>
                  <a:pt x="1114" y="464"/>
                </a:lnTo>
                <a:lnTo>
                  <a:pt x="1114" y="397"/>
                </a:lnTo>
                <a:lnTo>
                  <a:pt x="1089" y="397"/>
                </a:lnTo>
                <a:lnTo>
                  <a:pt x="1089" y="388"/>
                </a:lnTo>
                <a:lnTo>
                  <a:pt x="1089" y="355"/>
                </a:lnTo>
                <a:lnTo>
                  <a:pt x="1072" y="355"/>
                </a:lnTo>
                <a:lnTo>
                  <a:pt x="1046" y="338"/>
                </a:lnTo>
                <a:lnTo>
                  <a:pt x="1046" y="312"/>
                </a:lnTo>
                <a:lnTo>
                  <a:pt x="1038" y="312"/>
                </a:lnTo>
                <a:lnTo>
                  <a:pt x="1038" y="287"/>
                </a:lnTo>
                <a:lnTo>
                  <a:pt x="1038" y="279"/>
                </a:lnTo>
                <a:lnTo>
                  <a:pt x="1013" y="279"/>
                </a:lnTo>
                <a:lnTo>
                  <a:pt x="1013" y="262"/>
                </a:lnTo>
                <a:lnTo>
                  <a:pt x="1013" y="245"/>
                </a:lnTo>
                <a:lnTo>
                  <a:pt x="1013" y="211"/>
                </a:lnTo>
                <a:lnTo>
                  <a:pt x="1004" y="203"/>
                </a:lnTo>
                <a:lnTo>
                  <a:pt x="979" y="203"/>
                </a:lnTo>
                <a:lnTo>
                  <a:pt x="979" y="177"/>
                </a:lnTo>
                <a:lnTo>
                  <a:pt x="962" y="177"/>
                </a:lnTo>
                <a:lnTo>
                  <a:pt x="962" y="160"/>
                </a:lnTo>
                <a:lnTo>
                  <a:pt x="928" y="160"/>
                </a:lnTo>
                <a:lnTo>
                  <a:pt x="928" y="135"/>
                </a:lnTo>
                <a:lnTo>
                  <a:pt x="911" y="135"/>
                </a:lnTo>
                <a:lnTo>
                  <a:pt x="903" y="110"/>
                </a:lnTo>
                <a:lnTo>
                  <a:pt x="869" y="110"/>
                </a:lnTo>
                <a:lnTo>
                  <a:pt x="869" y="101"/>
                </a:lnTo>
                <a:lnTo>
                  <a:pt x="852" y="101"/>
                </a:lnTo>
                <a:lnTo>
                  <a:pt x="852" y="76"/>
                </a:lnTo>
                <a:lnTo>
                  <a:pt x="827" y="76"/>
                </a:lnTo>
                <a:lnTo>
                  <a:pt x="819" y="76"/>
                </a:lnTo>
                <a:lnTo>
                  <a:pt x="793" y="76"/>
                </a:lnTo>
                <a:lnTo>
                  <a:pt x="776" y="76"/>
                </a:lnTo>
                <a:lnTo>
                  <a:pt x="751" y="59"/>
                </a:lnTo>
                <a:lnTo>
                  <a:pt x="726" y="59"/>
                </a:lnTo>
                <a:lnTo>
                  <a:pt x="717" y="59"/>
                </a:lnTo>
                <a:lnTo>
                  <a:pt x="692" y="59"/>
                </a:lnTo>
                <a:lnTo>
                  <a:pt x="667" y="59"/>
                </a:lnTo>
                <a:lnTo>
                  <a:pt x="650" y="59"/>
                </a:lnTo>
                <a:lnTo>
                  <a:pt x="641" y="59"/>
                </a:lnTo>
                <a:lnTo>
                  <a:pt x="608" y="34"/>
                </a:lnTo>
                <a:lnTo>
                  <a:pt x="540" y="34"/>
                </a:lnTo>
                <a:lnTo>
                  <a:pt x="515" y="34"/>
                </a:lnTo>
                <a:lnTo>
                  <a:pt x="498" y="34"/>
                </a:lnTo>
                <a:lnTo>
                  <a:pt x="464" y="34"/>
                </a:lnTo>
                <a:lnTo>
                  <a:pt x="439" y="34"/>
                </a:lnTo>
                <a:lnTo>
                  <a:pt x="430" y="34"/>
                </a:lnTo>
                <a:lnTo>
                  <a:pt x="405" y="34"/>
                </a:lnTo>
                <a:lnTo>
                  <a:pt x="388" y="34"/>
                </a:lnTo>
                <a:lnTo>
                  <a:pt x="363" y="34"/>
                </a:lnTo>
                <a:lnTo>
                  <a:pt x="346" y="34"/>
                </a:lnTo>
                <a:lnTo>
                  <a:pt x="329" y="34"/>
                </a:lnTo>
                <a:lnTo>
                  <a:pt x="304" y="0"/>
                </a:lnTo>
                <a:lnTo>
                  <a:pt x="279" y="0"/>
                </a:lnTo>
                <a:lnTo>
                  <a:pt x="262" y="0"/>
                </a:lnTo>
                <a:lnTo>
                  <a:pt x="262" y="34"/>
                </a:lnTo>
                <a:lnTo>
                  <a:pt x="253" y="34"/>
                </a:lnTo>
              </a:path>
            </a:pathLst>
          </a:custGeom>
          <a:gradFill rotWithShape="0">
            <a:gsLst>
              <a:gs pos="0">
                <a:srgbClr val="6B4414"/>
              </a:gs>
              <a:gs pos="100000">
                <a:srgbClr val="B5A189"/>
              </a:gs>
            </a:gsLst>
            <a:path path="rect">
              <a:fillToRect l="50000" t="50000" r="50000" b="50000"/>
            </a:path>
          </a:gradFill>
          <a:ln w="25400" cap="rnd" cmpd="sng">
            <a:solidFill>
              <a:srgbClr val="242F3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71687" name="Group 1033">
            <a:extLst>
              <a:ext uri="{FF2B5EF4-FFF2-40B4-BE49-F238E27FC236}">
                <a16:creationId xmlns:a16="http://schemas.microsoft.com/office/drawing/2014/main" id="{14873EBC-74EC-1AF9-99F7-A0CE7251F01E}"/>
              </a:ext>
            </a:extLst>
          </p:cNvPr>
          <p:cNvGrpSpPr>
            <a:grpSpLocks/>
          </p:cNvGrpSpPr>
          <p:nvPr/>
        </p:nvGrpSpPr>
        <p:grpSpPr bwMode="auto">
          <a:xfrm>
            <a:off x="1865313" y="3049588"/>
            <a:ext cx="284162" cy="284162"/>
            <a:chOff x="1175" y="1921"/>
            <a:chExt cx="179" cy="179"/>
          </a:xfrm>
        </p:grpSpPr>
        <p:sp>
          <p:nvSpPr>
            <p:cNvPr id="71807" name="Oval 1031">
              <a:extLst>
                <a:ext uri="{FF2B5EF4-FFF2-40B4-BE49-F238E27FC236}">
                  <a16:creationId xmlns:a16="http://schemas.microsoft.com/office/drawing/2014/main" id="{AE27BCC8-BD64-C0C4-580C-16C7B9B3AA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5" y="1921"/>
              <a:ext cx="179" cy="179"/>
            </a:xfrm>
            <a:prstGeom prst="ellipse">
              <a:avLst/>
            </a:prstGeom>
            <a:solidFill>
              <a:srgbClr val="2AC0FF"/>
            </a:solidFill>
            <a:ln w="50800">
              <a:solidFill>
                <a:srgbClr val="242F3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71808" name="Line 1032">
              <a:extLst>
                <a:ext uri="{FF2B5EF4-FFF2-40B4-BE49-F238E27FC236}">
                  <a16:creationId xmlns:a16="http://schemas.microsoft.com/office/drawing/2014/main" id="{866FA14D-46B5-50BC-2FF1-0D926A6927A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26" y="2014"/>
              <a:ext cx="69" cy="0"/>
            </a:xfrm>
            <a:prstGeom prst="line">
              <a:avLst/>
            </a:prstGeom>
            <a:noFill/>
            <a:ln w="50800">
              <a:solidFill>
                <a:srgbClr val="242F3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71688" name="Line 1034">
            <a:extLst>
              <a:ext uri="{FF2B5EF4-FFF2-40B4-BE49-F238E27FC236}">
                <a16:creationId xmlns:a16="http://schemas.microsoft.com/office/drawing/2014/main" id="{A74F1F50-1BD5-97E2-9133-7DE0D0587AF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836988" y="4792663"/>
            <a:ext cx="427037" cy="0"/>
          </a:xfrm>
          <a:prstGeom prst="line">
            <a:avLst/>
          </a:prstGeom>
          <a:noFill/>
          <a:ln w="25400">
            <a:solidFill>
              <a:srgbClr val="242F3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71689" name="Group 1037">
            <a:extLst>
              <a:ext uri="{FF2B5EF4-FFF2-40B4-BE49-F238E27FC236}">
                <a16:creationId xmlns:a16="http://schemas.microsoft.com/office/drawing/2014/main" id="{2BCAC19D-1AAB-6911-5334-432F79BE9DA5}"/>
              </a:ext>
            </a:extLst>
          </p:cNvPr>
          <p:cNvGrpSpPr>
            <a:grpSpLocks/>
          </p:cNvGrpSpPr>
          <p:nvPr/>
        </p:nvGrpSpPr>
        <p:grpSpPr bwMode="auto">
          <a:xfrm>
            <a:off x="1892300" y="3370263"/>
            <a:ext cx="284163" cy="284162"/>
            <a:chOff x="1192" y="2123"/>
            <a:chExt cx="179" cy="179"/>
          </a:xfrm>
        </p:grpSpPr>
        <p:sp>
          <p:nvSpPr>
            <p:cNvPr id="71805" name="Oval 1035">
              <a:extLst>
                <a:ext uri="{FF2B5EF4-FFF2-40B4-BE49-F238E27FC236}">
                  <a16:creationId xmlns:a16="http://schemas.microsoft.com/office/drawing/2014/main" id="{F97B5C5B-FBE6-1231-0F06-2441AFFD98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2" y="2123"/>
              <a:ext cx="179" cy="179"/>
            </a:xfrm>
            <a:prstGeom prst="ellipse">
              <a:avLst/>
            </a:prstGeom>
            <a:solidFill>
              <a:srgbClr val="2AC0FF"/>
            </a:solidFill>
            <a:ln w="50800">
              <a:solidFill>
                <a:srgbClr val="242F3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71806" name="Line 1036">
              <a:extLst>
                <a:ext uri="{FF2B5EF4-FFF2-40B4-BE49-F238E27FC236}">
                  <a16:creationId xmlns:a16="http://schemas.microsoft.com/office/drawing/2014/main" id="{414A0C54-6EEF-F071-F497-32A0B29E996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43" y="2217"/>
              <a:ext cx="69" cy="0"/>
            </a:xfrm>
            <a:prstGeom prst="line">
              <a:avLst/>
            </a:prstGeom>
            <a:noFill/>
            <a:ln w="50800">
              <a:solidFill>
                <a:srgbClr val="242F3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1690" name="Group 1040">
            <a:extLst>
              <a:ext uri="{FF2B5EF4-FFF2-40B4-BE49-F238E27FC236}">
                <a16:creationId xmlns:a16="http://schemas.microsoft.com/office/drawing/2014/main" id="{DD65E02D-4B99-D8B9-D8AA-757A0D567C54}"/>
              </a:ext>
            </a:extLst>
          </p:cNvPr>
          <p:cNvGrpSpPr>
            <a:grpSpLocks/>
          </p:cNvGrpSpPr>
          <p:nvPr/>
        </p:nvGrpSpPr>
        <p:grpSpPr bwMode="auto">
          <a:xfrm>
            <a:off x="2052638" y="3638550"/>
            <a:ext cx="284162" cy="296863"/>
            <a:chOff x="1293" y="2292"/>
            <a:chExt cx="179" cy="187"/>
          </a:xfrm>
        </p:grpSpPr>
        <p:sp>
          <p:nvSpPr>
            <p:cNvPr id="71803" name="Oval 1038">
              <a:extLst>
                <a:ext uri="{FF2B5EF4-FFF2-40B4-BE49-F238E27FC236}">
                  <a16:creationId xmlns:a16="http://schemas.microsoft.com/office/drawing/2014/main" id="{9AC5D591-EB26-0789-1197-0937BB472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3" y="2292"/>
              <a:ext cx="179" cy="187"/>
            </a:xfrm>
            <a:prstGeom prst="ellipse">
              <a:avLst/>
            </a:prstGeom>
            <a:solidFill>
              <a:srgbClr val="2AC0FF"/>
            </a:solidFill>
            <a:ln w="50800">
              <a:solidFill>
                <a:srgbClr val="242F3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71804" name="Line 1039">
              <a:extLst>
                <a:ext uri="{FF2B5EF4-FFF2-40B4-BE49-F238E27FC236}">
                  <a16:creationId xmlns:a16="http://schemas.microsoft.com/office/drawing/2014/main" id="{ADE5CF7E-BD98-EBB8-0B1B-A662B8CB325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44" y="2394"/>
              <a:ext cx="69" cy="0"/>
            </a:xfrm>
            <a:prstGeom prst="line">
              <a:avLst/>
            </a:prstGeom>
            <a:noFill/>
            <a:ln w="50800">
              <a:solidFill>
                <a:srgbClr val="242F3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1691" name="Group 1043">
            <a:extLst>
              <a:ext uri="{FF2B5EF4-FFF2-40B4-BE49-F238E27FC236}">
                <a16:creationId xmlns:a16="http://schemas.microsoft.com/office/drawing/2014/main" id="{AA2CD25D-6063-7574-B11E-AD96490F3918}"/>
              </a:ext>
            </a:extLst>
          </p:cNvPr>
          <p:cNvGrpSpPr>
            <a:grpSpLocks/>
          </p:cNvGrpSpPr>
          <p:nvPr/>
        </p:nvGrpSpPr>
        <p:grpSpPr bwMode="auto">
          <a:xfrm>
            <a:off x="2254250" y="3852863"/>
            <a:ext cx="284163" cy="296862"/>
            <a:chOff x="1420" y="2427"/>
            <a:chExt cx="179" cy="187"/>
          </a:xfrm>
        </p:grpSpPr>
        <p:sp>
          <p:nvSpPr>
            <p:cNvPr id="71801" name="Oval 1041">
              <a:extLst>
                <a:ext uri="{FF2B5EF4-FFF2-40B4-BE49-F238E27FC236}">
                  <a16:creationId xmlns:a16="http://schemas.microsoft.com/office/drawing/2014/main" id="{1B1EDADB-FF83-A538-CDE5-C2671AC094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0" y="2427"/>
              <a:ext cx="179" cy="187"/>
            </a:xfrm>
            <a:prstGeom prst="ellipse">
              <a:avLst/>
            </a:prstGeom>
            <a:solidFill>
              <a:srgbClr val="2AC0FF"/>
            </a:solidFill>
            <a:ln w="50800">
              <a:solidFill>
                <a:srgbClr val="242F3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71802" name="Line 1042">
              <a:extLst>
                <a:ext uri="{FF2B5EF4-FFF2-40B4-BE49-F238E27FC236}">
                  <a16:creationId xmlns:a16="http://schemas.microsoft.com/office/drawing/2014/main" id="{BB6DF8C6-7ACC-B9D8-C6C0-7AC858776C1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70" y="2521"/>
              <a:ext cx="70" cy="0"/>
            </a:xfrm>
            <a:prstGeom prst="line">
              <a:avLst/>
            </a:prstGeom>
            <a:noFill/>
            <a:ln w="50800">
              <a:solidFill>
                <a:srgbClr val="242F3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1692" name="Group 1046">
            <a:extLst>
              <a:ext uri="{FF2B5EF4-FFF2-40B4-BE49-F238E27FC236}">
                <a16:creationId xmlns:a16="http://schemas.microsoft.com/office/drawing/2014/main" id="{EE909E9B-02D8-B439-EED3-725EE47D798C}"/>
              </a:ext>
            </a:extLst>
          </p:cNvPr>
          <p:cNvGrpSpPr>
            <a:grpSpLocks/>
          </p:cNvGrpSpPr>
          <p:nvPr/>
        </p:nvGrpSpPr>
        <p:grpSpPr bwMode="auto">
          <a:xfrm>
            <a:off x="2481263" y="4054475"/>
            <a:ext cx="284162" cy="296863"/>
            <a:chOff x="1563" y="2554"/>
            <a:chExt cx="179" cy="187"/>
          </a:xfrm>
        </p:grpSpPr>
        <p:sp>
          <p:nvSpPr>
            <p:cNvPr id="71799" name="Oval 1044">
              <a:extLst>
                <a:ext uri="{FF2B5EF4-FFF2-40B4-BE49-F238E27FC236}">
                  <a16:creationId xmlns:a16="http://schemas.microsoft.com/office/drawing/2014/main" id="{66901FD2-4E78-BF39-47D9-7273E536E1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3" y="2554"/>
              <a:ext cx="179" cy="187"/>
            </a:xfrm>
            <a:prstGeom prst="ellipse">
              <a:avLst/>
            </a:prstGeom>
            <a:solidFill>
              <a:srgbClr val="2AC0FF"/>
            </a:solidFill>
            <a:ln w="50800">
              <a:solidFill>
                <a:srgbClr val="242F3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71800" name="Line 1045">
              <a:extLst>
                <a:ext uri="{FF2B5EF4-FFF2-40B4-BE49-F238E27FC236}">
                  <a16:creationId xmlns:a16="http://schemas.microsoft.com/office/drawing/2014/main" id="{7293F691-BF6A-B5DA-DC98-04E01C46FE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14" y="2647"/>
              <a:ext cx="69" cy="0"/>
            </a:xfrm>
            <a:prstGeom prst="line">
              <a:avLst/>
            </a:prstGeom>
            <a:noFill/>
            <a:ln w="50800">
              <a:solidFill>
                <a:srgbClr val="242F3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1693" name="Group 1049">
            <a:extLst>
              <a:ext uri="{FF2B5EF4-FFF2-40B4-BE49-F238E27FC236}">
                <a16:creationId xmlns:a16="http://schemas.microsoft.com/office/drawing/2014/main" id="{61808319-794F-752E-7A9A-03698022B628}"/>
              </a:ext>
            </a:extLst>
          </p:cNvPr>
          <p:cNvGrpSpPr>
            <a:grpSpLocks/>
          </p:cNvGrpSpPr>
          <p:nvPr/>
        </p:nvGrpSpPr>
        <p:grpSpPr bwMode="auto">
          <a:xfrm>
            <a:off x="2749550" y="4227513"/>
            <a:ext cx="269875" cy="298450"/>
            <a:chOff x="1732" y="2663"/>
            <a:chExt cx="170" cy="188"/>
          </a:xfrm>
        </p:grpSpPr>
        <p:sp>
          <p:nvSpPr>
            <p:cNvPr id="71797" name="Oval 1047">
              <a:extLst>
                <a:ext uri="{FF2B5EF4-FFF2-40B4-BE49-F238E27FC236}">
                  <a16:creationId xmlns:a16="http://schemas.microsoft.com/office/drawing/2014/main" id="{41850396-F015-FC07-C963-B1EE85352D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2" y="2663"/>
              <a:ext cx="170" cy="188"/>
            </a:xfrm>
            <a:prstGeom prst="ellipse">
              <a:avLst/>
            </a:prstGeom>
            <a:solidFill>
              <a:srgbClr val="2AC0FF"/>
            </a:solidFill>
            <a:ln w="50800">
              <a:solidFill>
                <a:srgbClr val="242F3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71798" name="Line 1048">
              <a:extLst>
                <a:ext uri="{FF2B5EF4-FFF2-40B4-BE49-F238E27FC236}">
                  <a16:creationId xmlns:a16="http://schemas.microsoft.com/office/drawing/2014/main" id="{EF910925-BE6D-E968-1221-EAB204B743B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83" y="2757"/>
              <a:ext cx="69" cy="0"/>
            </a:xfrm>
            <a:prstGeom prst="line">
              <a:avLst/>
            </a:prstGeom>
            <a:noFill/>
            <a:ln w="50800">
              <a:solidFill>
                <a:srgbClr val="242F3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1694" name="Group 1052">
            <a:extLst>
              <a:ext uri="{FF2B5EF4-FFF2-40B4-BE49-F238E27FC236}">
                <a16:creationId xmlns:a16="http://schemas.microsoft.com/office/drawing/2014/main" id="{0F1CA3DA-0F2C-41C5-C0D2-09EE8833960D}"/>
              </a:ext>
            </a:extLst>
          </p:cNvPr>
          <p:cNvGrpSpPr>
            <a:grpSpLocks/>
          </p:cNvGrpSpPr>
          <p:nvPr/>
        </p:nvGrpSpPr>
        <p:grpSpPr bwMode="auto">
          <a:xfrm>
            <a:off x="1771650" y="3625850"/>
            <a:ext cx="271463" cy="296863"/>
            <a:chOff x="1116" y="2284"/>
            <a:chExt cx="171" cy="187"/>
          </a:xfrm>
        </p:grpSpPr>
        <p:sp>
          <p:nvSpPr>
            <p:cNvPr id="71795" name="Oval 1050">
              <a:extLst>
                <a:ext uri="{FF2B5EF4-FFF2-40B4-BE49-F238E27FC236}">
                  <a16:creationId xmlns:a16="http://schemas.microsoft.com/office/drawing/2014/main" id="{3B3EE514-BCAF-9A11-6F21-A2FCC400B4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6" y="2284"/>
              <a:ext cx="171" cy="187"/>
            </a:xfrm>
            <a:prstGeom prst="ellipse">
              <a:avLst/>
            </a:prstGeom>
            <a:solidFill>
              <a:srgbClr val="2AC0FF"/>
            </a:solidFill>
            <a:ln w="50800">
              <a:solidFill>
                <a:srgbClr val="242F3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71796" name="Line 1051">
              <a:extLst>
                <a:ext uri="{FF2B5EF4-FFF2-40B4-BE49-F238E27FC236}">
                  <a16:creationId xmlns:a16="http://schemas.microsoft.com/office/drawing/2014/main" id="{EB52B0A0-5756-9B17-159A-4C54721B67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58" y="2386"/>
              <a:ext cx="78" cy="0"/>
            </a:xfrm>
            <a:prstGeom prst="line">
              <a:avLst/>
            </a:prstGeom>
            <a:noFill/>
            <a:ln w="50800">
              <a:solidFill>
                <a:srgbClr val="242F3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1695" name="Group 1055">
            <a:extLst>
              <a:ext uri="{FF2B5EF4-FFF2-40B4-BE49-F238E27FC236}">
                <a16:creationId xmlns:a16="http://schemas.microsoft.com/office/drawing/2014/main" id="{07C3AB1F-848C-5892-E3CC-4997C19BD8C1}"/>
              </a:ext>
            </a:extLst>
          </p:cNvPr>
          <p:cNvGrpSpPr>
            <a:grpSpLocks/>
          </p:cNvGrpSpPr>
          <p:nvPr/>
        </p:nvGrpSpPr>
        <p:grpSpPr bwMode="auto">
          <a:xfrm>
            <a:off x="1624013" y="3209925"/>
            <a:ext cx="284162" cy="284163"/>
            <a:chOff x="1023" y="2022"/>
            <a:chExt cx="179" cy="179"/>
          </a:xfrm>
        </p:grpSpPr>
        <p:sp>
          <p:nvSpPr>
            <p:cNvPr id="71793" name="Oval 1053">
              <a:extLst>
                <a:ext uri="{FF2B5EF4-FFF2-40B4-BE49-F238E27FC236}">
                  <a16:creationId xmlns:a16="http://schemas.microsoft.com/office/drawing/2014/main" id="{10BE318A-EA9D-32A2-1E2D-BB76575C0A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3" y="2022"/>
              <a:ext cx="179" cy="179"/>
            </a:xfrm>
            <a:prstGeom prst="ellipse">
              <a:avLst/>
            </a:prstGeom>
            <a:solidFill>
              <a:srgbClr val="2AC0FF"/>
            </a:solidFill>
            <a:ln w="50800">
              <a:solidFill>
                <a:srgbClr val="242F3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71794" name="Line 1054">
              <a:extLst>
                <a:ext uri="{FF2B5EF4-FFF2-40B4-BE49-F238E27FC236}">
                  <a16:creationId xmlns:a16="http://schemas.microsoft.com/office/drawing/2014/main" id="{833B0B9D-BC7A-E10C-3A43-ADA1DA2E2A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74" y="2116"/>
              <a:ext cx="69" cy="0"/>
            </a:xfrm>
            <a:prstGeom prst="line">
              <a:avLst/>
            </a:prstGeom>
            <a:noFill/>
            <a:ln w="50800">
              <a:solidFill>
                <a:srgbClr val="242F3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1696" name="Group 1058">
            <a:extLst>
              <a:ext uri="{FF2B5EF4-FFF2-40B4-BE49-F238E27FC236}">
                <a16:creationId xmlns:a16="http://schemas.microsoft.com/office/drawing/2014/main" id="{544319CE-5012-6D87-5F47-F4748A066068}"/>
              </a:ext>
            </a:extLst>
          </p:cNvPr>
          <p:cNvGrpSpPr>
            <a:grpSpLocks/>
          </p:cNvGrpSpPr>
          <p:nvPr/>
        </p:nvGrpSpPr>
        <p:grpSpPr bwMode="auto">
          <a:xfrm>
            <a:off x="2281238" y="2620963"/>
            <a:ext cx="284162" cy="284162"/>
            <a:chOff x="1437" y="1651"/>
            <a:chExt cx="179" cy="179"/>
          </a:xfrm>
        </p:grpSpPr>
        <p:sp>
          <p:nvSpPr>
            <p:cNvPr id="71791" name="Oval 1056">
              <a:extLst>
                <a:ext uri="{FF2B5EF4-FFF2-40B4-BE49-F238E27FC236}">
                  <a16:creationId xmlns:a16="http://schemas.microsoft.com/office/drawing/2014/main" id="{0813D891-FD59-A8E8-88C7-4023EF70F1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7" y="1651"/>
              <a:ext cx="179" cy="179"/>
            </a:xfrm>
            <a:prstGeom prst="ellipse">
              <a:avLst/>
            </a:prstGeom>
            <a:solidFill>
              <a:srgbClr val="2AC0FF"/>
            </a:solidFill>
            <a:ln w="50800">
              <a:solidFill>
                <a:srgbClr val="242F3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71792" name="Line 1057">
              <a:extLst>
                <a:ext uri="{FF2B5EF4-FFF2-40B4-BE49-F238E27FC236}">
                  <a16:creationId xmlns:a16="http://schemas.microsoft.com/office/drawing/2014/main" id="{7536D53D-E3D2-F7C9-8860-52A1F18A1AC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87" y="1744"/>
              <a:ext cx="70" cy="0"/>
            </a:xfrm>
            <a:prstGeom prst="line">
              <a:avLst/>
            </a:prstGeom>
            <a:noFill/>
            <a:ln w="50800">
              <a:solidFill>
                <a:srgbClr val="242F3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1697" name="Group 1061">
            <a:extLst>
              <a:ext uri="{FF2B5EF4-FFF2-40B4-BE49-F238E27FC236}">
                <a16:creationId xmlns:a16="http://schemas.microsoft.com/office/drawing/2014/main" id="{7DCABA54-07CD-2490-24A5-1A2C1B187F15}"/>
              </a:ext>
            </a:extLst>
          </p:cNvPr>
          <p:cNvGrpSpPr>
            <a:grpSpLocks/>
          </p:cNvGrpSpPr>
          <p:nvPr/>
        </p:nvGrpSpPr>
        <p:grpSpPr bwMode="auto">
          <a:xfrm>
            <a:off x="2025650" y="2794000"/>
            <a:ext cx="284163" cy="284163"/>
            <a:chOff x="1276" y="1760"/>
            <a:chExt cx="179" cy="179"/>
          </a:xfrm>
        </p:grpSpPr>
        <p:sp>
          <p:nvSpPr>
            <p:cNvPr id="71789" name="Oval 1059">
              <a:extLst>
                <a:ext uri="{FF2B5EF4-FFF2-40B4-BE49-F238E27FC236}">
                  <a16:creationId xmlns:a16="http://schemas.microsoft.com/office/drawing/2014/main" id="{8C0E064E-4555-51E4-66B2-C01A8FD1D7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6" y="1760"/>
              <a:ext cx="179" cy="179"/>
            </a:xfrm>
            <a:prstGeom prst="ellipse">
              <a:avLst/>
            </a:prstGeom>
            <a:solidFill>
              <a:srgbClr val="2AC0FF"/>
            </a:solidFill>
            <a:ln w="50800">
              <a:solidFill>
                <a:srgbClr val="242F3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71790" name="Line 1060">
              <a:extLst>
                <a:ext uri="{FF2B5EF4-FFF2-40B4-BE49-F238E27FC236}">
                  <a16:creationId xmlns:a16="http://schemas.microsoft.com/office/drawing/2014/main" id="{971905A0-65B3-B393-E316-98E7C80C126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27" y="1854"/>
              <a:ext cx="69" cy="0"/>
            </a:xfrm>
            <a:prstGeom prst="line">
              <a:avLst/>
            </a:prstGeom>
            <a:noFill/>
            <a:ln w="50800">
              <a:solidFill>
                <a:srgbClr val="242F3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1698" name="Group 1064">
            <a:extLst>
              <a:ext uri="{FF2B5EF4-FFF2-40B4-BE49-F238E27FC236}">
                <a16:creationId xmlns:a16="http://schemas.microsoft.com/office/drawing/2014/main" id="{1A0BA105-D166-213F-2AE7-FD2139B516E7}"/>
              </a:ext>
            </a:extLst>
          </p:cNvPr>
          <p:cNvGrpSpPr>
            <a:grpSpLocks/>
          </p:cNvGrpSpPr>
          <p:nvPr/>
        </p:nvGrpSpPr>
        <p:grpSpPr bwMode="auto">
          <a:xfrm>
            <a:off x="1811338" y="3825875"/>
            <a:ext cx="271462" cy="298450"/>
            <a:chOff x="1141" y="2410"/>
            <a:chExt cx="171" cy="188"/>
          </a:xfrm>
        </p:grpSpPr>
        <p:sp>
          <p:nvSpPr>
            <p:cNvPr id="71787" name="Oval 1062">
              <a:extLst>
                <a:ext uri="{FF2B5EF4-FFF2-40B4-BE49-F238E27FC236}">
                  <a16:creationId xmlns:a16="http://schemas.microsoft.com/office/drawing/2014/main" id="{5CDB024A-0451-450D-6C88-62182DFCB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1" y="2410"/>
              <a:ext cx="171" cy="188"/>
            </a:xfrm>
            <a:prstGeom prst="ellipse">
              <a:avLst/>
            </a:prstGeom>
            <a:solidFill>
              <a:srgbClr val="2AC0FF"/>
            </a:solidFill>
            <a:ln w="50800">
              <a:solidFill>
                <a:srgbClr val="242F3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71788" name="Line 1063">
              <a:extLst>
                <a:ext uri="{FF2B5EF4-FFF2-40B4-BE49-F238E27FC236}">
                  <a16:creationId xmlns:a16="http://schemas.microsoft.com/office/drawing/2014/main" id="{5C1E36C9-2059-097C-91E4-8FCB58389BF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84" y="2512"/>
              <a:ext cx="69" cy="0"/>
            </a:xfrm>
            <a:prstGeom prst="line">
              <a:avLst/>
            </a:prstGeom>
            <a:noFill/>
            <a:ln w="50800">
              <a:solidFill>
                <a:srgbClr val="242F3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1699" name="Group 1067">
            <a:extLst>
              <a:ext uri="{FF2B5EF4-FFF2-40B4-BE49-F238E27FC236}">
                <a16:creationId xmlns:a16="http://schemas.microsoft.com/office/drawing/2014/main" id="{9DC504F0-B1AA-0C4E-9BFB-50A86C6C47F9}"/>
              </a:ext>
            </a:extLst>
          </p:cNvPr>
          <p:cNvGrpSpPr>
            <a:grpSpLocks/>
          </p:cNvGrpSpPr>
          <p:nvPr/>
        </p:nvGrpSpPr>
        <p:grpSpPr bwMode="auto">
          <a:xfrm>
            <a:off x="2025650" y="3973513"/>
            <a:ext cx="284163" cy="284162"/>
            <a:chOff x="1276" y="2503"/>
            <a:chExt cx="179" cy="179"/>
          </a:xfrm>
        </p:grpSpPr>
        <p:sp>
          <p:nvSpPr>
            <p:cNvPr id="71785" name="Oval 1065">
              <a:extLst>
                <a:ext uri="{FF2B5EF4-FFF2-40B4-BE49-F238E27FC236}">
                  <a16:creationId xmlns:a16="http://schemas.microsoft.com/office/drawing/2014/main" id="{23511B05-7EA6-363E-F714-4D87FF4267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6" y="2503"/>
              <a:ext cx="179" cy="179"/>
            </a:xfrm>
            <a:prstGeom prst="ellipse">
              <a:avLst/>
            </a:prstGeom>
            <a:solidFill>
              <a:srgbClr val="2AC0FF"/>
            </a:solidFill>
            <a:ln w="50800">
              <a:solidFill>
                <a:srgbClr val="242F3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71786" name="Line 1066">
              <a:extLst>
                <a:ext uri="{FF2B5EF4-FFF2-40B4-BE49-F238E27FC236}">
                  <a16:creationId xmlns:a16="http://schemas.microsoft.com/office/drawing/2014/main" id="{053F4A66-EFEE-ABCA-2356-36655B86B48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27" y="2597"/>
              <a:ext cx="69" cy="0"/>
            </a:xfrm>
            <a:prstGeom prst="line">
              <a:avLst/>
            </a:prstGeom>
            <a:noFill/>
            <a:ln w="50800">
              <a:solidFill>
                <a:srgbClr val="242F3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1700" name="Group 1070">
            <a:extLst>
              <a:ext uri="{FF2B5EF4-FFF2-40B4-BE49-F238E27FC236}">
                <a16:creationId xmlns:a16="http://schemas.microsoft.com/office/drawing/2014/main" id="{DEF5B0CE-6F22-92AA-A172-F53EDC13B145}"/>
              </a:ext>
            </a:extLst>
          </p:cNvPr>
          <p:cNvGrpSpPr>
            <a:grpSpLocks/>
          </p:cNvGrpSpPr>
          <p:nvPr/>
        </p:nvGrpSpPr>
        <p:grpSpPr bwMode="auto">
          <a:xfrm>
            <a:off x="2239963" y="4160838"/>
            <a:ext cx="284162" cy="284162"/>
            <a:chOff x="1411" y="2621"/>
            <a:chExt cx="179" cy="179"/>
          </a:xfrm>
        </p:grpSpPr>
        <p:sp>
          <p:nvSpPr>
            <p:cNvPr id="71783" name="Oval 1068">
              <a:extLst>
                <a:ext uri="{FF2B5EF4-FFF2-40B4-BE49-F238E27FC236}">
                  <a16:creationId xmlns:a16="http://schemas.microsoft.com/office/drawing/2014/main" id="{521ECDD8-5262-27EB-ACC3-A9EB26983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1" y="2621"/>
              <a:ext cx="179" cy="179"/>
            </a:xfrm>
            <a:prstGeom prst="ellipse">
              <a:avLst/>
            </a:prstGeom>
            <a:solidFill>
              <a:srgbClr val="2AC0FF"/>
            </a:solidFill>
            <a:ln w="50800">
              <a:solidFill>
                <a:srgbClr val="242F3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71784" name="Line 1069">
              <a:extLst>
                <a:ext uri="{FF2B5EF4-FFF2-40B4-BE49-F238E27FC236}">
                  <a16:creationId xmlns:a16="http://schemas.microsoft.com/office/drawing/2014/main" id="{B1AC4230-843A-A22D-8FCF-B1B457C865A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62" y="2715"/>
              <a:ext cx="69" cy="0"/>
            </a:xfrm>
            <a:prstGeom prst="line">
              <a:avLst/>
            </a:prstGeom>
            <a:noFill/>
            <a:ln w="50800">
              <a:solidFill>
                <a:srgbClr val="242F3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1701" name="Group 1073">
            <a:extLst>
              <a:ext uri="{FF2B5EF4-FFF2-40B4-BE49-F238E27FC236}">
                <a16:creationId xmlns:a16="http://schemas.microsoft.com/office/drawing/2014/main" id="{C7A26936-7EC9-C3B0-5968-010C27F8F1EF}"/>
              </a:ext>
            </a:extLst>
          </p:cNvPr>
          <p:cNvGrpSpPr>
            <a:grpSpLocks/>
          </p:cNvGrpSpPr>
          <p:nvPr/>
        </p:nvGrpSpPr>
        <p:grpSpPr bwMode="auto">
          <a:xfrm>
            <a:off x="1624013" y="3463925"/>
            <a:ext cx="284162" cy="298450"/>
            <a:chOff x="1023" y="2182"/>
            <a:chExt cx="179" cy="188"/>
          </a:xfrm>
        </p:grpSpPr>
        <p:sp>
          <p:nvSpPr>
            <p:cNvPr id="71781" name="Oval 1071">
              <a:extLst>
                <a:ext uri="{FF2B5EF4-FFF2-40B4-BE49-F238E27FC236}">
                  <a16:creationId xmlns:a16="http://schemas.microsoft.com/office/drawing/2014/main" id="{72DFF223-BC6A-9C49-F1D1-D3EA9E0399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3" y="2182"/>
              <a:ext cx="179" cy="188"/>
            </a:xfrm>
            <a:prstGeom prst="ellipse">
              <a:avLst/>
            </a:prstGeom>
            <a:solidFill>
              <a:srgbClr val="2AC0FF"/>
            </a:solidFill>
            <a:ln w="50800">
              <a:solidFill>
                <a:srgbClr val="242F3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71782" name="Line 1072">
              <a:extLst>
                <a:ext uri="{FF2B5EF4-FFF2-40B4-BE49-F238E27FC236}">
                  <a16:creationId xmlns:a16="http://schemas.microsoft.com/office/drawing/2014/main" id="{1E2B66D9-98D7-EBC9-1AB6-A271DCA08C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74" y="2276"/>
              <a:ext cx="69" cy="0"/>
            </a:xfrm>
            <a:prstGeom prst="line">
              <a:avLst/>
            </a:prstGeom>
            <a:noFill/>
            <a:ln w="50800">
              <a:solidFill>
                <a:srgbClr val="242F3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1702" name="Group 1076">
            <a:extLst>
              <a:ext uri="{FF2B5EF4-FFF2-40B4-BE49-F238E27FC236}">
                <a16:creationId xmlns:a16="http://schemas.microsoft.com/office/drawing/2014/main" id="{26BF43B1-0948-C45D-F84C-1E4D3431E1F5}"/>
              </a:ext>
            </a:extLst>
          </p:cNvPr>
          <p:cNvGrpSpPr>
            <a:grpSpLocks/>
          </p:cNvGrpSpPr>
          <p:nvPr/>
        </p:nvGrpSpPr>
        <p:grpSpPr bwMode="auto">
          <a:xfrm>
            <a:off x="1517650" y="3008313"/>
            <a:ext cx="284163" cy="284162"/>
            <a:chOff x="956" y="1895"/>
            <a:chExt cx="179" cy="179"/>
          </a:xfrm>
        </p:grpSpPr>
        <p:sp>
          <p:nvSpPr>
            <p:cNvPr id="71779" name="Oval 1074">
              <a:extLst>
                <a:ext uri="{FF2B5EF4-FFF2-40B4-BE49-F238E27FC236}">
                  <a16:creationId xmlns:a16="http://schemas.microsoft.com/office/drawing/2014/main" id="{EC8E2EA1-DAAD-91B4-644A-1203D668C2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6" y="1895"/>
              <a:ext cx="179" cy="179"/>
            </a:xfrm>
            <a:prstGeom prst="ellipse">
              <a:avLst/>
            </a:prstGeom>
            <a:solidFill>
              <a:srgbClr val="2AC0FF"/>
            </a:solidFill>
            <a:ln w="50800">
              <a:solidFill>
                <a:srgbClr val="242F3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71780" name="Line 1075">
              <a:extLst>
                <a:ext uri="{FF2B5EF4-FFF2-40B4-BE49-F238E27FC236}">
                  <a16:creationId xmlns:a16="http://schemas.microsoft.com/office/drawing/2014/main" id="{A3A517EE-9C80-3AEB-7C3A-33C89CCBDF5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06" y="1989"/>
              <a:ext cx="70" cy="0"/>
            </a:xfrm>
            <a:prstGeom prst="line">
              <a:avLst/>
            </a:prstGeom>
            <a:noFill/>
            <a:ln w="50800">
              <a:solidFill>
                <a:srgbClr val="242F3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1703" name="Group 1079">
            <a:extLst>
              <a:ext uri="{FF2B5EF4-FFF2-40B4-BE49-F238E27FC236}">
                <a16:creationId xmlns:a16="http://schemas.microsoft.com/office/drawing/2014/main" id="{1F0ED099-28D0-75AF-801F-1C53F4BCB828}"/>
              </a:ext>
            </a:extLst>
          </p:cNvPr>
          <p:cNvGrpSpPr>
            <a:grpSpLocks/>
          </p:cNvGrpSpPr>
          <p:nvPr/>
        </p:nvGrpSpPr>
        <p:grpSpPr bwMode="auto">
          <a:xfrm>
            <a:off x="1731963" y="2781300"/>
            <a:ext cx="269875" cy="284163"/>
            <a:chOff x="1091" y="1752"/>
            <a:chExt cx="170" cy="179"/>
          </a:xfrm>
        </p:grpSpPr>
        <p:sp>
          <p:nvSpPr>
            <p:cNvPr id="71777" name="Oval 1077">
              <a:extLst>
                <a:ext uri="{FF2B5EF4-FFF2-40B4-BE49-F238E27FC236}">
                  <a16:creationId xmlns:a16="http://schemas.microsoft.com/office/drawing/2014/main" id="{64129124-D08D-BCAC-C048-E71B8D85EE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1" y="1752"/>
              <a:ext cx="170" cy="179"/>
            </a:xfrm>
            <a:prstGeom prst="ellipse">
              <a:avLst/>
            </a:prstGeom>
            <a:solidFill>
              <a:srgbClr val="2AC0FF"/>
            </a:solidFill>
            <a:ln w="50800">
              <a:solidFill>
                <a:srgbClr val="242F3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71778" name="Line 1078">
              <a:extLst>
                <a:ext uri="{FF2B5EF4-FFF2-40B4-BE49-F238E27FC236}">
                  <a16:creationId xmlns:a16="http://schemas.microsoft.com/office/drawing/2014/main" id="{1F47ED5E-CD61-CF03-DC4D-7F2E956593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41" y="1846"/>
              <a:ext cx="70" cy="0"/>
            </a:xfrm>
            <a:prstGeom prst="line">
              <a:avLst/>
            </a:prstGeom>
            <a:noFill/>
            <a:ln w="50800">
              <a:solidFill>
                <a:srgbClr val="242F3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1704" name="Group 1082">
            <a:extLst>
              <a:ext uri="{FF2B5EF4-FFF2-40B4-BE49-F238E27FC236}">
                <a16:creationId xmlns:a16="http://schemas.microsoft.com/office/drawing/2014/main" id="{ADF552B1-5476-9D85-1F69-0BDBC36DB7B4}"/>
              </a:ext>
            </a:extLst>
          </p:cNvPr>
          <p:cNvGrpSpPr>
            <a:grpSpLocks/>
          </p:cNvGrpSpPr>
          <p:nvPr/>
        </p:nvGrpSpPr>
        <p:grpSpPr bwMode="auto">
          <a:xfrm>
            <a:off x="2776538" y="2593975"/>
            <a:ext cx="269875" cy="284163"/>
            <a:chOff x="1749" y="1634"/>
            <a:chExt cx="170" cy="179"/>
          </a:xfrm>
        </p:grpSpPr>
        <p:sp>
          <p:nvSpPr>
            <p:cNvPr id="71775" name="Oval 1080">
              <a:extLst>
                <a:ext uri="{FF2B5EF4-FFF2-40B4-BE49-F238E27FC236}">
                  <a16:creationId xmlns:a16="http://schemas.microsoft.com/office/drawing/2014/main" id="{8C86F208-BE68-DBB1-14AE-CD3025D3BE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49" y="1634"/>
              <a:ext cx="170" cy="179"/>
            </a:xfrm>
            <a:prstGeom prst="ellipse">
              <a:avLst/>
            </a:prstGeom>
            <a:solidFill>
              <a:srgbClr val="2AC0FF"/>
            </a:solidFill>
            <a:ln w="50800">
              <a:solidFill>
                <a:srgbClr val="242F3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71776" name="Line 1081">
              <a:extLst>
                <a:ext uri="{FF2B5EF4-FFF2-40B4-BE49-F238E27FC236}">
                  <a16:creationId xmlns:a16="http://schemas.microsoft.com/office/drawing/2014/main" id="{180C4B39-4FE7-42A4-1BD6-B54D86C93B1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91" y="1728"/>
              <a:ext cx="78" cy="0"/>
            </a:xfrm>
            <a:prstGeom prst="line">
              <a:avLst/>
            </a:prstGeom>
            <a:noFill/>
            <a:ln w="50800">
              <a:solidFill>
                <a:srgbClr val="242F3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1705" name="Group 1085">
            <a:extLst>
              <a:ext uri="{FF2B5EF4-FFF2-40B4-BE49-F238E27FC236}">
                <a16:creationId xmlns:a16="http://schemas.microsoft.com/office/drawing/2014/main" id="{6EF7F78F-3E66-BA95-FC1F-0A24956785B2}"/>
              </a:ext>
            </a:extLst>
          </p:cNvPr>
          <p:cNvGrpSpPr>
            <a:grpSpLocks/>
          </p:cNvGrpSpPr>
          <p:nvPr/>
        </p:nvGrpSpPr>
        <p:grpSpPr bwMode="auto">
          <a:xfrm>
            <a:off x="3633788" y="4148138"/>
            <a:ext cx="269875" cy="284162"/>
            <a:chOff x="2289" y="2613"/>
            <a:chExt cx="170" cy="179"/>
          </a:xfrm>
        </p:grpSpPr>
        <p:sp>
          <p:nvSpPr>
            <p:cNvPr id="71773" name="Oval 1083">
              <a:extLst>
                <a:ext uri="{FF2B5EF4-FFF2-40B4-BE49-F238E27FC236}">
                  <a16:creationId xmlns:a16="http://schemas.microsoft.com/office/drawing/2014/main" id="{5DE7CB2B-737F-2AFF-7D37-28DB0CF15C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89" y="2613"/>
              <a:ext cx="170" cy="179"/>
            </a:xfrm>
            <a:prstGeom prst="ellipse">
              <a:avLst/>
            </a:prstGeom>
            <a:solidFill>
              <a:srgbClr val="2AC0FF"/>
            </a:solidFill>
            <a:ln w="50800">
              <a:solidFill>
                <a:srgbClr val="242F3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71774" name="Line 1084">
              <a:extLst>
                <a:ext uri="{FF2B5EF4-FFF2-40B4-BE49-F238E27FC236}">
                  <a16:creationId xmlns:a16="http://schemas.microsoft.com/office/drawing/2014/main" id="{472CFC62-4F7F-178F-8F50-E7F3E068C0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31" y="2706"/>
              <a:ext cx="69" cy="0"/>
            </a:xfrm>
            <a:prstGeom prst="line">
              <a:avLst/>
            </a:prstGeom>
            <a:noFill/>
            <a:ln w="50800">
              <a:solidFill>
                <a:srgbClr val="242F3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1706" name="Group 1088">
            <a:extLst>
              <a:ext uri="{FF2B5EF4-FFF2-40B4-BE49-F238E27FC236}">
                <a16:creationId xmlns:a16="http://schemas.microsoft.com/office/drawing/2014/main" id="{C0EB0EC8-A340-10B8-E802-7A1B6282F4F4}"/>
              </a:ext>
            </a:extLst>
          </p:cNvPr>
          <p:cNvGrpSpPr>
            <a:grpSpLocks/>
          </p:cNvGrpSpPr>
          <p:nvPr/>
        </p:nvGrpSpPr>
        <p:grpSpPr bwMode="auto">
          <a:xfrm>
            <a:off x="3205163" y="2633663"/>
            <a:ext cx="269875" cy="284162"/>
            <a:chOff x="2019" y="1659"/>
            <a:chExt cx="170" cy="179"/>
          </a:xfrm>
        </p:grpSpPr>
        <p:sp>
          <p:nvSpPr>
            <p:cNvPr id="71771" name="Oval 1086">
              <a:extLst>
                <a:ext uri="{FF2B5EF4-FFF2-40B4-BE49-F238E27FC236}">
                  <a16:creationId xmlns:a16="http://schemas.microsoft.com/office/drawing/2014/main" id="{92A9AF4F-3F85-F16C-F494-EA12603E4B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9" y="1659"/>
              <a:ext cx="170" cy="179"/>
            </a:xfrm>
            <a:prstGeom prst="ellipse">
              <a:avLst/>
            </a:prstGeom>
            <a:solidFill>
              <a:srgbClr val="2AC0FF"/>
            </a:solidFill>
            <a:ln w="50800">
              <a:solidFill>
                <a:srgbClr val="242F3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71772" name="Line 1087">
              <a:extLst>
                <a:ext uri="{FF2B5EF4-FFF2-40B4-BE49-F238E27FC236}">
                  <a16:creationId xmlns:a16="http://schemas.microsoft.com/office/drawing/2014/main" id="{BFEBCABA-4849-3425-012C-A583E8B16FC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61" y="1753"/>
              <a:ext cx="78" cy="0"/>
            </a:xfrm>
            <a:prstGeom prst="line">
              <a:avLst/>
            </a:prstGeom>
            <a:noFill/>
            <a:ln w="50800">
              <a:solidFill>
                <a:srgbClr val="242F3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71707" name="Line 1089">
            <a:extLst>
              <a:ext uri="{FF2B5EF4-FFF2-40B4-BE49-F238E27FC236}">
                <a16:creationId xmlns:a16="http://schemas.microsoft.com/office/drawing/2014/main" id="{687E0A36-79C8-5773-ACA8-0A4798C8CBA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58975" y="2114550"/>
            <a:ext cx="1301750" cy="250825"/>
          </a:xfrm>
          <a:prstGeom prst="line">
            <a:avLst/>
          </a:prstGeom>
          <a:noFill/>
          <a:ln w="50800">
            <a:solidFill>
              <a:srgbClr val="242F3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708" name="Line 1090">
            <a:extLst>
              <a:ext uri="{FF2B5EF4-FFF2-40B4-BE49-F238E27FC236}">
                <a16:creationId xmlns:a16="http://schemas.microsoft.com/office/drawing/2014/main" id="{4A7D6939-A194-58EB-1DB5-DF5D69EB416C}"/>
              </a:ext>
            </a:extLst>
          </p:cNvPr>
          <p:cNvSpPr>
            <a:spLocks noChangeShapeType="1"/>
          </p:cNvSpPr>
          <p:nvPr/>
        </p:nvSpPr>
        <p:spPr bwMode="auto">
          <a:xfrm>
            <a:off x="392113" y="4495800"/>
            <a:ext cx="1784350" cy="311150"/>
          </a:xfrm>
          <a:prstGeom prst="line">
            <a:avLst/>
          </a:prstGeom>
          <a:noFill/>
          <a:ln w="50800">
            <a:solidFill>
              <a:srgbClr val="242F3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709" name="Freeform 1091">
            <a:extLst>
              <a:ext uri="{FF2B5EF4-FFF2-40B4-BE49-F238E27FC236}">
                <a16:creationId xmlns:a16="http://schemas.microsoft.com/office/drawing/2014/main" id="{8E15DE1A-F2F1-99E3-2C77-1DA9B70CBEED}"/>
              </a:ext>
            </a:extLst>
          </p:cNvPr>
          <p:cNvSpPr>
            <a:spLocks/>
          </p:cNvSpPr>
          <p:nvPr/>
        </p:nvSpPr>
        <p:spPr bwMode="auto">
          <a:xfrm>
            <a:off x="2255838" y="4765675"/>
            <a:ext cx="1930400" cy="122238"/>
          </a:xfrm>
          <a:custGeom>
            <a:avLst/>
            <a:gdLst>
              <a:gd name="T0" fmla="*/ 2147483646 w 1216"/>
              <a:gd name="T1" fmla="*/ 2147483646 h 77"/>
              <a:gd name="T2" fmla="*/ 2147483646 w 1216"/>
              <a:gd name="T3" fmla="*/ 2147483646 h 77"/>
              <a:gd name="T4" fmla="*/ 2147483646 w 1216"/>
              <a:gd name="T5" fmla="*/ 2147483646 h 77"/>
              <a:gd name="T6" fmla="*/ 2147483646 w 1216"/>
              <a:gd name="T7" fmla="*/ 2147483646 h 77"/>
              <a:gd name="T8" fmla="*/ 2147483646 w 1216"/>
              <a:gd name="T9" fmla="*/ 2147483646 h 77"/>
              <a:gd name="T10" fmla="*/ 2147483646 w 1216"/>
              <a:gd name="T11" fmla="*/ 2147483646 h 77"/>
              <a:gd name="T12" fmla="*/ 2147483646 w 1216"/>
              <a:gd name="T13" fmla="*/ 2147483646 h 77"/>
              <a:gd name="T14" fmla="*/ 2147483646 w 1216"/>
              <a:gd name="T15" fmla="*/ 2147483646 h 77"/>
              <a:gd name="T16" fmla="*/ 2147483646 w 1216"/>
              <a:gd name="T17" fmla="*/ 2147483646 h 77"/>
              <a:gd name="T18" fmla="*/ 2147483646 w 1216"/>
              <a:gd name="T19" fmla="*/ 2147483646 h 77"/>
              <a:gd name="T20" fmla="*/ 2147483646 w 1216"/>
              <a:gd name="T21" fmla="*/ 2147483646 h 77"/>
              <a:gd name="T22" fmla="*/ 2147483646 w 1216"/>
              <a:gd name="T23" fmla="*/ 2147483646 h 77"/>
              <a:gd name="T24" fmla="*/ 2147483646 w 1216"/>
              <a:gd name="T25" fmla="*/ 2147483646 h 77"/>
              <a:gd name="T26" fmla="*/ 2147483646 w 1216"/>
              <a:gd name="T27" fmla="*/ 2147483646 h 77"/>
              <a:gd name="T28" fmla="*/ 2147483646 w 1216"/>
              <a:gd name="T29" fmla="*/ 2147483646 h 77"/>
              <a:gd name="T30" fmla="*/ 2147483646 w 1216"/>
              <a:gd name="T31" fmla="*/ 2147483646 h 77"/>
              <a:gd name="T32" fmla="*/ 2147483646 w 1216"/>
              <a:gd name="T33" fmla="*/ 2147483646 h 77"/>
              <a:gd name="T34" fmla="*/ 2147483646 w 1216"/>
              <a:gd name="T35" fmla="*/ 2147483646 h 77"/>
              <a:gd name="T36" fmla="*/ 2147483646 w 1216"/>
              <a:gd name="T37" fmla="*/ 2147483646 h 77"/>
              <a:gd name="T38" fmla="*/ 2147483646 w 1216"/>
              <a:gd name="T39" fmla="*/ 2147483646 h 77"/>
              <a:gd name="T40" fmla="*/ 2147483646 w 1216"/>
              <a:gd name="T41" fmla="*/ 2147483646 h 77"/>
              <a:gd name="T42" fmla="*/ 2147483646 w 1216"/>
              <a:gd name="T43" fmla="*/ 2147483646 h 77"/>
              <a:gd name="T44" fmla="*/ 2147483646 w 1216"/>
              <a:gd name="T45" fmla="*/ 2147483646 h 77"/>
              <a:gd name="T46" fmla="*/ 2147483646 w 1216"/>
              <a:gd name="T47" fmla="*/ 2147483646 h 77"/>
              <a:gd name="T48" fmla="*/ 2147483646 w 1216"/>
              <a:gd name="T49" fmla="*/ 2147483646 h 77"/>
              <a:gd name="T50" fmla="*/ 2147483646 w 1216"/>
              <a:gd name="T51" fmla="*/ 2147483646 h 77"/>
              <a:gd name="T52" fmla="*/ 2147483646 w 1216"/>
              <a:gd name="T53" fmla="*/ 2147483646 h 77"/>
              <a:gd name="T54" fmla="*/ 2147483646 w 1216"/>
              <a:gd name="T55" fmla="*/ 2147483646 h 77"/>
              <a:gd name="T56" fmla="*/ 2147483646 w 1216"/>
              <a:gd name="T57" fmla="*/ 2147483646 h 77"/>
              <a:gd name="T58" fmla="*/ 2147483646 w 1216"/>
              <a:gd name="T59" fmla="*/ 2147483646 h 77"/>
              <a:gd name="T60" fmla="*/ 2147483646 w 1216"/>
              <a:gd name="T61" fmla="*/ 2147483646 h 77"/>
              <a:gd name="T62" fmla="*/ 2147483646 w 1216"/>
              <a:gd name="T63" fmla="*/ 2147483646 h 77"/>
              <a:gd name="T64" fmla="*/ 2147483646 w 1216"/>
              <a:gd name="T65" fmla="*/ 2147483646 h 77"/>
              <a:gd name="T66" fmla="*/ 2147483646 w 1216"/>
              <a:gd name="T67" fmla="*/ 2147483646 h 77"/>
              <a:gd name="T68" fmla="*/ 2147483646 w 1216"/>
              <a:gd name="T69" fmla="*/ 2147483646 h 77"/>
              <a:gd name="T70" fmla="*/ 2147483646 w 1216"/>
              <a:gd name="T71" fmla="*/ 2147483646 h 77"/>
              <a:gd name="T72" fmla="*/ 2147483646 w 1216"/>
              <a:gd name="T73" fmla="*/ 2147483646 h 77"/>
              <a:gd name="T74" fmla="*/ 2147483646 w 1216"/>
              <a:gd name="T75" fmla="*/ 2147483646 h 77"/>
              <a:gd name="T76" fmla="*/ 2147483646 w 1216"/>
              <a:gd name="T77" fmla="*/ 2147483646 h 77"/>
              <a:gd name="T78" fmla="*/ 2147483646 w 1216"/>
              <a:gd name="T79" fmla="*/ 2147483646 h 77"/>
              <a:gd name="T80" fmla="*/ 2147483646 w 1216"/>
              <a:gd name="T81" fmla="*/ 2147483646 h 77"/>
              <a:gd name="T82" fmla="*/ 2147483646 w 1216"/>
              <a:gd name="T83" fmla="*/ 2147483646 h 77"/>
              <a:gd name="T84" fmla="*/ 2147483646 w 1216"/>
              <a:gd name="T85" fmla="*/ 2147483646 h 77"/>
              <a:gd name="T86" fmla="*/ 2147483646 w 1216"/>
              <a:gd name="T87" fmla="*/ 2147483646 h 77"/>
              <a:gd name="T88" fmla="*/ 2147483646 w 1216"/>
              <a:gd name="T89" fmla="*/ 2147483646 h 77"/>
              <a:gd name="T90" fmla="*/ 2147483646 w 1216"/>
              <a:gd name="T91" fmla="*/ 2147483646 h 77"/>
              <a:gd name="T92" fmla="*/ 2147483646 w 1216"/>
              <a:gd name="T93" fmla="*/ 2147483646 h 77"/>
              <a:gd name="T94" fmla="*/ 2147483646 w 1216"/>
              <a:gd name="T95" fmla="*/ 2147483646 h 77"/>
              <a:gd name="T96" fmla="*/ 2147483646 w 1216"/>
              <a:gd name="T97" fmla="*/ 2147483646 h 77"/>
              <a:gd name="T98" fmla="*/ 2147483646 w 1216"/>
              <a:gd name="T99" fmla="*/ 2147483646 h 77"/>
              <a:gd name="T100" fmla="*/ 2147483646 w 1216"/>
              <a:gd name="T101" fmla="*/ 2147483646 h 77"/>
              <a:gd name="T102" fmla="*/ 2147483646 w 1216"/>
              <a:gd name="T103" fmla="*/ 2147483646 h 77"/>
              <a:gd name="T104" fmla="*/ 2147483646 w 1216"/>
              <a:gd name="T105" fmla="*/ 2147483646 h 77"/>
              <a:gd name="T106" fmla="*/ 2147483646 w 1216"/>
              <a:gd name="T107" fmla="*/ 2147483646 h 77"/>
              <a:gd name="T108" fmla="*/ 2147483646 w 1216"/>
              <a:gd name="T109" fmla="*/ 2147483646 h 77"/>
              <a:gd name="T110" fmla="*/ 2147483646 w 1216"/>
              <a:gd name="T111" fmla="*/ 2147483646 h 77"/>
              <a:gd name="T112" fmla="*/ 2147483646 w 1216"/>
              <a:gd name="T113" fmla="*/ 2147483646 h 77"/>
              <a:gd name="T114" fmla="*/ 2147483646 w 1216"/>
              <a:gd name="T115" fmla="*/ 2147483646 h 77"/>
              <a:gd name="T116" fmla="*/ 2147483646 w 1216"/>
              <a:gd name="T117" fmla="*/ 0 h 77"/>
              <a:gd name="T118" fmla="*/ 2147483646 w 1216"/>
              <a:gd name="T119" fmla="*/ 0 h 77"/>
              <a:gd name="T120" fmla="*/ 2147483646 w 1216"/>
              <a:gd name="T121" fmla="*/ 0 h 77"/>
              <a:gd name="T122" fmla="*/ 2147483646 w 1216"/>
              <a:gd name="T123" fmla="*/ 0 h 7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216" h="77">
                <a:moveTo>
                  <a:pt x="0" y="68"/>
                </a:moveTo>
                <a:lnTo>
                  <a:pt x="8" y="68"/>
                </a:lnTo>
                <a:lnTo>
                  <a:pt x="17" y="68"/>
                </a:lnTo>
                <a:lnTo>
                  <a:pt x="51" y="68"/>
                </a:lnTo>
                <a:lnTo>
                  <a:pt x="59" y="68"/>
                </a:lnTo>
                <a:lnTo>
                  <a:pt x="68" y="68"/>
                </a:lnTo>
                <a:lnTo>
                  <a:pt x="76" y="68"/>
                </a:lnTo>
                <a:lnTo>
                  <a:pt x="84" y="68"/>
                </a:lnTo>
                <a:lnTo>
                  <a:pt x="101" y="68"/>
                </a:lnTo>
                <a:lnTo>
                  <a:pt x="110" y="68"/>
                </a:lnTo>
                <a:lnTo>
                  <a:pt x="118" y="68"/>
                </a:lnTo>
                <a:lnTo>
                  <a:pt x="127" y="68"/>
                </a:lnTo>
                <a:lnTo>
                  <a:pt x="135" y="68"/>
                </a:lnTo>
                <a:lnTo>
                  <a:pt x="143" y="68"/>
                </a:lnTo>
                <a:lnTo>
                  <a:pt x="152" y="68"/>
                </a:lnTo>
                <a:lnTo>
                  <a:pt x="152" y="76"/>
                </a:lnTo>
                <a:lnTo>
                  <a:pt x="169" y="76"/>
                </a:lnTo>
                <a:lnTo>
                  <a:pt x="177" y="76"/>
                </a:lnTo>
                <a:lnTo>
                  <a:pt x="186" y="76"/>
                </a:lnTo>
                <a:lnTo>
                  <a:pt x="194" y="76"/>
                </a:lnTo>
                <a:lnTo>
                  <a:pt x="203" y="76"/>
                </a:lnTo>
                <a:lnTo>
                  <a:pt x="211" y="76"/>
                </a:lnTo>
                <a:lnTo>
                  <a:pt x="219" y="76"/>
                </a:lnTo>
                <a:lnTo>
                  <a:pt x="236" y="76"/>
                </a:lnTo>
                <a:lnTo>
                  <a:pt x="245" y="76"/>
                </a:lnTo>
                <a:lnTo>
                  <a:pt x="253" y="76"/>
                </a:lnTo>
                <a:lnTo>
                  <a:pt x="262" y="76"/>
                </a:lnTo>
                <a:lnTo>
                  <a:pt x="270" y="76"/>
                </a:lnTo>
                <a:lnTo>
                  <a:pt x="278" y="76"/>
                </a:lnTo>
                <a:lnTo>
                  <a:pt x="287" y="76"/>
                </a:lnTo>
                <a:lnTo>
                  <a:pt x="304" y="76"/>
                </a:lnTo>
                <a:lnTo>
                  <a:pt x="312" y="76"/>
                </a:lnTo>
                <a:lnTo>
                  <a:pt x="321" y="76"/>
                </a:lnTo>
                <a:lnTo>
                  <a:pt x="329" y="76"/>
                </a:lnTo>
                <a:lnTo>
                  <a:pt x="338" y="76"/>
                </a:lnTo>
                <a:lnTo>
                  <a:pt x="346" y="76"/>
                </a:lnTo>
                <a:lnTo>
                  <a:pt x="354" y="76"/>
                </a:lnTo>
                <a:lnTo>
                  <a:pt x="371" y="76"/>
                </a:lnTo>
                <a:lnTo>
                  <a:pt x="397" y="76"/>
                </a:lnTo>
                <a:lnTo>
                  <a:pt x="405" y="76"/>
                </a:lnTo>
                <a:lnTo>
                  <a:pt x="413" y="76"/>
                </a:lnTo>
                <a:lnTo>
                  <a:pt x="422" y="76"/>
                </a:lnTo>
                <a:lnTo>
                  <a:pt x="447" y="76"/>
                </a:lnTo>
                <a:lnTo>
                  <a:pt x="456" y="76"/>
                </a:lnTo>
                <a:lnTo>
                  <a:pt x="464" y="76"/>
                </a:lnTo>
                <a:lnTo>
                  <a:pt x="473" y="76"/>
                </a:lnTo>
                <a:lnTo>
                  <a:pt x="481" y="76"/>
                </a:lnTo>
                <a:lnTo>
                  <a:pt x="489" y="76"/>
                </a:lnTo>
                <a:lnTo>
                  <a:pt x="506" y="76"/>
                </a:lnTo>
                <a:lnTo>
                  <a:pt x="515" y="76"/>
                </a:lnTo>
                <a:lnTo>
                  <a:pt x="523" y="76"/>
                </a:lnTo>
                <a:lnTo>
                  <a:pt x="532" y="76"/>
                </a:lnTo>
                <a:lnTo>
                  <a:pt x="540" y="76"/>
                </a:lnTo>
                <a:lnTo>
                  <a:pt x="540" y="68"/>
                </a:lnTo>
                <a:lnTo>
                  <a:pt x="548" y="68"/>
                </a:lnTo>
                <a:lnTo>
                  <a:pt x="557" y="68"/>
                </a:lnTo>
                <a:lnTo>
                  <a:pt x="574" y="68"/>
                </a:lnTo>
                <a:lnTo>
                  <a:pt x="582" y="68"/>
                </a:lnTo>
                <a:lnTo>
                  <a:pt x="591" y="68"/>
                </a:lnTo>
                <a:lnTo>
                  <a:pt x="599" y="68"/>
                </a:lnTo>
                <a:lnTo>
                  <a:pt x="608" y="68"/>
                </a:lnTo>
                <a:lnTo>
                  <a:pt x="616" y="68"/>
                </a:lnTo>
                <a:lnTo>
                  <a:pt x="624" y="68"/>
                </a:lnTo>
                <a:lnTo>
                  <a:pt x="633" y="68"/>
                </a:lnTo>
                <a:lnTo>
                  <a:pt x="650" y="68"/>
                </a:lnTo>
                <a:lnTo>
                  <a:pt x="658" y="68"/>
                </a:lnTo>
                <a:lnTo>
                  <a:pt x="658" y="59"/>
                </a:lnTo>
                <a:lnTo>
                  <a:pt x="667" y="59"/>
                </a:lnTo>
                <a:lnTo>
                  <a:pt x="675" y="59"/>
                </a:lnTo>
                <a:lnTo>
                  <a:pt x="683" y="59"/>
                </a:lnTo>
                <a:lnTo>
                  <a:pt x="692" y="59"/>
                </a:lnTo>
                <a:lnTo>
                  <a:pt x="700" y="59"/>
                </a:lnTo>
                <a:lnTo>
                  <a:pt x="700" y="51"/>
                </a:lnTo>
                <a:lnTo>
                  <a:pt x="717" y="51"/>
                </a:lnTo>
                <a:lnTo>
                  <a:pt x="726" y="51"/>
                </a:lnTo>
                <a:lnTo>
                  <a:pt x="734" y="51"/>
                </a:lnTo>
                <a:lnTo>
                  <a:pt x="743" y="51"/>
                </a:lnTo>
                <a:lnTo>
                  <a:pt x="751" y="51"/>
                </a:lnTo>
                <a:lnTo>
                  <a:pt x="759" y="51"/>
                </a:lnTo>
                <a:lnTo>
                  <a:pt x="768" y="51"/>
                </a:lnTo>
                <a:lnTo>
                  <a:pt x="785" y="51"/>
                </a:lnTo>
                <a:lnTo>
                  <a:pt x="793" y="51"/>
                </a:lnTo>
                <a:lnTo>
                  <a:pt x="802" y="51"/>
                </a:lnTo>
                <a:lnTo>
                  <a:pt x="810" y="51"/>
                </a:lnTo>
                <a:lnTo>
                  <a:pt x="810" y="42"/>
                </a:lnTo>
                <a:lnTo>
                  <a:pt x="818" y="42"/>
                </a:lnTo>
                <a:lnTo>
                  <a:pt x="827" y="42"/>
                </a:lnTo>
                <a:lnTo>
                  <a:pt x="835" y="42"/>
                </a:lnTo>
                <a:lnTo>
                  <a:pt x="852" y="42"/>
                </a:lnTo>
                <a:lnTo>
                  <a:pt x="861" y="34"/>
                </a:lnTo>
                <a:lnTo>
                  <a:pt x="869" y="34"/>
                </a:lnTo>
                <a:lnTo>
                  <a:pt x="878" y="34"/>
                </a:lnTo>
                <a:lnTo>
                  <a:pt x="886" y="34"/>
                </a:lnTo>
                <a:lnTo>
                  <a:pt x="894" y="34"/>
                </a:lnTo>
                <a:lnTo>
                  <a:pt x="903" y="34"/>
                </a:lnTo>
                <a:lnTo>
                  <a:pt x="920" y="25"/>
                </a:lnTo>
                <a:lnTo>
                  <a:pt x="928" y="25"/>
                </a:lnTo>
                <a:lnTo>
                  <a:pt x="937" y="25"/>
                </a:lnTo>
                <a:lnTo>
                  <a:pt x="962" y="25"/>
                </a:lnTo>
                <a:lnTo>
                  <a:pt x="970" y="25"/>
                </a:lnTo>
                <a:lnTo>
                  <a:pt x="1004" y="25"/>
                </a:lnTo>
                <a:lnTo>
                  <a:pt x="1013" y="25"/>
                </a:lnTo>
                <a:lnTo>
                  <a:pt x="1021" y="25"/>
                </a:lnTo>
                <a:lnTo>
                  <a:pt x="1029" y="25"/>
                </a:lnTo>
                <a:lnTo>
                  <a:pt x="1038" y="17"/>
                </a:lnTo>
                <a:lnTo>
                  <a:pt x="1055" y="17"/>
                </a:lnTo>
                <a:lnTo>
                  <a:pt x="1063" y="17"/>
                </a:lnTo>
                <a:lnTo>
                  <a:pt x="1072" y="17"/>
                </a:lnTo>
                <a:lnTo>
                  <a:pt x="1080" y="17"/>
                </a:lnTo>
                <a:lnTo>
                  <a:pt x="1088" y="17"/>
                </a:lnTo>
                <a:lnTo>
                  <a:pt x="1097" y="17"/>
                </a:lnTo>
                <a:lnTo>
                  <a:pt x="1105" y="17"/>
                </a:lnTo>
                <a:lnTo>
                  <a:pt x="1122" y="17"/>
                </a:lnTo>
                <a:lnTo>
                  <a:pt x="1122" y="8"/>
                </a:lnTo>
                <a:lnTo>
                  <a:pt x="1131" y="8"/>
                </a:lnTo>
                <a:lnTo>
                  <a:pt x="1139" y="8"/>
                </a:lnTo>
                <a:lnTo>
                  <a:pt x="1148" y="8"/>
                </a:lnTo>
                <a:lnTo>
                  <a:pt x="1148" y="0"/>
                </a:lnTo>
                <a:lnTo>
                  <a:pt x="1156" y="0"/>
                </a:lnTo>
                <a:lnTo>
                  <a:pt x="1164" y="0"/>
                </a:lnTo>
                <a:lnTo>
                  <a:pt x="1173" y="0"/>
                </a:lnTo>
                <a:lnTo>
                  <a:pt x="1190" y="0"/>
                </a:lnTo>
                <a:lnTo>
                  <a:pt x="1198" y="0"/>
                </a:lnTo>
                <a:lnTo>
                  <a:pt x="1207" y="0"/>
                </a:lnTo>
                <a:lnTo>
                  <a:pt x="1215" y="0"/>
                </a:lnTo>
              </a:path>
            </a:pathLst>
          </a:custGeom>
          <a:noFill/>
          <a:ln w="50800" cap="rnd" cmpd="sng">
            <a:solidFill>
              <a:srgbClr val="242F3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10" name="Freeform 1092">
            <a:extLst>
              <a:ext uri="{FF2B5EF4-FFF2-40B4-BE49-F238E27FC236}">
                <a16:creationId xmlns:a16="http://schemas.microsoft.com/office/drawing/2014/main" id="{157DA19A-B1BB-5714-9563-D85988CA97DD}"/>
              </a:ext>
            </a:extLst>
          </p:cNvPr>
          <p:cNvSpPr>
            <a:spLocks/>
          </p:cNvSpPr>
          <p:nvPr/>
        </p:nvSpPr>
        <p:spPr bwMode="auto">
          <a:xfrm>
            <a:off x="3286125" y="2100263"/>
            <a:ext cx="725488" cy="26987"/>
          </a:xfrm>
          <a:custGeom>
            <a:avLst/>
            <a:gdLst>
              <a:gd name="T0" fmla="*/ 0 w 457"/>
              <a:gd name="T1" fmla="*/ 2147483646 h 17"/>
              <a:gd name="T2" fmla="*/ 2147483646 w 457"/>
              <a:gd name="T3" fmla="*/ 2147483646 h 17"/>
              <a:gd name="T4" fmla="*/ 2147483646 w 457"/>
              <a:gd name="T5" fmla="*/ 2147483646 h 17"/>
              <a:gd name="T6" fmla="*/ 2147483646 w 457"/>
              <a:gd name="T7" fmla="*/ 2147483646 h 17"/>
              <a:gd name="T8" fmla="*/ 2147483646 w 457"/>
              <a:gd name="T9" fmla="*/ 2147483646 h 17"/>
              <a:gd name="T10" fmla="*/ 2147483646 w 457"/>
              <a:gd name="T11" fmla="*/ 2147483646 h 17"/>
              <a:gd name="T12" fmla="*/ 2147483646 w 457"/>
              <a:gd name="T13" fmla="*/ 2147483646 h 17"/>
              <a:gd name="T14" fmla="*/ 2147483646 w 457"/>
              <a:gd name="T15" fmla="*/ 2147483646 h 17"/>
              <a:gd name="T16" fmla="*/ 2147483646 w 457"/>
              <a:gd name="T17" fmla="*/ 2147483646 h 17"/>
              <a:gd name="T18" fmla="*/ 2147483646 w 457"/>
              <a:gd name="T19" fmla="*/ 2147483646 h 17"/>
              <a:gd name="T20" fmla="*/ 2147483646 w 457"/>
              <a:gd name="T21" fmla="*/ 2147483646 h 17"/>
              <a:gd name="T22" fmla="*/ 2147483646 w 457"/>
              <a:gd name="T23" fmla="*/ 2147483646 h 17"/>
              <a:gd name="T24" fmla="*/ 2147483646 w 457"/>
              <a:gd name="T25" fmla="*/ 2147483646 h 17"/>
              <a:gd name="T26" fmla="*/ 2147483646 w 457"/>
              <a:gd name="T27" fmla="*/ 2147483646 h 17"/>
              <a:gd name="T28" fmla="*/ 2147483646 w 457"/>
              <a:gd name="T29" fmla="*/ 2147483646 h 17"/>
              <a:gd name="T30" fmla="*/ 2147483646 w 457"/>
              <a:gd name="T31" fmla="*/ 2147483646 h 17"/>
              <a:gd name="T32" fmla="*/ 2147483646 w 457"/>
              <a:gd name="T33" fmla="*/ 2147483646 h 17"/>
              <a:gd name="T34" fmla="*/ 2147483646 w 457"/>
              <a:gd name="T35" fmla="*/ 2147483646 h 17"/>
              <a:gd name="T36" fmla="*/ 2147483646 w 457"/>
              <a:gd name="T37" fmla="*/ 2147483646 h 17"/>
              <a:gd name="T38" fmla="*/ 2147483646 w 457"/>
              <a:gd name="T39" fmla="*/ 2147483646 h 17"/>
              <a:gd name="T40" fmla="*/ 2147483646 w 457"/>
              <a:gd name="T41" fmla="*/ 2147483646 h 17"/>
              <a:gd name="T42" fmla="*/ 2147483646 w 457"/>
              <a:gd name="T43" fmla="*/ 2147483646 h 17"/>
              <a:gd name="T44" fmla="*/ 2147483646 w 457"/>
              <a:gd name="T45" fmla="*/ 2147483646 h 17"/>
              <a:gd name="T46" fmla="*/ 2147483646 w 457"/>
              <a:gd name="T47" fmla="*/ 2147483646 h 17"/>
              <a:gd name="T48" fmla="*/ 2147483646 w 457"/>
              <a:gd name="T49" fmla="*/ 2147483646 h 17"/>
              <a:gd name="T50" fmla="*/ 2147483646 w 457"/>
              <a:gd name="T51" fmla="*/ 2147483646 h 17"/>
              <a:gd name="T52" fmla="*/ 2147483646 w 457"/>
              <a:gd name="T53" fmla="*/ 2147483646 h 17"/>
              <a:gd name="T54" fmla="*/ 2147483646 w 457"/>
              <a:gd name="T55" fmla="*/ 2147483646 h 17"/>
              <a:gd name="T56" fmla="*/ 2147483646 w 457"/>
              <a:gd name="T57" fmla="*/ 2147483646 h 17"/>
              <a:gd name="T58" fmla="*/ 2147483646 w 457"/>
              <a:gd name="T59" fmla="*/ 2147483646 h 17"/>
              <a:gd name="T60" fmla="*/ 2147483646 w 457"/>
              <a:gd name="T61" fmla="*/ 2147483646 h 17"/>
              <a:gd name="T62" fmla="*/ 2147483646 w 457"/>
              <a:gd name="T63" fmla="*/ 2147483646 h 17"/>
              <a:gd name="T64" fmla="*/ 2147483646 w 457"/>
              <a:gd name="T65" fmla="*/ 2147483646 h 17"/>
              <a:gd name="T66" fmla="*/ 2147483646 w 457"/>
              <a:gd name="T67" fmla="*/ 2147483646 h 17"/>
              <a:gd name="T68" fmla="*/ 2147483646 w 457"/>
              <a:gd name="T69" fmla="*/ 2147483646 h 17"/>
              <a:gd name="T70" fmla="*/ 2147483646 w 457"/>
              <a:gd name="T71" fmla="*/ 2147483646 h 17"/>
              <a:gd name="T72" fmla="*/ 2147483646 w 457"/>
              <a:gd name="T73" fmla="*/ 0 h 17"/>
              <a:gd name="T74" fmla="*/ 2147483646 w 457"/>
              <a:gd name="T75" fmla="*/ 0 h 17"/>
              <a:gd name="T76" fmla="*/ 2147483646 w 457"/>
              <a:gd name="T77" fmla="*/ 0 h 17"/>
              <a:gd name="T78" fmla="*/ 2147483646 w 457"/>
              <a:gd name="T79" fmla="*/ 0 h 17"/>
              <a:gd name="T80" fmla="*/ 2147483646 w 457"/>
              <a:gd name="T81" fmla="*/ 0 h 17"/>
              <a:gd name="T82" fmla="*/ 2147483646 w 457"/>
              <a:gd name="T83" fmla="*/ 0 h 17"/>
              <a:gd name="T84" fmla="*/ 2147483646 w 457"/>
              <a:gd name="T85" fmla="*/ 0 h 17"/>
              <a:gd name="T86" fmla="*/ 2147483646 w 457"/>
              <a:gd name="T87" fmla="*/ 0 h 17"/>
              <a:gd name="T88" fmla="*/ 2147483646 w 457"/>
              <a:gd name="T89" fmla="*/ 2147483646 h 17"/>
              <a:gd name="T90" fmla="*/ 2147483646 w 457"/>
              <a:gd name="T91" fmla="*/ 2147483646 h 17"/>
              <a:gd name="T92" fmla="*/ 2147483646 w 457"/>
              <a:gd name="T93" fmla="*/ 2147483646 h 17"/>
              <a:gd name="T94" fmla="*/ 2147483646 w 457"/>
              <a:gd name="T95" fmla="*/ 2147483646 h 17"/>
              <a:gd name="T96" fmla="*/ 2147483646 w 457"/>
              <a:gd name="T97" fmla="*/ 2147483646 h 17"/>
              <a:gd name="T98" fmla="*/ 2147483646 w 457"/>
              <a:gd name="T99" fmla="*/ 2147483646 h 17"/>
              <a:gd name="T100" fmla="*/ 2147483646 w 457"/>
              <a:gd name="T101" fmla="*/ 2147483646 h 17"/>
              <a:gd name="T102" fmla="*/ 2147483646 w 457"/>
              <a:gd name="T103" fmla="*/ 2147483646 h 17"/>
              <a:gd name="T104" fmla="*/ 2147483646 w 457"/>
              <a:gd name="T105" fmla="*/ 2147483646 h 17"/>
              <a:gd name="T106" fmla="*/ 2147483646 w 457"/>
              <a:gd name="T107" fmla="*/ 2147483646 h 17"/>
              <a:gd name="T108" fmla="*/ 2147483646 w 457"/>
              <a:gd name="T109" fmla="*/ 2147483646 h 17"/>
              <a:gd name="T110" fmla="*/ 2147483646 w 457"/>
              <a:gd name="T111" fmla="*/ 2147483646 h 17"/>
              <a:gd name="T112" fmla="*/ 2147483646 w 457"/>
              <a:gd name="T113" fmla="*/ 2147483646 h 17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57" h="17">
                <a:moveTo>
                  <a:pt x="0" y="16"/>
                </a:moveTo>
                <a:lnTo>
                  <a:pt x="8" y="16"/>
                </a:lnTo>
                <a:lnTo>
                  <a:pt x="17" y="16"/>
                </a:lnTo>
                <a:lnTo>
                  <a:pt x="25" y="16"/>
                </a:lnTo>
                <a:lnTo>
                  <a:pt x="34" y="16"/>
                </a:lnTo>
                <a:lnTo>
                  <a:pt x="42" y="16"/>
                </a:lnTo>
                <a:lnTo>
                  <a:pt x="42" y="8"/>
                </a:lnTo>
                <a:lnTo>
                  <a:pt x="51" y="8"/>
                </a:lnTo>
                <a:lnTo>
                  <a:pt x="59" y="8"/>
                </a:lnTo>
                <a:lnTo>
                  <a:pt x="68" y="8"/>
                </a:lnTo>
                <a:lnTo>
                  <a:pt x="76" y="8"/>
                </a:lnTo>
                <a:lnTo>
                  <a:pt x="84" y="8"/>
                </a:lnTo>
                <a:lnTo>
                  <a:pt x="93" y="8"/>
                </a:lnTo>
                <a:lnTo>
                  <a:pt x="101" y="8"/>
                </a:lnTo>
                <a:lnTo>
                  <a:pt x="110" y="8"/>
                </a:lnTo>
                <a:lnTo>
                  <a:pt x="118" y="8"/>
                </a:lnTo>
                <a:lnTo>
                  <a:pt x="127" y="8"/>
                </a:lnTo>
                <a:lnTo>
                  <a:pt x="135" y="8"/>
                </a:lnTo>
                <a:lnTo>
                  <a:pt x="144" y="8"/>
                </a:lnTo>
                <a:lnTo>
                  <a:pt x="152" y="8"/>
                </a:lnTo>
                <a:lnTo>
                  <a:pt x="160" y="8"/>
                </a:lnTo>
                <a:lnTo>
                  <a:pt x="169" y="8"/>
                </a:lnTo>
                <a:lnTo>
                  <a:pt x="177" y="8"/>
                </a:lnTo>
                <a:lnTo>
                  <a:pt x="186" y="8"/>
                </a:lnTo>
                <a:lnTo>
                  <a:pt x="194" y="8"/>
                </a:lnTo>
                <a:lnTo>
                  <a:pt x="203" y="8"/>
                </a:lnTo>
                <a:lnTo>
                  <a:pt x="211" y="8"/>
                </a:lnTo>
                <a:lnTo>
                  <a:pt x="220" y="8"/>
                </a:lnTo>
                <a:lnTo>
                  <a:pt x="228" y="8"/>
                </a:lnTo>
                <a:lnTo>
                  <a:pt x="236" y="8"/>
                </a:lnTo>
                <a:lnTo>
                  <a:pt x="245" y="8"/>
                </a:lnTo>
                <a:lnTo>
                  <a:pt x="253" y="8"/>
                </a:lnTo>
                <a:lnTo>
                  <a:pt x="262" y="8"/>
                </a:lnTo>
                <a:lnTo>
                  <a:pt x="270" y="8"/>
                </a:lnTo>
                <a:lnTo>
                  <a:pt x="279" y="8"/>
                </a:lnTo>
                <a:lnTo>
                  <a:pt x="287" y="8"/>
                </a:lnTo>
                <a:lnTo>
                  <a:pt x="296" y="0"/>
                </a:lnTo>
                <a:lnTo>
                  <a:pt x="304" y="0"/>
                </a:lnTo>
                <a:lnTo>
                  <a:pt x="312" y="0"/>
                </a:lnTo>
                <a:lnTo>
                  <a:pt x="321" y="0"/>
                </a:lnTo>
                <a:lnTo>
                  <a:pt x="329" y="0"/>
                </a:lnTo>
                <a:lnTo>
                  <a:pt x="338" y="0"/>
                </a:lnTo>
                <a:lnTo>
                  <a:pt x="346" y="0"/>
                </a:lnTo>
                <a:lnTo>
                  <a:pt x="355" y="0"/>
                </a:lnTo>
                <a:lnTo>
                  <a:pt x="355" y="8"/>
                </a:lnTo>
                <a:lnTo>
                  <a:pt x="363" y="8"/>
                </a:lnTo>
                <a:lnTo>
                  <a:pt x="372" y="8"/>
                </a:lnTo>
                <a:lnTo>
                  <a:pt x="380" y="8"/>
                </a:lnTo>
                <a:lnTo>
                  <a:pt x="388" y="8"/>
                </a:lnTo>
                <a:lnTo>
                  <a:pt x="397" y="8"/>
                </a:lnTo>
                <a:lnTo>
                  <a:pt x="405" y="8"/>
                </a:lnTo>
                <a:lnTo>
                  <a:pt x="414" y="8"/>
                </a:lnTo>
                <a:lnTo>
                  <a:pt x="422" y="8"/>
                </a:lnTo>
                <a:lnTo>
                  <a:pt x="431" y="8"/>
                </a:lnTo>
                <a:lnTo>
                  <a:pt x="439" y="8"/>
                </a:lnTo>
                <a:lnTo>
                  <a:pt x="448" y="8"/>
                </a:lnTo>
                <a:lnTo>
                  <a:pt x="456" y="8"/>
                </a:lnTo>
              </a:path>
            </a:pathLst>
          </a:custGeom>
          <a:noFill/>
          <a:ln w="50800" cap="rnd" cmpd="sng">
            <a:solidFill>
              <a:srgbClr val="242F3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11" name="Line 1093">
            <a:extLst>
              <a:ext uri="{FF2B5EF4-FFF2-40B4-BE49-F238E27FC236}">
                <a16:creationId xmlns:a16="http://schemas.microsoft.com/office/drawing/2014/main" id="{472169BA-86F3-11D7-19FD-767CBB81709C}"/>
              </a:ext>
            </a:extLst>
          </p:cNvPr>
          <p:cNvSpPr>
            <a:spLocks noChangeShapeType="1"/>
          </p:cNvSpPr>
          <p:nvPr/>
        </p:nvSpPr>
        <p:spPr bwMode="auto">
          <a:xfrm>
            <a:off x="4154488" y="3452813"/>
            <a:ext cx="727075" cy="0"/>
          </a:xfrm>
          <a:prstGeom prst="line">
            <a:avLst/>
          </a:prstGeom>
          <a:noFill/>
          <a:ln w="101600">
            <a:solidFill>
              <a:srgbClr val="242F3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712" name="Freeform 1094">
            <a:extLst>
              <a:ext uri="{FF2B5EF4-FFF2-40B4-BE49-F238E27FC236}">
                <a16:creationId xmlns:a16="http://schemas.microsoft.com/office/drawing/2014/main" id="{EE6FBEA0-104B-FC52-495C-F79EE10E91D9}"/>
              </a:ext>
            </a:extLst>
          </p:cNvPr>
          <p:cNvSpPr>
            <a:spLocks/>
          </p:cNvSpPr>
          <p:nvPr/>
        </p:nvSpPr>
        <p:spPr bwMode="auto">
          <a:xfrm>
            <a:off x="473075" y="2608263"/>
            <a:ext cx="1649413" cy="484187"/>
          </a:xfrm>
          <a:custGeom>
            <a:avLst/>
            <a:gdLst>
              <a:gd name="T0" fmla="*/ 2147483646 w 1039"/>
              <a:gd name="T1" fmla="*/ 2147483646 h 305"/>
              <a:gd name="T2" fmla="*/ 2147483646 w 1039"/>
              <a:gd name="T3" fmla="*/ 2147483646 h 305"/>
              <a:gd name="T4" fmla="*/ 2147483646 w 1039"/>
              <a:gd name="T5" fmla="*/ 2147483646 h 305"/>
              <a:gd name="T6" fmla="*/ 2147483646 w 1039"/>
              <a:gd name="T7" fmla="*/ 2147483646 h 305"/>
              <a:gd name="T8" fmla="*/ 2147483646 w 1039"/>
              <a:gd name="T9" fmla="*/ 2147483646 h 305"/>
              <a:gd name="T10" fmla="*/ 2147483646 w 1039"/>
              <a:gd name="T11" fmla="*/ 2147483646 h 305"/>
              <a:gd name="T12" fmla="*/ 2147483646 w 1039"/>
              <a:gd name="T13" fmla="*/ 2147483646 h 305"/>
              <a:gd name="T14" fmla="*/ 2147483646 w 1039"/>
              <a:gd name="T15" fmla="*/ 2147483646 h 305"/>
              <a:gd name="T16" fmla="*/ 2147483646 w 1039"/>
              <a:gd name="T17" fmla="*/ 2147483646 h 305"/>
              <a:gd name="T18" fmla="*/ 2147483646 w 1039"/>
              <a:gd name="T19" fmla="*/ 2147483646 h 305"/>
              <a:gd name="T20" fmla="*/ 2147483646 w 1039"/>
              <a:gd name="T21" fmla="*/ 2147483646 h 305"/>
              <a:gd name="T22" fmla="*/ 2147483646 w 1039"/>
              <a:gd name="T23" fmla="*/ 2147483646 h 305"/>
              <a:gd name="T24" fmla="*/ 2147483646 w 1039"/>
              <a:gd name="T25" fmla="*/ 2147483646 h 305"/>
              <a:gd name="T26" fmla="*/ 2147483646 w 1039"/>
              <a:gd name="T27" fmla="*/ 2147483646 h 305"/>
              <a:gd name="T28" fmla="*/ 2147483646 w 1039"/>
              <a:gd name="T29" fmla="*/ 2147483646 h 305"/>
              <a:gd name="T30" fmla="*/ 2147483646 w 1039"/>
              <a:gd name="T31" fmla="*/ 2147483646 h 305"/>
              <a:gd name="T32" fmla="*/ 2147483646 w 1039"/>
              <a:gd name="T33" fmla="*/ 2147483646 h 305"/>
              <a:gd name="T34" fmla="*/ 2147483646 w 1039"/>
              <a:gd name="T35" fmla="*/ 2147483646 h 305"/>
              <a:gd name="T36" fmla="*/ 2147483646 w 1039"/>
              <a:gd name="T37" fmla="*/ 2147483646 h 305"/>
              <a:gd name="T38" fmla="*/ 2147483646 w 1039"/>
              <a:gd name="T39" fmla="*/ 2147483646 h 305"/>
              <a:gd name="T40" fmla="*/ 2147483646 w 1039"/>
              <a:gd name="T41" fmla="*/ 2147483646 h 305"/>
              <a:gd name="T42" fmla="*/ 2147483646 w 1039"/>
              <a:gd name="T43" fmla="*/ 2147483646 h 305"/>
              <a:gd name="T44" fmla="*/ 2147483646 w 1039"/>
              <a:gd name="T45" fmla="*/ 2147483646 h 305"/>
              <a:gd name="T46" fmla="*/ 2147483646 w 1039"/>
              <a:gd name="T47" fmla="*/ 2147483646 h 305"/>
              <a:gd name="T48" fmla="*/ 2147483646 w 1039"/>
              <a:gd name="T49" fmla="*/ 2147483646 h 305"/>
              <a:gd name="T50" fmla="*/ 2147483646 w 1039"/>
              <a:gd name="T51" fmla="*/ 2147483646 h 305"/>
              <a:gd name="T52" fmla="*/ 2147483646 w 1039"/>
              <a:gd name="T53" fmla="*/ 2147483646 h 305"/>
              <a:gd name="T54" fmla="*/ 2147483646 w 1039"/>
              <a:gd name="T55" fmla="*/ 2147483646 h 305"/>
              <a:gd name="T56" fmla="*/ 2147483646 w 1039"/>
              <a:gd name="T57" fmla="*/ 2147483646 h 305"/>
              <a:gd name="T58" fmla="*/ 2147483646 w 1039"/>
              <a:gd name="T59" fmla="*/ 2147483646 h 305"/>
              <a:gd name="T60" fmla="*/ 2147483646 w 1039"/>
              <a:gd name="T61" fmla="*/ 2147483646 h 305"/>
              <a:gd name="T62" fmla="*/ 2147483646 w 1039"/>
              <a:gd name="T63" fmla="*/ 2147483646 h 305"/>
              <a:gd name="T64" fmla="*/ 2147483646 w 1039"/>
              <a:gd name="T65" fmla="*/ 2147483646 h 305"/>
              <a:gd name="T66" fmla="*/ 2147483646 w 1039"/>
              <a:gd name="T67" fmla="*/ 2147483646 h 305"/>
              <a:gd name="T68" fmla="*/ 2147483646 w 1039"/>
              <a:gd name="T69" fmla="*/ 2147483646 h 305"/>
              <a:gd name="T70" fmla="*/ 2147483646 w 1039"/>
              <a:gd name="T71" fmla="*/ 2147483646 h 305"/>
              <a:gd name="T72" fmla="*/ 2147483646 w 1039"/>
              <a:gd name="T73" fmla="*/ 2147483646 h 305"/>
              <a:gd name="T74" fmla="*/ 2147483646 w 1039"/>
              <a:gd name="T75" fmla="*/ 2147483646 h 305"/>
              <a:gd name="T76" fmla="*/ 2147483646 w 1039"/>
              <a:gd name="T77" fmla="*/ 2147483646 h 305"/>
              <a:gd name="T78" fmla="*/ 2147483646 w 1039"/>
              <a:gd name="T79" fmla="*/ 2147483646 h 305"/>
              <a:gd name="T80" fmla="*/ 2147483646 w 1039"/>
              <a:gd name="T81" fmla="*/ 2147483646 h 305"/>
              <a:gd name="T82" fmla="*/ 2147483646 w 1039"/>
              <a:gd name="T83" fmla="*/ 2147483646 h 305"/>
              <a:gd name="T84" fmla="*/ 2147483646 w 1039"/>
              <a:gd name="T85" fmla="*/ 2147483646 h 305"/>
              <a:gd name="T86" fmla="*/ 2147483646 w 1039"/>
              <a:gd name="T87" fmla="*/ 2147483646 h 305"/>
              <a:gd name="T88" fmla="*/ 2147483646 w 1039"/>
              <a:gd name="T89" fmla="*/ 2147483646 h 305"/>
              <a:gd name="T90" fmla="*/ 2147483646 w 1039"/>
              <a:gd name="T91" fmla="*/ 2147483646 h 305"/>
              <a:gd name="T92" fmla="*/ 2147483646 w 1039"/>
              <a:gd name="T93" fmla="*/ 2147483646 h 305"/>
              <a:gd name="T94" fmla="*/ 2147483646 w 1039"/>
              <a:gd name="T95" fmla="*/ 2147483646 h 305"/>
              <a:gd name="T96" fmla="*/ 2147483646 w 1039"/>
              <a:gd name="T97" fmla="*/ 2147483646 h 305"/>
              <a:gd name="T98" fmla="*/ 2147483646 w 1039"/>
              <a:gd name="T99" fmla="*/ 2147483646 h 305"/>
              <a:gd name="T100" fmla="*/ 2147483646 w 1039"/>
              <a:gd name="T101" fmla="*/ 2147483646 h 305"/>
              <a:gd name="T102" fmla="*/ 2147483646 w 1039"/>
              <a:gd name="T103" fmla="*/ 2147483646 h 305"/>
              <a:gd name="T104" fmla="*/ 2147483646 w 1039"/>
              <a:gd name="T105" fmla="*/ 2147483646 h 305"/>
              <a:gd name="T106" fmla="*/ 2147483646 w 1039"/>
              <a:gd name="T107" fmla="*/ 2147483646 h 305"/>
              <a:gd name="T108" fmla="*/ 2147483646 w 1039"/>
              <a:gd name="T109" fmla="*/ 2147483646 h 305"/>
              <a:gd name="T110" fmla="*/ 2147483646 w 1039"/>
              <a:gd name="T111" fmla="*/ 2147483646 h 305"/>
              <a:gd name="T112" fmla="*/ 2147483646 w 1039"/>
              <a:gd name="T113" fmla="*/ 2147483646 h 30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039" h="305">
                <a:moveTo>
                  <a:pt x="0" y="304"/>
                </a:moveTo>
                <a:lnTo>
                  <a:pt x="8" y="304"/>
                </a:lnTo>
                <a:lnTo>
                  <a:pt x="17" y="304"/>
                </a:lnTo>
                <a:lnTo>
                  <a:pt x="34" y="304"/>
                </a:lnTo>
                <a:lnTo>
                  <a:pt x="42" y="304"/>
                </a:lnTo>
                <a:lnTo>
                  <a:pt x="51" y="304"/>
                </a:lnTo>
                <a:lnTo>
                  <a:pt x="59" y="304"/>
                </a:lnTo>
                <a:lnTo>
                  <a:pt x="68" y="304"/>
                </a:lnTo>
                <a:lnTo>
                  <a:pt x="76" y="304"/>
                </a:lnTo>
                <a:lnTo>
                  <a:pt x="93" y="304"/>
                </a:lnTo>
                <a:lnTo>
                  <a:pt x="93" y="296"/>
                </a:lnTo>
                <a:lnTo>
                  <a:pt x="118" y="296"/>
                </a:lnTo>
                <a:lnTo>
                  <a:pt x="127" y="296"/>
                </a:lnTo>
                <a:lnTo>
                  <a:pt x="143" y="296"/>
                </a:lnTo>
                <a:lnTo>
                  <a:pt x="152" y="296"/>
                </a:lnTo>
                <a:lnTo>
                  <a:pt x="177" y="296"/>
                </a:lnTo>
                <a:lnTo>
                  <a:pt x="177" y="287"/>
                </a:lnTo>
                <a:lnTo>
                  <a:pt x="186" y="287"/>
                </a:lnTo>
                <a:lnTo>
                  <a:pt x="203" y="287"/>
                </a:lnTo>
                <a:lnTo>
                  <a:pt x="228" y="287"/>
                </a:lnTo>
                <a:lnTo>
                  <a:pt x="236" y="287"/>
                </a:lnTo>
                <a:lnTo>
                  <a:pt x="253" y="287"/>
                </a:lnTo>
                <a:lnTo>
                  <a:pt x="262" y="287"/>
                </a:lnTo>
                <a:lnTo>
                  <a:pt x="270" y="287"/>
                </a:lnTo>
                <a:lnTo>
                  <a:pt x="278" y="279"/>
                </a:lnTo>
                <a:lnTo>
                  <a:pt x="287" y="279"/>
                </a:lnTo>
                <a:lnTo>
                  <a:pt x="295" y="279"/>
                </a:lnTo>
                <a:lnTo>
                  <a:pt x="312" y="270"/>
                </a:lnTo>
                <a:lnTo>
                  <a:pt x="338" y="270"/>
                </a:lnTo>
                <a:lnTo>
                  <a:pt x="346" y="270"/>
                </a:lnTo>
                <a:lnTo>
                  <a:pt x="363" y="270"/>
                </a:lnTo>
                <a:lnTo>
                  <a:pt x="388" y="245"/>
                </a:lnTo>
                <a:lnTo>
                  <a:pt x="397" y="245"/>
                </a:lnTo>
                <a:lnTo>
                  <a:pt x="422" y="236"/>
                </a:lnTo>
                <a:lnTo>
                  <a:pt x="430" y="236"/>
                </a:lnTo>
                <a:lnTo>
                  <a:pt x="439" y="236"/>
                </a:lnTo>
                <a:lnTo>
                  <a:pt x="447" y="228"/>
                </a:lnTo>
                <a:lnTo>
                  <a:pt x="456" y="228"/>
                </a:lnTo>
                <a:lnTo>
                  <a:pt x="473" y="228"/>
                </a:lnTo>
                <a:lnTo>
                  <a:pt x="481" y="228"/>
                </a:lnTo>
                <a:lnTo>
                  <a:pt x="481" y="220"/>
                </a:lnTo>
                <a:lnTo>
                  <a:pt x="489" y="220"/>
                </a:lnTo>
                <a:lnTo>
                  <a:pt x="498" y="220"/>
                </a:lnTo>
                <a:lnTo>
                  <a:pt x="506" y="220"/>
                </a:lnTo>
                <a:lnTo>
                  <a:pt x="515" y="220"/>
                </a:lnTo>
                <a:lnTo>
                  <a:pt x="515" y="211"/>
                </a:lnTo>
                <a:lnTo>
                  <a:pt x="532" y="211"/>
                </a:lnTo>
                <a:lnTo>
                  <a:pt x="540" y="211"/>
                </a:lnTo>
                <a:lnTo>
                  <a:pt x="549" y="211"/>
                </a:lnTo>
                <a:lnTo>
                  <a:pt x="557" y="211"/>
                </a:lnTo>
                <a:lnTo>
                  <a:pt x="565" y="211"/>
                </a:lnTo>
                <a:lnTo>
                  <a:pt x="574" y="211"/>
                </a:lnTo>
                <a:lnTo>
                  <a:pt x="591" y="211"/>
                </a:lnTo>
                <a:lnTo>
                  <a:pt x="599" y="203"/>
                </a:lnTo>
                <a:lnTo>
                  <a:pt x="599" y="194"/>
                </a:lnTo>
                <a:lnTo>
                  <a:pt x="608" y="194"/>
                </a:lnTo>
                <a:lnTo>
                  <a:pt x="616" y="194"/>
                </a:lnTo>
                <a:lnTo>
                  <a:pt x="616" y="177"/>
                </a:lnTo>
                <a:lnTo>
                  <a:pt x="624" y="177"/>
                </a:lnTo>
                <a:lnTo>
                  <a:pt x="641" y="169"/>
                </a:lnTo>
                <a:lnTo>
                  <a:pt x="650" y="169"/>
                </a:lnTo>
                <a:lnTo>
                  <a:pt x="658" y="160"/>
                </a:lnTo>
                <a:lnTo>
                  <a:pt x="667" y="160"/>
                </a:lnTo>
                <a:lnTo>
                  <a:pt x="675" y="152"/>
                </a:lnTo>
                <a:lnTo>
                  <a:pt x="684" y="152"/>
                </a:lnTo>
                <a:lnTo>
                  <a:pt x="684" y="144"/>
                </a:lnTo>
                <a:lnTo>
                  <a:pt x="700" y="144"/>
                </a:lnTo>
                <a:lnTo>
                  <a:pt x="709" y="144"/>
                </a:lnTo>
                <a:lnTo>
                  <a:pt x="717" y="144"/>
                </a:lnTo>
                <a:lnTo>
                  <a:pt x="717" y="135"/>
                </a:lnTo>
                <a:lnTo>
                  <a:pt x="726" y="135"/>
                </a:lnTo>
                <a:lnTo>
                  <a:pt x="734" y="135"/>
                </a:lnTo>
                <a:lnTo>
                  <a:pt x="734" y="127"/>
                </a:lnTo>
                <a:lnTo>
                  <a:pt x="751" y="127"/>
                </a:lnTo>
                <a:lnTo>
                  <a:pt x="760" y="127"/>
                </a:lnTo>
                <a:lnTo>
                  <a:pt x="768" y="127"/>
                </a:lnTo>
                <a:lnTo>
                  <a:pt x="776" y="118"/>
                </a:lnTo>
                <a:lnTo>
                  <a:pt x="785" y="118"/>
                </a:lnTo>
                <a:lnTo>
                  <a:pt x="785" y="110"/>
                </a:lnTo>
                <a:lnTo>
                  <a:pt x="793" y="110"/>
                </a:lnTo>
                <a:lnTo>
                  <a:pt x="810" y="110"/>
                </a:lnTo>
                <a:lnTo>
                  <a:pt x="819" y="110"/>
                </a:lnTo>
                <a:lnTo>
                  <a:pt x="819" y="93"/>
                </a:lnTo>
                <a:lnTo>
                  <a:pt x="827" y="93"/>
                </a:lnTo>
                <a:lnTo>
                  <a:pt x="827" y="84"/>
                </a:lnTo>
                <a:lnTo>
                  <a:pt x="835" y="84"/>
                </a:lnTo>
                <a:lnTo>
                  <a:pt x="844" y="84"/>
                </a:lnTo>
                <a:lnTo>
                  <a:pt x="861" y="84"/>
                </a:lnTo>
                <a:lnTo>
                  <a:pt x="861" y="76"/>
                </a:lnTo>
                <a:lnTo>
                  <a:pt x="869" y="76"/>
                </a:lnTo>
                <a:lnTo>
                  <a:pt x="878" y="76"/>
                </a:lnTo>
                <a:lnTo>
                  <a:pt x="878" y="68"/>
                </a:lnTo>
                <a:lnTo>
                  <a:pt x="886" y="68"/>
                </a:lnTo>
                <a:lnTo>
                  <a:pt x="895" y="68"/>
                </a:lnTo>
                <a:lnTo>
                  <a:pt x="895" y="59"/>
                </a:lnTo>
                <a:lnTo>
                  <a:pt x="903" y="59"/>
                </a:lnTo>
                <a:lnTo>
                  <a:pt x="920" y="59"/>
                </a:lnTo>
                <a:lnTo>
                  <a:pt x="920" y="51"/>
                </a:lnTo>
                <a:lnTo>
                  <a:pt x="928" y="51"/>
                </a:lnTo>
                <a:lnTo>
                  <a:pt x="937" y="51"/>
                </a:lnTo>
                <a:lnTo>
                  <a:pt x="945" y="51"/>
                </a:lnTo>
                <a:lnTo>
                  <a:pt x="954" y="51"/>
                </a:lnTo>
                <a:lnTo>
                  <a:pt x="954" y="42"/>
                </a:lnTo>
                <a:lnTo>
                  <a:pt x="970" y="42"/>
                </a:lnTo>
                <a:lnTo>
                  <a:pt x="970" y="34"/>
                </a:lnTo>
                <a:lnTo>
                  <a:pt x="979" y="34"/>
                </a:lnTo>
                <a:lnTo>
                  <a:pt x="987" y="34"/>
                </a:lnTo>
                <a:lnTo>
                  <a:pt x="996" y="34"/>
                </a:lnTo>
                <a:lnTo>
                  <a:pt x="996" y="17"/>
                </a:lnTo>
                <a:lnTo>
                  <a:pt x="1004" y="17"/>
                </a:lnTo>
                <a:lnTo>
                  <a:pt x="1004" y="8"/>
                </a:lnTo>
                <a:lnTo>
                  <a:pt x="1013" y="8"/>
                </a:lnTo>
                <a:lnTo>
                  <a:pt x="1030" y="8"/>
                </a:lnTo>
                <a:lnTo>
                  <a:pt x="1038" y="8"/>
                </a:lnTo>
                <a:lnTo>
                  <a:pt x="1038" y="0"/>
                </a:lnTo>
              </a:path>
            </a:pathLst>
          </a:custGeom>
          <a:noFill/>
          <a:ln w="50800" cap="rnd" cmpd="sng">
            <a:solidFill>
              <a:srgbClr val="242F3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13" name="Freeform 1095">
            <a:extLst>
              <a:ext uri="{FF2B5EF4-FFF2-40B4-BE49-F238E27FC236}">
                <a16:creationId xmlns:a16="http://schemas.microsoft.com/office/drawing/2014/main" id="{ACC81A32-4847-386D-C69C-C868A62B210D}"/>
              </a:ext>
            </a:extLst>
          </p:cNvPr>
          <p:cNvSpPr>
            <a:spLocks/>
          </p:cNvSpPr>
          <p:nvPr/>
        </p:nvSpPr>
        <p:spPr bwMode="auto">
          <a:xfrm>
            <a:off x="2187575" y="2514600"/>
            <a:ext cx="1811338" cy="68263"/>
          </a:xfrm>
          <a:custGeom>
            <a:avLst/>
            <a:gdLst>
              <a:gd name="T0" fmla="*/ 2147483646 w 1141"/>
              <a:gd name="T1" fmla="*/ 2147483646 h 43"/>
              <a:gd name="T2" fmla="*/ 2147483646 w 1141"/>
              <a:gd name="T3" fmla="*/ 2147483646 h 43"/>
              <a:gd name="T4" fmla="*/ 2147483646 w 1141"/>
              <a:gd name="T5" fmla="*/ 2147483646 h 43"/>
              <a:gd name="T6" fmla="*/ 2147483646 w 1141"/>
              <a:gd name="T7" fmla="*/ 2147483646 h 43"/>
              <a:gd name="T8" fmla="*/ 2147483646 w 1141"/>
              <a:gd name="T9" fmla="*/ 0 h 43"/>
              <a:gd name="T10" fmla="*/ 2147483646 w 1141"/>
              <a:gd name="T11" fmla="*/ 0 h 43"/>
              <a:gd name="T12" fmla="*/ 2147483646 w 1141"/>
              <a:gd name="T13" fmla="*/ 0 h 43"/>
              <a:gd name="T14" fmla="*/ 2147483646 w 1141"/>
              <a:gd name="T15" fmla="*/ 0 h 43"/>
              <a:gd name="T16" fmla="*/ 2147483646 w 1141"/>
              <a:gd name="T17" fmla="*/ 0 h 43"/>
              <a:gd name="T18" fmla="*/ 2147483646 w 1141"/>
              <a:gd name="T19" fmla="*/ 0 h 43"/>
              <a:gd name="T20" fmla="*/ 2147483646 w 1141"/>
              <a:gd name="T21" fmla="*/ 0 h 43"/>
              <a:gd name="T22" fmla="*/ 2147483646 w 1141"/>
              <a:gd name="T23" fmla="*/ 0 h 43"/>
              <a:gd name="T24" fmla="*/ 2147483646 w 1141"/>
              <a:gd name="T25" fmla="*/ 0 h 43"/>
              <a:gd name="T26" fmla="*/ 2147483646 w 1141"/>
              <a:gd name="T27" fmla="*/ 0 h 43"/>
              <a:gd name="T28" fmla="*/ 2147483646 w 1141"/>
              <a:gd name="T29" fmla="*/ 0 h 43"/>
              <a:gd name="T30" fmla="*/ 2147483646 w 1141"/>
              <a:gd name="T31" fmla="*/ 0 h 43"/>
              <a:gd name="T32" fmla="*/ 2147483646 w 1141"/>
              <a:gd name="T33" fmla="*/ 0 h 43"/>
              <a:gd name="T34" fmla="*/ 2147483646 w 1141"/>
              <a:gd name="T35" fmla="*/ 0 h 43"/>
              <a:gd name="T36" fmla="*/ 2147483646 w 1141"/>
              <a:gd name="T37" fmla="*/ 0 h 43"/>
              <a:gd name="T38" fmla="*/ 2147483646 w 1141"/>
              <a:gd name="T39" fmla="*/ 0 h 43"/>
              <a:gd name="T40" fmla="*/ 2147483646 w 1141"/>
              <a:gd name="T41" fmla="*/ 0 h 43"/>
              <a:gd name="T42" fmla="*/ 2147483646 w 1141"/>
              <a:gd name="T43" fmla="*/ 0 h 43"/>
              <a:gd name="T44" fmla="*/ 2147483646 w 1141"/>
              <a:gd name="T45" fmla="*/ 0 h 43"/>
              <a:gd name="T46" fmla="*/ 2147483646 w 1141"/>
              <a:gd name="T47" fmla="*/ 0 h 43"/>
              <a:gd name="T48" fmla="*/ 2147483646 w 1141"/>
              <a:gd name="T49" fmla="*/ 0 h 43"/>
              <a:gd name="T50" fmla="*/ 2147483646 w 1141"/>
              <a:gd name="T51" fmla="*/ 0 h 43"/>
              <a:gd name="T52" fmla="*/ 2147483646 w 1141"/>
              <a:gd name="T53" fmla="*/ 0 h 43"/>
              <a:gd name="T54" fmla="*/ 2147483646 w 1141"/>
              <a:gd name="T55" fmla="*/ 0 h 43"/>
              <a:gd name="T56" fmla="*/ 2147483646 w 1141"/>
              <a:gd name="T57" fmla="*/ 0 h 43"/>
              <a:gd name="T58" fmla="*/ 2147483646 w 1141"/>
              <a:gd name="T59" fmla="*/ 2147483646 h 43"/>
              <a:gd name="T60" fmla="*/ 2147483646 w 1141"/>
              <a:gd name="T61" fmla="*/ 2147483646 h 43"/>
              <a:gd name="T62" fmla="*/ 2147483646 w 1141"/>
              <a:gd name="T63" fmla="*/ 2147483646 h 43"/>
              <a:gd name="T64" fmla="*/ 2147483646 w 1141"/>
              <a:gd name="T65" fmla="*/ 2147483646 h 43"/>
              <a:gd name="T66" fmla="*/ 2147483646 w 1141"/>
              <a:gd name="T67" fmla="*/ 2147483646 h 43"/>
              <a:gd name="T68" fmla="*/ 2147483646 w 1141"/>
              <a:gd name="T69" fmla="*/ 2147483646 h 43"/>
              <a:gd name="T70" fmla="*/ 2147483646 w 1141"/>
              <a:gd name="T71" fmla="*/ 2147483646 h 43"/>
              <a:gd name="T72" fmla="*/ 2147483646 w 1141"/>
              <a:gd name="T73" fmla="*/ 2147483646 h 43"/>
              <a:gd name="T74" fmla="*/ 2147483646 w 1141"/>
              <a:gd name="T75" fmla="*/ 2147483646 h 43"/>
              <a:gd name="T76" fmla="*/ 2147483646 w 1141"/>
              <a:gd name="T77" fmla="*/ 2147483646 h 43"/>
              <a:gd name="T78" fmla="*/ 2147483646 w 1141"/>
              <a:gd name="T79" fmla="*/ 2147483646 h 43"/>
              <a:gd name="T80" fmla="*/ 2147483646 w 1141"/>
              <a:gd name="T81" fmla="*/ 2147483646 h 43"/>
              <a:gd name="T82" fmla="*/ 2147483646 w 1141"/>
              <a:gd name="T83" fmla="*/ 2147483646 h 43"/>
              <a:gd name="T84" fmla="*/ 2147483646 w 1141"/>
              <a:gd name="T85" fmla="*/ 2147483646 h 43"/>
              <a:gd name="T86" fmla="*/ 2147483646 w 1141"/>
              <a:gd name="T87" fmla="*/ 2147483646 h 43"/>
              <a:gd name="T88" fmla="*/ 2147483646 w 1141"/>
              <a:gd name="T89" fmla="*/ 2147483646 h 43"/>
              <a:gd name="T90" fmla="*/ 2147483646 w 1141"/>
              <a:gd name="T91" fmla="*/ 2147483646 h 43"/>
              <a:gd name="T92" fmla="*/ 2147483646 w 1141"/>
              <a:gd name="T93" fmla="*/ 2147483646 h 43"/>
              <a:gd name="T94" fmla="*/ 2147483646 w 1141"/>
              <a:gd name="T95" fmla="*/ 2147483646 h 43"/>
              <a:gd name="T96" fmla="*/ 2147483646 w 1141"/>
              <a:gd name="T97" fmla="*/ 2147483646 h 43"/>
              <a:gd name="T98" fmla="*/ 2147483646 w 1141"/>
              <a:gd name="T99" fmla="*/ 2147483646 h 43"/>
              <a:gd name="T100" fmla="*/ 2147483646 w 1141"/>
              <a:gd name="T101" fmla="*/ 2147483646 h 43"/>
              <a:gd name="T102" fmla="*/ 2147483646 w 1141"/>
              <a:gd name="T103" fmla="*/ 2147483646 h 43"/>
              <a:gd name="T104" fmla="*/ 2147483646 w 1141"/>
              <a:gd name="T105" fmla="*/ 2147483646 h 43"/>
              <a:gd name="T106" fmla="*/ 2147483646 w 1141"/>
              <a:gd name="T107" fmla="*/ 2147483646 h 43"/>
              <a:gd name="T108" fmla="*/ 2147483646 w 1141"/>
              <a:gd name="T109" fmla="*/ 2147483646 h 43"/>
              <a:gd name="T110" fmla="*/ 2147483646 w 1141"/>
              <a:gd name="T111" fmla="*/ 2147483646 h 43"/>
              <a:gd name="T112" fmla="*/ 2147483646 w 1141"/>
              <a:gd name="T113" fmla="*/ 2147483646 h 43"/>
              <a:gd name="T114" fmla="*/ 2147483646 w 1141"/>
              <a:gd name="T115" fmla="*/ 2147483646 h 43"/>
              <a:gd name="T116" fmla="*/ 2147483646 w 1141"/>
              <a:gd name="T117" fmla="*/ 2147483646 h 43"/>
              <a:gd name="T118" fmla="*/ 2147483646 w 1141"/>
              <a:gd name="T119" fmla="*/ 2147483646 h 4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141" h="43">
                <a:moveTo>
                  <a:pt x="0" y="25"/>
                </a:moveTo>
                <a:lnTo>
                  <a:pt x="8" y="17"/>
                </a:lnTo>
                <a:lnTo>
                  <a:pt x="8" y="8"/>
                </a:lnTo>
                <a:lnTo>
                  <a:pt x="17" y="8"/>
                </a:lnTo>
                <a:lnTo>
                  <a:pt x="25" y="8"/>
                </a:lnTo>
                <a:lnTo>
                  <a:pt x="34" y="8"/>
                </a:lnTo>
                <a:lnTo>
                  <a:pt x="42" y="8"/>
                </a:lnTo>
                <a:lnTo>
                  <a:pt x="59" y="8"/>
                </a:lnTo>
                <a:lnTo>
                  <a:pt x="68" y="8"/>
                </a:lnTo>
                <a:lnTo>
                  <a:pt x="76" y="0"/>
                </a:lnTo>
                <a:lnTo>
                  <a:pt x="84" y="0"/>
                </a:lnTo>
                <a:lnTo>
                  <a:pt x="93" y="0"/>
                </a:lnTo>
                <a:lnTo>
                  <a:pt x="101" y="0"/>
                </a:lnTo>
                <a:lnTo>
                  <a:pt x="110" y="0"/>
                </a:lnTo>
                <a:lnTo>
                  <a:pt x="118" y="0"/>
                </a:lnTo>
                <a:lnTo>
                  <a:pt x="127" y="0"/>
                </a:lnTo>
                <a:lnTo>
                  <a:pt x="135" y="0"/>
                </a:lnTo>
                <a:lnTo>
                  <a:pt x="144" y="0"/>
                </a:lnTo>
                <a:lnTo>
                  <a:pt x="152" y="0"/>
                </a:lnTo>
                <a:lnTo>
                  <a:pt x="169" y="0"/>
                </a:lnTo>
                <a:lnTo>
                  <a:pt x="177" y="0"/>
                </a:lnTo>
                <a:lnTo>
                  <a:pt x="194" y="0"/>
                </a:lnTo>
                <a:lnTo>
                  <a:pt x="203" y="0"/>
                </a:lnTo>
                <a:lnTo>
                  <a:pt x="211" y="0"/>
                </a:lnTo>
                <a:lnTo>
                  <a:pt x="220" y="0"/>
                </a:lnTo>
                <a:lnTo>
                  <a:pt x="228" y="0"/>
                </a:lnTo>
                <a:lnTo>
                  <a:pt x="236" y="0"/>
                </a:lnTo>
                <a:lnTo>
                  <a:pt x="245" y="0"/>
                </a:lnTo>
                <a:lnTo>
                  <a:pt x="253" y="0"/>
                </a:lnTo>
                <a:lnTo>
                  <a:pt x="262" y="0"/>
                </a:lnTo>
                <a:lnTo>
                  <a:pt x="270" y="0"/>
                </a:lnTo>
                <a:lnTo>
                  <a:pt x="287" y="0"/>
                </a:lnTo>
                <a:lnTo>
                  <a:pt x="296" y="0"/>
                </a:lnTo>
                <a:lnTo>
                  <a:pt x="304" y="0"/>
                </a:lnTo>
                <a:lnTo>
                  <a:pt x="312" y="0"/>
                </a:lnTo>
                <a:lnTo>
                  <a:pt x="321" y="0"/>
                </a:lnTo>
                <a:lnTo>
                  <a:pt x="329" y="0"/>
                </a:lnTo>
                <a:lnTo>
                  <a:pt x="338" y="0"/>
                </a:lnTo>
                <a:lnTo>
                  <a:pt x="346" y="0"/>
                </a:lnTo>
                <a:lnTo>
                  <a:pt x="355" y="0"/>
                </a:lnTo>
                <a:lnTo>
                  <a:pt x="363" y="0"/>
                </a:lnTo>
                <a:lnTo>
                  <a:pt x="372" y="0"/>
                </a:lnTo>
                <a:lnTo>
                  <a:pt x="380" y="0"/>
                </a:lnTo>
                <a:lnTo>
                  <a:pt x="388" y="0"/>
                </a:lnTo>
                <a:lnTo>
                  <a:pt x="405" y="0"/>
                </a:lnTo>
                <a:lnTo>
                  <a:pt x="414" y="0"/>
                </a:lnTo>
                <a:lnTo>
                  <a:pt x="422" y="0"/>
                </a:lnTo>
                <a:lnTo>
                  <a:pt x="431" y="0"/>
                </a:lnTo>
                <a:lnTo>
                  <a:pt x="439" y="0"/>
                </a:lnTo>
                <a:lnTo>
                  <a:pt x="464" y="0"/>
                </a:lnTo>
                <a:lnTo>
                  <a:pt x="473" y="0"/>
                </a:lnTo>
                <a:lnTo>
                  <a:pt x="481" y="0"/>
                </a:lnTo>
                <a:lnTo>
                  <a:pt x="515" y="0"/>
                </a:lnTo>
                <a:lnTo>
                  <a:pt x="524" y="0"/>
                </a:lnTo>
                <a:lnTo>
                  <a:pt x="532" y="0"/>
                </a:lnTo>
                <a:lnTo>
                  <a:pt x="540" y="0"/>
                </a:lnTo>
                <a:lnTo>
                  <a:pt x="557" y="0"/>
                </a:lnTo>
                <a:lnTo>
                  <a:pt x="566" y="0"/>
                </a:lnTo>
                <a:lnTo>
                  <a:pt x="574" y="8"/>
                </a:lnTo>
                <a:lnTo>
                  <a:pt x="583" y="8"/>
                </a:lnTo>
                <a:lnTo>
                  <a:pt x="591" y="8"/>
                </a:lnTo>
                <a:lnTo>
                  <a:pt x="600" y="8"/>
                </a:lnTo>
                <a:lnTo>
                  <a:pt x="608" y="8"/>
                </a:lnTo>
                <a:lnTo>
                  <a:pt x="616" y="8"/>
                </a:lnTo>
                <a:lnTo>
                  <a:pt x="633" y="8"/>
                </a:lnTo>
                <a:lnTo>
                  <a:pt x="642" y="8"/>
                </a:lnTo>
                <a:lnTo>
                  <a:pt x="650" y="8"/>
                </a:lnTo>
                <a:lnTo>
                  <a:pt x="659" y="8"/>
                </a:lnTo>
                <a:lnTo>
                  <a:pt x="667" y="8"/>
                </a:lnTo>
                <a:lnTo>
                  <a:pt x="676" y="8"/>
                </a:lnTo>
                <a:lnTo>
                  <a:pt x="684" y="8"/>
                </a:lnTo>
                <a:lnTo>
                  <a:pt x="692" y="17"/>
                </a:lnTo>
                <a:lnTo>
                  <a:pt x="701" y="17"/>
                </a:lnTo>
                <a:lnTo>
                  <a:pt x="709" y="17"/>
                </a:lnTo>
                <a:lnTo>
                  <a:pt x="718" y="17"/>
                </a:lnTo>
                <a:lnTo>
                  <a:pt x="726" y="17"/>
                </a:lnTo>
                <a:lnTo>
                  <a:pt x="743" y="25"/>
                </a:lnTo>
                <a:lnTo>
                  <a:pt x="752" y="25"/>
                </a:lnTo>
                <a:lnTo>
                  <a:pt x="760" y="25"/>
                </a:lnTo>
                <a:lnTo>
                  <a:pt x="777" y="25"/>
                </a:lnTo>
                <a:lnTo>
                  <a:pt x="785" y="25"/>
                </a:lnTo>
                <a:lnTo>
                  <a:pt x="794" y="25"/>
                </a:lnTo>
                <a:lnTo>
                  <a:pt x="802" y="25"/>
                </a:lnTo>
                <a:lnTo>
                  <a:pt x="811" y="25"/>
                </a:lnTo>
                <a:lnTo>
                  <a:pt x="819" y="25"/>
                </a:lnTo>
                <a:lnTo>
                  <a:pt x="828" y="34"/>
                </a:lnTo>
                <a:lnTo>
                  <a:pt x="844" y="34"/>
                </a:lnTo>
                <a:lnTo>
                  <a:pt x="861" y="34"/>
                </a:lnTo>
                <a:lnTo>
                  <a:pt x="870" y="34"/>
                </a:lnTo>
                <a:lnTo>
                  <a:pt x="878" y="34"/>
                </a:lnTo>
                <a:lnTo>
                  <a:pt x="878" y="42"/>
                </a:lnTo>
                <a:lnTo>
                  <a:pt x="887" y="42"/>
                </a:lnTo>
                <a:lnTo>
                  <a:pt x="895" y="42"/>
                </a:lnTo>
                <a:lnTo>
                  <a:pt x="904" y="42"/>
                </a:lnTo>
                <a:lnTo>
                  <a:pt x="912" y="42"/>
                </a:lnTo>
                <a:lnTo>
                  <a:pt x="920" y="42"/>
                </a:lnTo>
                <a:lnTo>
                  <a:pt x="929" y="42"/>
                </a:lnTo>
                <a:lnTo>
                  <a:pt x="937" y="42"/>
                </a:lnTo>
                <a:lnTo>
                  <a:pt x="946" y="42"/>
                </a:lnTo>
                <a:lnTo>
                  <a:pt x="954" y="42"/>
                </a:lnTo>
                <a:lnTo>
                  <a:pt x="963" y="42"/>
                </a:lnTo>
                <a:lnTo>
                  <a:pt x="980" y="42"/>
                </a:lnTo>
                <a:lnTo>
                  <a:pt x="988" y="42"/>
                </a:lnTo>
                <a:lnTo>
                  <a:pt x="996" y="42"/>
                </a:lnTo>
                <a:lnTo>
                  <a:pt x="1005" y="42"/>
                </a:lnTo>
                <a:lnTo>
                  <a:pt x="1013" y="42"/>
                </a:lnTo>
                <a:lnTo>
                  <a:pt x="1022" y="42"/>
                </a:lnTo>
                <a:lnTo>
                  <a:pt x="1030" y="42"/>
                </a:lnTo>
                <a:lnTo>
                  <a:pt x="1039" y="42"/>
                </a:lnTo>
                <a:lnTo>
                  <a:pt x="1047" y="42"/>
                </a:lnTo>
                <a:lnTo>
                  <a:pt x="1056" y="42"/>
                </a:lnTo>
                <a:lnTo>
                  <a:pt x="1064" y="42"/>
                </a:lnTo>
                <a:lnTo>
                  <a:pt x="1072" y="42"/>
                </a:lnTo>
                <a:lnTo>
                  <a:pt x="1089" y="42"/>
                </a:lnTo>
                <a:lnTo>
                  <a:pt x="1098" y="42"/>
                </a:lnTo>
                <a:lnTo>
                  <a:pt x="1106" y="42"/>
                </a:lnTo>
                <a:lnTo>
                  <a:pt x="1115" y="42"/>
                </a:lnTo>
                <a:lnTo>
                  <a:pt x="1123" y="42"/>
                </a:lnTo>
                <a:lnTo>
                  <a:pt x="1132" y="42"/>
                </a:lnTo>
                <a:lnTo>
                  <a:pt x="1140" y="42"/>
                </a:lnTo>
              </a:path>
            </a:pathLst>
          </a:custGeom>
          <a:noFill/>
          <a:ln w="50800" cap="rnd" cmpd="sng">
            <a:solidFill>
              <a:srgbClr val="242F3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14" name="Freeform 1096">
            <a:extLst>
              <a:ext uri="{FF2B5EF4-FFF2-40B4-BE49-F238E27FC236}">
                <a16:creationId xmlns:a16="http://schemas.microsoft.com/office/drawing/2014/main" id="{BEEFD7EC-8FE5-5DD3-E252-74D396759894}"/>
              </a:ext>
            </a:extLst>
          </p:cNvPr>
          <p:cNvSpPr>
            <a:spLocks/>
          </p:cNvSpPr>
          <p:nvPr/>
        </p:nvSpPr>
        <p:spPr bwMode="auto">
          <a:xfrm>
            <a:off x="568325" y="3854450"/>
            <a:ext cx="2036763" cy="671513"/>
          </a:xfrm>
          <a:custGeom>
            <a:avLst/>
            <a:gdLst>
              <a:gd name="T0" fmla="*/ 2147483646 w 1283"/>
              <a:gd name="T1" fmla="*/ 0 h 423"/>
              <a:gd name="T2" fmla="*/ 2147483646 w 1283"/>
              <a:gd name="T3" fmla="*/ 2147483646 h 423"/>
              <a:gd name="T4" fmla="*/ 2147483646 w 1283"/>
              <a:gd name="T5" fmla="*/ 2147483646 h 423"/>
              <a:gd name="T6" fmla="*/ 2147483646 w 1283"/>
              <a:gd name="T7" fmla="*/ 2147483646 h 423"/>
              <a:gd name="T8" fmla="*/ 2147483646 w 1283"/>
              <a:gd name="T9" fmla="*/ 2147483646 h 423"/>
              <a:gd name="T10" fmla="*/ 2147483646 w 1283"/>
              <a:gd name="T11" fmla="*/ 2147483646 h 423"/>
              <a:gd name="T12" fmla="*/ 2147483646 w 1283"/>
              <a:gd name="T13" fmla="*/ 2147483646 h 423"/>
              <a:gd name="T14" fmla="*/ 2147483646 w 1283"/>
              <a:gd name="T15" fmla="*/ 2147483646 h 423"/>
              <a:gd name="T16" fmla="*/ 2147483646 w 1283"/>
              <a:gd name="T17" fmla="*/ 2147483646 h 423"/>
              <a:gd name="T18" fmla="*/ 2147483646 w 1283"/>
              <a:gd name="T19" fmla="*/ 2147483646 h 423"/>
              <a:gd name="T20" fmla="*/ 2147483646 w 1283"/>
              <a:gd name="T21" fmla="*/ 2147483646 h 423"/>
              <a:gd name="T22" fmla="*/ 2147483646 w 1283"/>
              <a:gd name="T23" fmla="*/ 2147483646 h 423"/>
              <a:gd name="T24" fmla="*/ 2147483646 w 1283"/>
              <a:gd name="T25" fmla="*/ 2147483646 h 423"/>
              <a:gd name="T26" fmla="*/ 2147483646 w 1283"/>
              <a:gd name="T27" fmla="*/ 2147483646 h 423"/>
              <a:gd name="T28" fmla="*/ 2147483646 w 1283"/>
              <a:gd name="T29" fmla="*/ 2147483646 h 423"/>
              <a:gd name="T30" fmla="*/ 2147483646 w 1283"/>
              <a:gd name="T31" fmla="*/ 2147483646 h 423"/>
              <a:gd name="T32" fmla="*/ 2147483646 w 1283"/>
              <a:gd name="T33" fmla="*/ 2147483646 h 423"/>
              <a:gd name="T34" fmla="*/ 2147483646 w 1283"/>
              <a:gd name="T35" fmla="*/ 2147483646 h 423"/>
              <a:gd name="T36" fmla="*/ 2147483646 w 1283"/>
              <a:gd name="T37" fmla="*/ 2147483646 h 423"/>
              <a:gd name="T38" fmla="*/ 2147483646 w 1283"/>
              <a:gd name="T39" fmla="*/ 2147483646 h 423"/>
              <a:gd name="T40" fmla="*/ 2147483646 w 1283"/>
              <a:gd name="T41" fmla="*/ 2147483646 h 423"/>
              <a:gd name="T42" fmla="*/ 2147483646 w 1283"/>
              <a:gd name="T43" fmla="*/ 2147483646 h 423"/>
              <a:gd name="T44" fmla="*/ 2147483646 w 1283"/>
              <a:gd name="T45" fmla="*/ 2147483646 h 423"/>
              <a:gd name="T46" fmla="*/ 2147483646 w 1283"/>
              <a:gd name="T47" fmla="*/ 2147483646 h 423"/>
              <a:gd name="T48" fmla="*/ 2147483646 w 1283"/>
              <a:gd name="T49" fmla="*/ 2147483646 h 423"/>
              <a:gd name="T50" fmla="*/ 2147483646 w 1283"/>
              <a:gd name="T51" fmla="*/ 2147483646 h 423"/>
              <a:gd name="T52" fmla="*/ 2147483646 w 1283"/>
              <a:gd name="T53" fmla="*/ 2147483646 h 423"/>
              <a:gd name="T54" fmla="*/ 2147483646 w 1283"/>
              <a:gd name="T55" fmla="*/ 2147483646 h 423"/>
              <a:gd name="T56" fmla="*/ 2147483646 w 1283"/>
              <a:gd name="T57" fmla="*/ 2147483646 h 423"/>
              <a:gd name="T58" fmla="*/ 2147483646 w 1283"/>
              <a:gd name="T59" fmla="*/ 2147483646 h 423"/>
              <a:gd name="T60" fmla="*/ 2147483646 w 1283"/>
              <a:gd name="T61" fmla="*/ 2147483646 h 423"/>
              <a:gd name="T62" fmla="*/ 2147483646 w 1283"/>
              <a:gd name="T63" fmla="*/ 2147483646 h 423"/>
              <a:gd name="T64" fmla="*/ 2147483646 w 1283"/>
              <a:gd name="T65" fmla="*/ 2147483646 h 423"/>
              <a:gd name="T66" fmla="*/ 2147483646 w 1283"/>
              <a:gd name="T67" fmla="*/ 2147483646 h 423"/>
              <a:gd name="T68" fmla="*/ 2147483646 w 1283"/>
              <a:gd name="T69" fmla="*/ 2147483646 h 423"/>
              <a:gd name="T70" fmla="*/ 2147483646 w 1283"/>
              <a:gd name="T71" fmla="*/ 2147483646 h 423"/>
              <a:gd name="T72" fmla="*/ 2147483646 w 1283"/>
              <a:gd name="T73" fmla="*/ 2147483646 h 423"/>
              <a:gd name="T74" fmla="*/ 2147483646 w 1283"/>
              <a:gd name="T75" fmla="*/ 2147483646 h 423"/>
              <a:gd name="T76" fmla="*/ 2147483646 w 1283"/>
              <a:gd name="T77" fmla="*/ 2147483646 h 423"/>
              <a:gd name="T78" fmla="*/ 2147483646 w 1283"/>
              <a:gd name="T79" fmla="*/ 2147483646 h 423"/>
              <a:gd name="T80" fmla="*/ 2147483646 w 1283"/>
              <a:gd name="T81" fmla="*/ 2147483646 h 423"/>
              <a:gd name="T82" fmla="*/ 2147483646 w 1283"/>
              <a:gd name="T83" fmla="*/ 2147483646 h 423"/>
              <a:gd name="T84" fmla="*/ 2147483646 w 1283"/>
              <a:gd name="T85" fmla="*/ 2147483646 h 423"/>
              <a:gd name="T86" fmla="*/ 2147483646 w 1283"/>
              <a:gd name="T87" fmla="*/ 2147483646 h 423"/>
              <a:gd name="T88" fmla="*/ 2147483646 w 1283"/>
              <a:gd name="T89" fmla="*/ 2147483646 h 423"/>
              <a:gd name="T90" fmla="*/ 2147483646 w 1283"/>
              <a:gd name="T91" fmla="*/ 2147483646 h 423"/>
              <a:gd name="T92" fmla="*/ 2147483646 w 1283"/>
              <a:gd name="T93" fmla="*/ 2147483646 h 423"/>
              <a:gd name="T94" fmla="*/ 2147483646 w 1283"/>
              <a:gd name="T95" fmla="*/ 2147483646 h 423"/>
              <a:gd name="T96" fmla="*/ 2147483646 w 1283"/>
              <a:gd name="T97" fmla="*/ 2147483646 h 423"/>
              <a:gd name="T98" fmla="*/ 2147483646 w 1283"/>
              <a:gd name="T99" fmla="*/ 2147483646 h 423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283" h="423">
                <a:moveTo>
                  <a:pt x="0" y="0"/>
                </a:moveTo>
                <a:lnTo>
                  <a:pt x="8" y="0"/>
                </a:lnTo>
                <a:lnTo>
                  <a:pt x="17" y="0"/>
                </a:lnTo>
                <a:lnTo>
                  <a:pt x="34" y="0"/>
                </a:lnTo>
                <a:lnTo>
                  <a:pt x="42" y="8"/>
                </a:lnTo>
                <a:lnTo>
                  <a:pt x="51" y="8"/>
                </a:lnTo>
                <a:lnTo>
                  <a:pt x="59" y="8"/>
                </a:lnTo>
                <a:lnTo>
                  <a:pt x="76" y="8"/>
                </a:lnTo>
                <a:lnTo>
                  <a:pt x="84" y="8"/>
                </a:lnTo>
                <a:lnTo>
                  <a:pt x="110" y="8"/>
                </a:lnTo>
                <a:lnTo>
                  <a:pt x="127" y="8"/>
                </a:lnTo>
                <a:lnTo>
                  <a:pt x="135" y="8"/>
                </a:lnTo>
                <a:lnTo>
                  <a:pt x="143" y="8"/>
                </a:lnTo>
                <a:lnTo>
                  <a:pt x="152" y="8"/>
                </a:lnTo>
                <a:lnTo>
                  <a:pt x="169" y="8"/>
                </a:lnTo>
                <a:lnTo>
                  <a:pt x="177" y="8"/>
                </a:lnTo>
                <a:lnTo>
                  <a:pt x="186" y="8"/>
                </a:lnTo>
                <a:lnTo>
                  <a:pt x="186" y="17"/>
                </a:lnTo>
                <a:lnTo>
                  <a:pt x="194" y="17"/>
                </a:lnTo>
                <a:lnTo>
                  <a:pt x="194" y="25"/>
                </a:lnTo>
                <a:lnTo>
                  <a:pt x="202" y="25"/>
                </a:lnTo>
                <a:lnTo>
                  <a:pt x="219" y="25"/>
                </a:lnTo>
                <a:lnTo>
                  <a:pt x="228" y="25"/>
                </a:lnTo>
                <a:lnTo>
                  <a:pt x="228" y="34"/>
                </a:lnTo>
                <a:lnTo>
                  <a:pt x="236" y="34"/>
                </a:lnTo>
                <a:lnTo>
                  <a:pt x="236" y="42"/>
                </a:lnTo>
                <a:lnTo>
                  <a:pt x="245" y="42"/>
                </a:lnTo>
                <a:lnTo>
                  <a:pt x="261" y="51"/>
                </a:lnTo>
                <a:lnTo>
                  <a:pt x="270" y="51"/>
                </a:lnTo>
                <a:lnTo>
                  <a:pt x="278" y="51"/>
                </a:lnTo>
                <a:lnTo>
                  <a:pt x="287" y="51"/>
                </a:lnTo>
                <a:lnTo>
                  <a:pt x="295" y="59"/>
                </a:lnTo>
                <a:lnTo>
                  <a:pt x="312" y="59"/>
                </a:lnTo>
                <a:lnTo>
                  <a:pt x="321" y="68"/>
                </a:lnTo>
                <a:lnTo>
                  <a:pt x="329" y="68"/>
                </a:lnTo>
                <a:lnTo>
                  <a:pt x="337" y="68"/>
                </a:lnTo>
                <a:lnTo>
                  <a:pt x="337" y="76"/>
                </a:lnTo>
                <a:lnTo>
                  <a:pt x="354" y="84"/>
                </a:lnTo>
                <a:lnTo>
                  <a:pt x="363" y="84"/>
                </a:lnTo>
                <a:lnTo>
                  <a:pt x="371" y="84"/>
                </a:lnTo>
                <a:lnTo>
                  <a:pt x="380" y="93"/>
                </a:lnTo>
                <a:lnTo>
                  <a:pt x="380" y="101"/>
                </a:lnTo>
                <a:lnTo>
                  <a:pt x="388" y="101"/>
                </a:lnTo>
                <a:lnTo>
                  <a:pt x="405" y="101"/>
                </a:lnTo>
                <a:lnTo>
                  <a:pt x="413" y="101"/>
                </a:lnTo>
                <a:lnTo>
                  <a:pt x="413" y="110"/>
                </a:lnTo>
                <a:lnTo>
                  <a:pt x="422" y="118"/>
                </a:lnTo>
                <a:lnTo>
                  <a:pt x="430" y="118"/>
                </a:lnTo>
                <a:lnTo>
                  <a:pt x="447" y="118"/>
                </a:lnTo>
                <a:lnTo>
                  <a:pt x="447" y="127"/>
                </a:lnTo>
                <a:lnTo>
                  <a:pt x="455" y="135"/>
                </a:lnTo>
                <a:lnTo>
                  <a:pt x="464" y="135"/>
                </a:lnTo>
                <a:lnTo>
                  <a:pt x="472" y="143"/>
                </a:lnTo>
                <a:lnTo>
                  <a:pt x="481" y="143"/>
                </a:lnTo>
                <a:lnTo>
                  <a:pt x="481" y="152"/>
                </a:lnTo>
                <a:lnTo>
                  <a:pt x="498" y="152"/>
                </a:lnTo>
                <a:lnTo>
                  <a:pt x="506" y="152"/>
                </a:lnTo>
                <a:lnTo>
                  <a:pt x="506" y="160"/>
                </a:lnTo>
                <a:lnTo>
                  <a:pt x="514" y="160"/>
                </a:lnTo>
                <a:lnTo>
                  <a:pt x="523" y="160"/>
                </a:lnTo>
                <a:lnTo>
                  <a:pt x="523" y="169"/>
                </a:lnTo>
                <a:lnTo>
                  <a:pt x="540" y="169"/>
                </a:lnTo>
                <a:lnTo>
                  <a:pt x="548" y="177"/>
                </a:lnTo>
                <a:lnTo>
                  <a:pt x="557" y="177"/>
                </a:lnTo>
                <a:lnTo>
                  <a:pt x="565" y="186"/>
                </a:lnTo>
                <a:lnTo>
                  <a:pt x="565" y="194"/>
                </a:lnTo>
                <a:lnTo>
                  <a:pt x="574" y="194"/>
                </a:lnTo>
                <a:lnTo>
                  <a:pt x="590" y="194"/>
                </a:lnTo>
                <a:lnTo>
                  <a:pt x="599" y="203"/>
                </a:lnTo>
                <a:lnTo>
                  <a:pt x="607" y="203"/>
                </a:lnTo>
                <a:lnTo>
                  <a:pt x="607" y="211"/>
                </a:lnTo>
                <a:lnTo>
                  <a:pt x="616" y="211"/>
                </a:lnTo>
                <a:lnTo>
                  <a:pt x="633" y="211"/>
                </a:lnTo>
                <a:lnTo>
                  <a:pt x="633" y="219"/>
                </a:lnTo>
                <a:lnTo>
                  <a:pt x="641" y="219"/>
                </a:lnTo>
                <a:lnTo>
                  <a:pt x="649" y="228"/>
                </a:lnTo>
                <a:lnTo>
                  <a:pt x="658" y="228"/>
                </a:lnTo>
                <a:lnTo>
                  <a:pt x="666" y="236"/>
                </a:lnTo>
                <a:lnTo>
                  <a:pt x="666" y="245"/>
                </a:lnTo>
                <a:lnTo>
                  <a:pt x="683" y="245"/>
                </a:lnTo>
                <a:lnTo>
                  <a:pt x="692" y="245"/>
                </a:lnTo>
                <a:lnTo>
                  <a:pt x="700" y="253"/>
                </a:lnTo>
                <a:lnTo>
                  <a:pt x="708" y="253"/>
                </a:lnTo>
                <a:lnTo>
                  <a:pt x="708" y="262"/>
                </a:lnTo>
                <a:lnTo>
                  <a:pt x="725" y="262"/>
                </a:lnTo>
                <a:lnTo>
                  <a:pt x="734" y="262"/>
                </a:lnTo>
                <a:lnTo>
                  <a:pt x="734" y="270"/>
                </a:lnTo>
                <a:lnTo>
                  <a:pt x="742" y="270"/>
                </a:lnTo>
                <a:lnTo>
                  <a:pt x="751" y="270"/>
                </a:lnTo>
                <a:lnTo>
                  <a:pt x="759" y="270"/>
                </a:lnTo>
                <a:lnTo>
                  <a:pt x="776" y="270"/>
                </a:lnTo>
                <a:lnTo>
                  <a:pt x="776" y="279"/>
                </a:lnTo>
                <a:lnTo>
                  <a:pt x="793" y="279"/>
                </a:lnTo>
                <a:lnTo>
                  <a:pt x="793" y="287"/>
                </a:lnTo>
                <a:lnTo>
                  <a:pt x="801" y="287"/>
                </a:lnTo>
                <a:lnTo>
                  <a:pt x="818" y="287"/>
                </a:lnTo>
                <a:lnTo>
                  <a:pt x="827" y="295"/>
                </a:lnTo>
                <a:lnTo>
                  <a:pt x="835" y="295"/>
                </a:lnTo>
                <a:lnTo>
                  <a:pt x="835" y="304"/>
                </a:lnTo>
                <a:lnTo>
                  <a:pt x="843" y="304"/>
                </a:lnTo>
                <a:lnTo>
                  <a:pt x="852" y="304"/>
                </a:lnTo>
                <a:lnTo>
                  <a:pt x="869" y="304"/>
                </a:lnTo>
                <a:lnTo>
                  <a:pt x="894" y="321"/>
                </a:lnTo>
                <a:lnTo>
                  <a:pt x="911" y="321"/>
                </a:lnTo>
                <a:lnTo>
                  <a:pt x="919" y="321"/>
                </a:lnTo>
                <a:lnTo>
                  <a:pt x="919" y="329"/>
                </a:lnTo>
                <a:lnTo>
                  <a:pt x="928" y="329"/>
                </a:lnTo>
                <a:lnTo>
                  <a:pt x="928" y="338"/>
                </a:lnTo>
                <a:lnTo>
                  <a:pt x="936" y="338"/>
                </a:lnTo>
                <a:lnTo>
                  <a:pt x="945" y="338"/>
                </a:lnTo>
                <a:lnTo>
                  <a:pt x="962" y="338"/>
                </a:lnTo>
                <a:lnTo>
                  <a:pt x="962" y="346"/>
                </a:lnTo>
                <a:lnTo>
                  <a:pt x="970" y="346"/>
                </a:lnTo>
                <a:lnTo>
                  <a:pt x="970" y="354"/>
                </a:lnTo>
                <a:lnTo>
                  <a:pt x="978" y="354"/>
                </a:lnTo>
                <a:lnTo>
                  <a:pt x="987" y="354"/>
                </a:lnTo>
                <a:lnTo>
                  <a:pt x="1004" y="354"/>
                </a:lnTo>
                <a:lnTo>
                  <a:pt x="1004" y="363"/>
                </a:lnTo>
                <a:lnTo>
                  <a:pt x="1004" y="371"/>
                </a:lnTo>
                <a:lnTo>
                  <a:pt x="1012" y="371"/>
                </a:lnTo>
                <a:lnTo>
                  <a:pt x="1021" y="371"/>
                </a:lnTo>
                <a:lnTo>
                  <a:pt x="1029" y="371"/>
                </a:lnTo>
                <a:lnTo>
                  <a:pt x="1029" y="380"/>
                </a:lnTo>
                <a:lnTo>
                  <a:pt x="1037" y="380"/>
                </a:lnTo>
                <a:lnTo>
                  <a:pt x="1054" y="380"/>
                </a:lnTo>
                <a:lnTo>
                  <a:pt x="1063" y="380"/>
                </a:lnTo>
                <a:lnTo>
                  <a:pt x="1071" y="380"/>
                </a:lnTo>
                <a:lnTo>
                  <a:pt x="1080" y="380"/>
                </a:lnTo>
                <a:lnTo>
                  <a:pt x="1080" y="388"/>
                </a:lnTo>
                <a:lnTo>
                  <a:pt x="1096" y="388"/>
                </a:lnTo>
                <a:lnTo>
                  <a:pt x="1105" y="388"/>
                </a:lnTo>
                <a:lnTo>
                  <a:pt x="1105" y="397"/>
                </a:lnTo>
                <a:lnTo>
                  <a:pt x="1113" y="397"/>
                </a:lnTo>
                <a:lnTo>
                  <a:pt x="1122" y="397"/>
                </a:lnTo>
                <a:lnTo>
                  <a:pt x="1122" y="405"/>
                </a:lnTo>
                <a:lnTo>
                  <a:pt x="1130" y="405"/>
                </a:lnTo>
                <a:lnTo>
                  <a:pt x="1147" y="405"/>
                </a:lnTo>
                <a:lnTo>
                  <a:pt x="1155" y="405"/>
                </a:lnTo>
                <a:lnTo>
                  <a:pt x="1164" y="414"/>
                </a:lnTo>
                <a:lnTo>
                  <a:pt x="1172" y="414"/>
                </a:lnTo>
                <a:lnTo>
                  <a:pt x="1189" y="414"/>
                </a:lnTo>
                <a:lnTo>
                  <a:pt x="1189" y="422"/>
                </a:lnTo>
                <a:lnTo>
                  <a:pt x="1198" y="422"/>
                </a:lnTo>
                <a:lnTo>
                  <a:pt x="1206" y="422"/>
                </a:lnTo>
                <a:lnTo>
                  <a:pt x="1215" y="422"/>
                </a:lnTo>
                <a:lnTo>
                  <a:pt x="1223" y="422"/>
                </a:lnTo>
                <a:lnTo>
                  <a:pt x="1240" y="422"/>
                </a:lnTo>
                <a:lnTo>
                  <a:pt x="1248" y="422"/>
                </a:lnTo>
                <a:lnTo>
                  <a:pt x="1257" y="422"/>
                </a:lnTo>
                <a:lnTo>
                  <a:pt x="1265" y="422"/>
                </a:lnTo>
                <a:lnTo>
                  <a:pt x="1282" y="422"/>
                </a:lnTo>
              </a:path>
            </a:pathLst>
          </a:custGeom>
          <a:noFill/>
          <a:ln w="50800" cap="rnd" cmpd="sng">
            <a:solidFill>
              <a:srgbClr val="242F3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15" name="Freeform 1097">
            <a:extLst>
              <a:ext uri="{FF2B5EF4-FFF2-40B4-BE49-F238E27FC236}">
                <a16:creationId xmlns:a16="http://schemas.microsoft.com/office/drawing/2014/main" id="{C0A59F67-E0B9-50E4-A83E-73C91EA3DC63}"/>
              </a:ext>
            </a:extLst>
          </p:cNvPr>
          <p:cNvSpPr>
            <a:spLocks/>
          </p:cNvSpPr>
          <p:nvPr/>
        </p:nvSpPr>
        <p:spPr bwMode="auto">
          <a:xfrm>
            <a:off x="2697163" y="4497388"/>
            <a:ext cx="1730375" cy="134937"/>
          </a:xfrm>
          <a:custGeom>
            <a:avLst/>
            <a:gdLst>
              <a:gd name="T0" fmla="*/ 2147483646 w 1090"/>
              <a:gd name="T1" fmla="*/ 2147483646 h 85"/>
              <a:gd name="T2" fmla="*/ 2147483646 w 1090"/>
              <a:gd name="T3" fmla="*/ 2147483646 h 85"/>
              <a:gd name="T4" fmla="*/ 2147483646 w 1090"/>
              <a:gd name="T5" fmla="*/ 2147483646 h 85"/>
              <a:gd name="T6" fmla="*/ 2147483646 w 1090"/>
              <a:gd name="T7" fmla="*/ 2147483646 h 85"/>
              <a:gd name="T8" fmla="*/ 2147483646 w 1090"/>
              <a:gd name="T9" fmla="*/ 2147483646 h 85"/>
              <a:gd name="T10" fmla="*/ 2147483646 w 1090"/>
              <a:gd name="T11" fmla="*/ 2147483646 h 85"/>
              <a:gd name="T12" fmla="*/ 2147483646 w 1090"/>
              <a:gd name="T13" fmla="*/ 2147483646 h 85"/>
              <a:gd name="T14" fmla="*/ 2147483646 w 1090"/>
              <a:gd name="T15" fmla="*/ 2147483646 h 85"/>
              <a:gd name="T16" fmla="*/ 2147483646 w 1090"/>
              <a:gd name="T17" fmla="*/ 2147483646 h 85"/>
              <a:gd name="T18" fmla="*/ 2147483646 w 1090"/>
              <a:gd name="T19" fmla="*/ 2147483646 h 85"/>
              <a:gd name="T20" fmla="*/ 2147483646 w 1090"/>
              <a:gd name="T21" fmla="*/ 2147483646 h 85"/>
              <a:gd name="T22" fmla="*/ 2147483646 w 1090"/>
              <a:gd name="T23" fmla="*/ 2147483646 h 85"/>
              <a:gd name="T24" fmla="*/ 2147483646 w 1090"/>
              <a:gd name="T25" fmla="*/ 2147483646 h 85"/>
              <a:gd name="T26" fmla="*/ 2147483646 w 1090"/>
              <a:gd name="T27" fmla="*/ 2147483646 h 85"/>
              <a:gd name="T28" fmla="*/ 2147483646 w 1090"/>
              <a:gd name="T29" fmla="*/ 2147483646 h 85"/>
              <a:gd name="T30" fmla="*/ 2147483646 w 1090"/>
              <a:gd name="T31" fmla="*/ 2147483646 h 85"/>
              <a:gd name="T32" fmla="*/ 2147483646 w 1090"/>
              <a:gd name="T33" fmla="*/ 2147483646 h 85"/>
              <a:gd name="T34" fmla="*/ 2147483646 w 1090"/>
              <a:gd name="T35" fmla="*/ 2147483646 h 85"/>
              <a:gd name="T36" fmla="*/ 2147483646 w 1090"/>
              <a:gd name="T37" fmla="*/ 2147483646 h 85"/>
              <a:gd name="T38" fmla="*/ 2147483646 w 1090"/>
              <a:gd name="T39" fmla="*/ 2147483646 h 85"/>
              <a:gd name="T40" fmla="*/ 2147483646 w 1090"/>
              <a:gd name="T41" fmla="*/ 2147483646 h 85"/>
              <a:gd name="T42" fmla="*/ 2147483646 w 1090"/>
              <a:gd name="T43" fmla="*/ 2147483646 h 85"/>
              <a:gd name="T44" fmla="*/ 2147483646 w 1090"/>
              <a:gd name="T45" fmla="*/ 2147483646 h 85"/>
              <a:gd name="T46" fmla="*/ 2147483646 w 1090"/>
              <a:gd name="T47" fmla="*/ 2147483646 h 85"/>
              <a:gd name="T48" fmla="*/ 2147483646 w 1090"/>
              <a:gd name="T49" fmla="*/ 2147483646 h 85"/>
              <a:gd name="T50" fmla="*/ 2147483646 w 1090"/>
              <a:gd name="T51" fmla="*/ 2147483646 h 85"/>
              <a:gd name="T52" fmla="*/ 2147483646 w 1090"/>
              <a:gd name="T53" fmla="*/ 2147483646 h 85"/>
              <a:gd name="T54" fmla="*/ 2147483646 w 1090"/>
              <a:gd name="T55" fmla="*/ 2147483646 h 85"/>
              <a:gd name="T56" fmla="*/ 2147483646 w 1090"/>
              <a:gd name="T57" fmla="*/ 2147483646 h 85"/>
              <a:gd name="T58" fmla="*/ 2147483646 w 1090"/>
              <a:gd name="T59" fmla="*/ 2147483646 h 85"/>
              <a:gd name="T60" fmla="*/ 2147483646 w 1090"/>
              <a:gd name="T61" fmla="*/ 2147483646 h 85"/>
              <a:gd name="T62" fmla="*/ 2147483646 w 1090"/>
              <a:gd name="T63" fmla="*/ 2147483646 h 85"/>
              <a:gd name="T64" fmla="*/ 2147483646 w 1090"/>
              <a:gd name="T65" fmla="*/ 2147483646 h 85"/>
              <a:gd name="T66" fmla="*/ 2147483646 w 1090"/>
              <a:gd name="T67" fmla="*/ 2147483646 h 85"/>
              <a:gd name="T68" fmla="*/ 2147483646 w 1090"/>
              <a:gd name="T69" fmla="*/ 2147483646 h 85"/>
              <a:gd name="T70" fmla="*/ 2147483646 w 1090"/>
              <a:gd name="T71" fmla="*/ 0 h 85"/>
              <a:gd name="T72" fmla="*/ 2147483646 w 1090"/>
              <a:gd name="T73" fmla="*/ 0 h 85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090" h="85">
                <a:moveTo>
                  <a:pt x="0" y="67"/>
                </a:moveTo>
                <a:lnTo>
                  <a:pt x="8" y="67"/>
                </a:lnTo>
                <a:lnTo>
                  <a:pt x="17" y="67"/>
                </a:lnTo>
                <a:lnTo>
                  <a:pt x="51" y="67"/>
                </a:lnTo>
                <a:lnTo>
                  <a:pt x="59" y="67"/>
                </a:lnTo>
                <a:lnTo>
                  <a:pt x="59" y="76"/>
                </a:lnTo>
                <a:lnTo>
                  <a:pt x="68" y="76"/>
                </a:lnTo>
                <a:lnTo>
                  <a:pt x="101" y="76"/>
                </a:lnTo>
                <a:lnTo>
                  <a:pt x="127" y="76"/>
                </a:lnTo>
                <a:lnTo>
                  <a:pt x="160" y="76"/>
                </a:lnTo>
                <a:lnTo>
                  <a:pt x="186" y="76"/>
                </a:lnTo>
                <a:lnTo>
                  <a:pt x="203" y="76"/>
                </a:lnTo>
                <a:lnTo>
                  <a:pt x="211" y="76"/>
                </a:lnTo>
                <a:lnTo>
                  <a:pt x="219" y="76"/>
                </a:lnTo>
                <a:lnTo>
                  <a:pt x="228" y="76"/>
                </a:lnTo>
                <a:lnTo>
                  <a:pt x="245" y="76"/>
                </a:lnTo>
                <a:lnTo>
                  <a:pt x="253" y="76"/>
                </a:lnTo>
                <a:lnTo>
                  <a:pt x="262" y="76"/>
                </a:lnTo>
                <a:lnTo>
                  <a:pt x="279" y="76"/>
                </a:lnTo>
                <a:lnTo>
                  <a:pt x="287" y="76"/>
                </a:lnTo>
                <a:lnTo>
                  <a:pt x="295" y="76"/>
                </a:lnTo>
                <a:lnTo>
                  <a:pt x="304" y="76"/>
                </a:lnTo>
                <a:lnTo>
                  <a:pt x="321" y="76"/>
                </a:lnTo>
                <a:lnTo>
                  <a:pt x="338" y="76"/>
                </a:lnTo>
                <a:lnTo>
                  <a:pt x="371" y="76"/>
                </a:lnTo>
                <a:lnTo>
                  <a:pt x="380" y="76"/>
                </a:lnTo>
                <a:lnTo>
                  <a:pt x="380" y="84"/>
                </a:lnTo>
                <a:lnTo>
                  <a:pt x="388" y="84"/>
                </a:lnTo>
                <a:lnTo>
                  <a:pt x="422" y="84"/>
                </a:lnTo>
                <a:lnTo>
                  <a:pt x="456" y="84"/>
                </a:lnTo>
                <a:lnTo>
                  <a:pt x="464" y="84"/>
                </a:lnTo>
                <a:lnTo>
                  <a:pt x="481" y="84"/>
                </a:lnTo>
                <a:lnTo>
                  <a:pt x="490" y="76"/>
                </a:lnTo>
                <a:lnTo>
                  <a:pt x="498" y="76"/>
                </a:lnTo>
                <a:lnTo>
                  <a:pt x="507" y="76"/>
                </a:lnTo>
                <a:lnTo>
                  <a:pt x="507" y="67"/>
                </a:lnTo>
                <a:lnTo>
                  <a:pt x="523" y="67"/>
                </a:lnTo>
                <a:lnTo>
                  <a:pt x="532" y="67"/>
                </a:lnTo>
                <a:lnTo>
                  <a:pt x="540" y="67"/>
                </a:lnTo>
                <a:lnTo>
                  <a:pt x="557" y="67"/>
                </a:lnTo>
                <a:lnTo>
                  <a:pt x="574" y="67"/>
                </a:lnTo>
                <a:lnTo>
                  <a:pt x="582" y="67"/>
                </a:lnTo>
                <a:lnTo>
                  <a:pt x="599" y="67"/>
                </a:lnTo>
                <a:lnTo>
                  <a:pt x="608" y="67"/>
                </a:lnTo>
                <a:lnTo>
                  <a:pt x="616" y="67"/>
                </a:lnTo>
                <a:lnTo>
                  <a:pt x="625" y="67"/>
                </a:lnTo>
                <a:lnTo>
                  <a:pt x="642" y="67"/>
                </a:lnTo>
                <a:lnTo>
                  <a:pt x="667" y="67"/>
                </a:lnTo>
                <a:lnTo>
                  <a:pt x="684" y="67"/>
                </a:lnTo>
                <a:lnTo>
                  <a:pt x="692" y="67"/>
                </a:lnTo>
                <a:lnTo>
                  <a:pt x="701" y="67"/>
                </a:lnTo>
                <a:lnTo>
                  <a:pt x="718" y="67"/>
                </a:lnTo>
                <a:lnTo>
                  <a:pt x="726" y="67"/>
                </a:lnTo>
                <a:lnTo>
                  <a:pt x="734" y="59"/>
                </a:lnTo>
                <a:lnTo>
                  <a:pt x="743" y="59"/>
                </a:lnTo>
                <a:lnTo>
                  <a:pt x="777" y="50"/>
                </a:lnTo>
                <a:lnTo>
                  <a:pt x="785" y="50"/>
                </a:lnTo>
                <a:lnTo>
                  <a:pt x="802" y="42"/>
                </a:lnTo>
                <a:lnTo>
                  <a:pt x="810" y="42"/>
                </a:lnTo>
                <a:lnTo>
                  <a:pt x="819" y="42"/>
                </a:lnTo>
                <a:lnTo>
                  <a:pt x="836" y="42"/>
                </a:lnTo>
                <a:lnTo>
                  <a:pt x="844" y="42"/>
                </a:lnTo>
                <a:lnTo>
                  <a:pt x="861" y="42"/>
                </a:lnTo>
                <a:lnTo>
                  <a:pt x="895" y="42"/>
                </a:lnTo>
                <a:lnTo>
                  <a:pt x="929" y="42"/>
                </a:lnTo>
                <a:lnTo>
                  <a:pt x="945" y="17"/>
                </a:lnTo>
                <a:lnTo>
                  <a:pt x="979" y="17"/>
                </a:lnTo>
                <a:lnTo>
                  <a:pt x="1013" y="8"/>
                </a:lnTo>
                <a:lnTo>
                  <a:pt x="1038" y="8"/>
                </a:lnTo>
                <a:lnTo>
                  <a:pt x="1047" y="8"/>
                </a:lnTo>
                <a:lnTo>
                  <a:pt x="1055" y="8"/>
                </a:lnTo>
                <a:lnTo>
                  <a:pt x="1055" y="0"/>
                </a:lnTo>
                <a:lnTo>
                  <a:pt x="1064" y="0"/>
                </a:lnTo>
                <a:lnTo>
                  <a:pt x="1081" y="0"/>
                </a:lnTo>
                <a:lnTo>
                  <a:pt x="1089" y="0"/>
                </a:lnTo>
              </a:path>
            </a:pathLst>
          </a:custGeom>
          <a:noFill/>
          <a:ln w="50800" cap="rnd" cmpd="sng">
            <a:solidFill>
              <a:srgbClr val="242F3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16" name="Line 1098">
            <a:extLst>
              <a:ext uri="{FF2B5EF4-FFF2-40B4-BE49-F238E27FC236}">
                <a16:creationId xmlns:a16="http://schemas.microsoft.com/office/drawing/2014/main" id="{675D0432-6D89-CBDC-369E-18542F0382E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359275" y="4510088"/>
            <a:ext cx="252413" cy="0"/>
          </a:xfrm>
          <a:prstGeom prst="line">
            <a:avLst/>
          </a:prstGeom>
          <a:noFill/>
          <a:ln w="50800">
            <a:solidFill>
              <a:srgbClr val="242F3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717" name="Line 1099">
            <a:extLst>
              <a:ext uri="{FF2B5EF4-FFF2-40B4-BE49-F238E27FC236}">
                <a16:creationId xmlns:a16="http://schemas.microsoft.com/office/drawing/2014/main" id="{EAF00212-27EA-D021-218E-7339E289C89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997325" y="2595563"/>
            <a:ext cx="252413" cy="0"/>
          </a:xfrm>
          <a:prstGeom prst="line">
            <a:avLst/>
          </a:prstGeom>
          <a:noFill/>
          <a:ln w="50800">
            <a:solidFill>
              <a:srgbClr val="242F3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718" name="Line 1100">
            <a:extLst>
              <a:ext uri="{FF2B5EF4-FFF2-40B4-BE49-F238E27FC236}">
                <a16:creationId xmlns:a16="http://schemas.microsoft.com/office/drawing/2014/main" id="{D252EA39-9970-8081-C47F-7EC65107CE0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319588" y="1630363"/>
            <a:ext cx="250825" cy="0"/>
          </a:xfrm>
          <a:prstGeom prst="line">
            <a:avLst/>
          </a:prstGeom>
          <a:noFill/>
          <a:ln w="50800">
            <a:solidFill>
              <a:srgbClr val="242F3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719" name="Line 1101">
            <a:extLst>
              <a:ext uri="{FF2B5EF4-FFF2-40B4-BE49-F238E27FC236}">
                <a16:creationId xmlns:a16="http://schemas.microsoft.com/office/drawing/2014/main" id="{E6412946-02D8-16D1-F8BD-CD5CF223246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997325" y="2139950"/>
            <a:ext cx="252413" cy="0"/>
          </a:xfrm>
          <a:prstGeom prst="line">
            <a:avLst/>
          </a:prstGeom>
          <a:noFill/>
          <a:ln w="50800">
            <a:solidFill>
              <a:srgbClr val="242F3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720" name="Line 1102">
            <a:extLst>
              <a:ext uri="{FF2B5EF4-FFF2-40B4-BE49-F238E27FC236}">
                <a16:creationId xmlns:a16="http://schemas.microsoft.com/office/drawing/2014/main" id="{A9D7D27F-A3C5-551E-7472-E97532FD8274}"/>
              </a:ext>
            </a:extLst>
          </p:cNvPr>
          <p:cNvSpPr>
            <a:spLocks noChangeShapeType="1"/>
          </p:cNvSpPr>
          <p:nvPr/>
        </p:nvSpPr>
        <p:spPr bwMode="auto">
          <a:xfrm>
            <a:off x="2843213" y="3546475"/>
            <a:ext cx="404812" cy="0"/>
          </a:xfrm>
          <a:prstGeom prst="line">
            <a:avLst/>
          </a:prstGeom>
          <a:noFill/>
          <a:ln w="50800">
            <a:solidFill>
              <a:srgbClr val="242F3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721" name="Rectangle 1103">
            <a:extLst>
              <a:ext uri="{FF2B5EF4-FFF2-40B4-BE49-F238E27FC236}">
                <a16:creationId xmlns:a16="http://schemas.microsoft.com/office/drawing/2014/main" id="{6A70B978-3484-86D0-400D-6D400BC842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0613" y="371475"/>
            <a:ext cx="8678862" cy="657225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0638" tIns="28575" rIns="20638" bIns="28575"/>
          <a:lstStyle>
            <a:lvl1pPr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41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3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Field Charging            Diffusion Charging</a:t>
            </a:r>
          </a:p>
        </p:txBody>
      </p:sp>
      <p:sp>
        <p:nvSpPr>
          <p:cNvPr id="71722" name="Line 1104">
            <a:extLst>
              <a:ext uri="{FF2B5EF4-FFF2-40B4-BE49-F238E27FC236}">
                <a16:creationId xmlns:a16="http://schemas.microsoft.com/office/drawing/2014/main" id="{BB0AB2ED-2EDC-8FFE-A234-CB9F856254D0}"/>
              </a:ext>
            </a:extLst>
          </p:cNvPr>
          <p:cNvSpPr>
            <a:spLocks noChangeShapeType="1"/>
          </p:cNvSpPr>
          <p:nvPr/>
        </p:nvSpPr>
        <p:spPr bwMode="auto">
          <a:xfrm>
            <a:off x="5162550" y="639763"/>
            <a:ext cx="0" cy="5572125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7185" name="Rectangle 1105">
            <a:extLst>
              <a:ext uri="{FF2B5EF4-FFF2-40B4-BE49-F238E27FC236}">
                <a16:creationId xmlns:a16="http://schemas.microsoft.com/office/drawing/2014/main" id="{5B0ED49D-0EEC-B976-2328-1A894D1CD9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413" y="5273675"/>
            <a:ext cx="2036762" cy="750888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lIns="20638" tIns="28575" rIns="20638" bIns="28575"/>
          <a:lstStyle/>
          <a:p>
            <a:pPr algn="ctr" defTabSz="960438">
              <a:lnSpc>
                <a:spcPts val="2200"/>
              </a:lnSpc>
              <a:tabLst>
                <a:tab pos="479425" algn="l"/>
                <a:tab pos="960438" algn="l"/>
                <a:tab pos="1439863" algn="l"/>
              </a:tabLst>
              <a:defRPr/>
            </a:pPr>
            <a:r>
              <a:rPr lang="en-US" sz="1900" b="1" dirty="0">
                <a:latin typeface="Arial" charset="0"/>
              </a:rPr>
              <a:t>Negative </a:t>
            </a:r>
            <a:br>
              <a:rPr lang="en-US" sz="1900" b="1" dirty="0">
                <a:latin typeface="Arial" charset="0"/>
              </a:rPr>
            </a:br>
            <a:r>
              <a:rPr lang="en-US" sz="1900" b="1" dirty="0">
                <a:latin typeface="Arial" charset="0"/>
              </a:rPr>
              <a:t>   Electrode   </a:t>
            </a:r>
          </a:p>
        </p:txBody>
      </p:sp>
      <p:sp>
        <p:nvSpPr>
          <p:cNvPr id="47186" name="Rectangle 1106">
            <a:extLst>
              <a:ext uri="{FF2B5EF4-FFF2-40B4-BE49-F238E27FC236}">
                <a16:creationId xmlns:a16="http://schemas.microsoft.com/office/drawing/2014/main" id="{B2D24E20-1D2A-1F7B-5D33-F885D9D120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1063" y="5273675"/>
            <a:ext cx="1793875" cy="750888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lIns="20638" tIns="28575" rIns="20638" bIns="28575"/>
          <a:lstStyle/>
          <a:p>
            <a:pPr algn="ctr" defTabSz="960438">
              <a:lnSpc>
                <a:spcPts val="2200"/>
              </a:lnSpc>
              <a:tabLst>
                <a:tab pos="479425" algn="l"/>
                <a:tab pos="960438" algn="l"/>
                <a:tab pos="1439863" algn="l"/>
              </a:tabLst>
              <a:defRPr/>
            </a:pPr>
            <a:r>
              <a:rPr lang="en-US" sz="1900" b="1" dirty="0">
                <a:latin typeface="Arial" charset="0"/>
              </a:rPr>
              <a:t>Positive </a:t>
            </a:r>
            <a:br>
              <a:rPr lang="en-US" sz="1900" b="1" dirty="0">
                <a:latin typeface="Arial" charset="0"/>
              </a:rPr>
            </a:br>
            <a:r>
              <a:rPr lang="en-US" sz="1900" b="1" dirty="0">
                <a:latin typeface="Arial" charset="0"/>
              </a:rPr>
              <a:t>Electrode</a:t>
            </a:r>
          </a:p>
        </p:txBody>
      </p:sp>
      <p:sp>
        <p:nvSpPr>
          <p:cNvPr id="47187" name="Rectangle 1107">
            <a:extLst>
              <a:ext uri="{FF2B5EF4-FFF2-40B4-BE49-F238E27FC236}">
                <a16:creationId xmlns:a16="http://schemas.microsoft.com/office/drawing/2014/main" id="{288B2C38-A06E-B5E7-58DB-8B590E1DFC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6200" y="5240338"/>
            <a:ext cx="2036763" cy="75088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20638" tIns="28575" rIns="20638" bIns="28575"/>
          <a:lstStyle/>
          <a:p>
            <a:pPr algn="ctr" defTabSz="960438">
              <a:lnSpc>
                <a:spcPts val="2200"/>
              </a:lnSpc>
              <a:tabLst>
                <a:tab pos="479425" algn="l"/>
                <a:tab pos="960438" algn="l"/>
                <a:tab pos="1439863" algn="l"/>
              </a:tabLst>
              <a:defRPr/>
            </a:pPr>
            <a:r>
              <a:rPr lang="en-US" sz="1900" b="1" dirty="0">
                <a:latin typeface="Arial" charset="0"/>
              </a:rPr>
              <a:t>Negative </a:t>
            </a:r>
            <a:br>
              <a:rPr lang="en-US" sz="1900" b="1" dirty="0">
                <a:latin typeface="Arial" charset="0"/>
              </a:rPr>
            </a:br>
            <a:r>
              <a:rPr lang="en-US" sz="1900" b="1" dirty="0">
                <a:latin typeface="Arial" charset="0"/>
              </a:rPr>
              <a:t>  Electrode   </a:t>
            </a:r>
          </a:p>
        </p:txBody>
      </p:sp>
      <p:sp>
        <p:nvSpPr>
          <p:cNvPr id="47188" name="Rectangle 1108">
            <a:extLst>
              <a:ext uri="{FF2B5EF4-FFF2-40B4-BE49-F238E27FC236}">
                <a16:creationId xmlns:a16="http://schemas.microsoft.com/office/drawing/2014/main" id="{0B25E320-C791-76AE-8F8E-A33521FDF5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69263" y="5259388"/>
            <a:ext cx="1793875" cy="7493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20638" tIns="28575" rIns="20638" bIns="28575"/>
          <a:lstStyle/>
          <a:p>
            <a:pPr algn="ctr" defTabSz="960438">
              <a:lnSpc>
                <a:spcPts val="2200"/>
              </a:lnSpc>
              <a:tabLst>
                <a:tab pos="479425" algn="l"/>
                <a:tab pos="960438" algn="l"/>
                <a:tab pos="1439863" algn="l"/>
              </a:tabLst>
              <a:defRPr/>
            </a:pPr>
            <a:r>
              <a:rPr lang="en-US" sz="1900" b="1" dirty="0">
                <a:latin typeface="Arial" charset="0"/>
              </a:rPr>
              <a:t>Positive </a:t>
            </a:r>
            <a:br>
              <a:rPr lang="en-US" sz="1900" b="1" dirty="0">
                <a:latin typeface="Arial" charset="0"/>
              </a:rPr>
            </a:br>
            <a:r>
              <a:rPr lang="en-US" sz="1900" b="1" dirty="0">
                <a:latin typeface="Arial" charset="0"/>
              </a:rPr>
              <a:t>Electrode</a:t>
            </a:r>
          </a:p>
        </p:txBody>
      </p:sp>
      <p:sp>
        <p:nvSpPr>
          <p:cNvPr id="71727" name="Line 1109">
            <a:extLst>
              <a:ext uri="{FF2B5EF4-FFF2-40B4-BE49-F238E27FC236}">
                <a16:creationId xmlns:a16="http://schemas.microsoft.com/office/drawing/2014/main" id="{C43BA6B1-8062-20DC-6600-38C10C5C25B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075488" y="2341563"/>
            <a:ext cx="30162" cy="319087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7190" name="Rectangle 1110">
            <a:extLst>
              <a:ext uri="{FF2B5EF4-FFF2-40B4-BE49-F238E27FC236}">
                <a16:creationId xmlns:a16="http://schemas.microsoft.com/office/drawing/2014/main" id="{3E6BDD31-DEB6-B5A8-26F1-F37B0677D9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5775" y="5819775"/>
            <a:ext cx="1473200" cy="46831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20638" tIns="28575" rIns="20638" bIns="28575"/>
          <a:lstStyle/>
          <a:p>
            <a:pPr algn="ctr" defTabSz="960438">
              <a:lnSpc>
                <a:spcPts val="2200"/>
              </a:lnSpc>
              <a:tabLst>
                <a:tab pos="479425" algn="l"/>
                <a:tab pos="960438" algn="l"/>
                <a:tab pos="1439863" algn="l"/>
              </a:tabLst>
              <a:defRPr/>
            </a:pPr>
            <a:r>
              <a:rPr lang="en-US" sz="1900" b="1" dirty="0">
                <a:latin typeface="Arial" charset="0"/>
              </a:rPr>
              <a:t>Air Flow</a:t>
            </a:r>
          </a:p>
        </p:txBody>
      </p:sp>
      <p:sp>
        <p:nvSpPr>
          <p:cNvPr id="71729" name="Line 1111">
            <a:extLst>
              <a:ext uri="{FF2B5EF4-FFF2-40B4-BE49-F238E27FC236}">
                <a16:creationId xmlns:a16="http://schemas.microsoft.com/office/drawing/2014/main" id="{28DFB52F-3F1A-E32C-22D9-E4716C79237A}"/>
              </a:ext>
            </a:extLst>
          </p:cNvPr>
          <p:cNvSpPr>
            <a:spLocks noChangeShapeType="1"/>
          </p:cNvSpPr>
          <p:nvPr/>
        </p:nvSpPr>
        <p:spPr bwMode="auto">
          <a:xfrm>
            <a:off x="8108950" y="2474913"/>
            <a:ext cx="549275" cy="655637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730" name="Arc 1112">
            <a:extLst>
              <a:ext uri="{FF2B5EF4-FFF2-40B4-BE49-F238E27FC236}">
                <a16:creationId xmlns:a16="http://schemas.microsoft.com/office/drawing/2014/main" id="{12A3E6B6-EA8F-B668-06F9-3E210A1931FF}"/>
              </a:ext>
            </a:extLst>
          </p:cNvPr>
          <p:cNvSpPr>
            <a:spLocks/>
          </p:cNvSpPr>
          <p:nvPr/>
        </p:nvSpPr>
        <p:spPr bwMode="auto">
          <a:xfrm>
            <a:off x="5818188" y="2662238"/>
            <a:ext cx="1233487" cy="657225"/>
          </a:xfrm>
          <a:custGeom>
            <a:avLst/>
            <a:gdLst>
              <a:gd name="T0" fmla="*/ 2147483646 w 21600"/>
              <a:gd name="T1" fmla="*/ 0 h 21600"/>
              <a:gd name="T2" fmla="*/ 0 w 21600"/>
              <a:gd name="T3" fmla="*/ 2147483646 h 21600"/>
              <a:gd name="T4" fmla="*/ 0 w 21600"/>
              <a:gd name="T5" fmla="*/ 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21600" y="0"/>
                </a:moveTo>
                <a:cubicBezTo>
                  <a:pt x="21600" y="11929"/>
                  <a:pt x="11929" y="21599"/>
                  <a:pt x="0" y="21600"/>
                </a:cubicBezTo>
              </a:path>
              <a:path w="21600" h="21600" stroke="0" extrusionOk="0">
                <a:moveTo>
                  <a:pt x="21600" y="0"/>
                </a:moveTo>
                <a:cubicBezTo>
                  <a:pt x="21600" y="11929"/>
                  <a:pt x="11929" y="21599"/>
                  <a:pt x="0" y="21600"/>
                </a:cubicBezTo>
                <a:lnTo>
                  <a:pt x="0" y="0"/>
                </a:lnTo>
                <a:lnTo>
                  <a:pt x="21600" y="0"/>
                </a:lnTo>
                <a:close/>
              </a:path>
            </a:pathLst>
          </a:custGeom>
          <a:noFill/>
          <a:ln w="50800" cap="rnd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731" name="Line 1113">
            <a:extLst>
              <a:ext uri="{FF2B5EF4-FFF2-40B4-BE49-F238E27FC236}">
                <a16:creationId xmlns:a16="http://schemas.microsoft.com/office/drawing/2014/main" id="{579379C9-700D-C00F-69DC-4F7FE75552BD}"/>
              </a:ext>
            </a:extLst>
          </p:cNvPr>
          <p:cNvSpPr>
            <a:spLocks noChangeShapeType="1"/>
          </p:cNvSpPr>
          <p:nvPr/>
        </p:nvSpPr>
        <p:spPr bwMode="auto">
          <a:xfrm>
            <a:off x="5897563" y="3798888"/>
            <a:ext cx="1743075" cy="685800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732" name="Line 1114">
            <a:extLst>
              <a:ext uri="{FF2B5EF4-FFF2-40B4-BE49-F238E27FC236}">
                <a16:creationId xmlns:a16="http://schemas.microsoft.com/office/drawing/2014/main" id="{759FC7F2-22D5-5917-6DE8-A3B2B6D5551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250113" y="3494088"/>
            <a:ext cx="1409700" cy="439737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733" name="Line 1115">
            <a:extLst>
              <a:ext uri="{FF2B5EF4-FFF2-40B4-BE49-F238E27FC236}">
                <a16:creationId xmlns:a16="http://schemas.microsoft.com/office/drawing/2014/main" id="{ABA653CA-B88D-3E8B-1F20-E37AF4CB7E6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642350" y="1592263"/>
            <a:ext cx="284163" cy="238125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734" name="Line 1116">
            <a:extLst>
              <a:ext uri="{FF2B5EF4-FFF2-40B4-BE49-F238E27FC236}">
                <a16:creationId xmlns:a16="http://schemas.microsoft.com/office/drawing/2014/main" id="{49ACF59D-BFA7-D251-5221-C455679A1FD7}"/>
              </a:ext>
            </a:extLst>
          </p:cNvPr>
          <p:cNvSpPr>
            <a:spLocks noChangeShapeType="1"/>
          </p:cNvSpPr>
          <p:nvPr/>
        </p:nvSpPr>
        <p:spPr bwMode="auto">
          <a:xfrm>
            <a:off x="6284913" y="1963738"/>
            <a:ext cx="1449387" cy="17462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71735" name="Group 1133">
            <a:extLst>
              <a:ext uri="{FF2B5EF4-FFF2-40B4-BE49-F238E27FC236}">
                <a16:creationId xmlns:a16="http://schemas.microsoft.com/office/drawing/2014/main" id="{841F08C3-4C67-F686-BFEB-29D7F31ACE1C}"/>
              </a:ext>
            </a:extLst>
          </p:cNvPr>
          <p:cNvGrpSpPr>
            <a:grpSpLocks/>
          </p:cNvGrpSpPr>
          <p:nvPr/>
        </p:nvGrpSpPr>
        <p:grpSpPr bwMode="auto">
          <a:xfrm>
            <a:off x="6580188" y="1830388"/>
            <a:ext cx="2333625" cy="2533650"/>
            <a:chOff x="4145" y="1153"/>
            <a:chExt cx="1470" cy="1596"/>
          </a:xfrm>
        </p:grpSpPr>
        <p:sp>
          <p:nvSpPr>
            <p:cNvPr id="71755" name="Freeform 1117">
              <a:extLst>
                <a:ext uri="{FF2B5EF4-FFF2-40B4-BE49-F238E27FC236}">
                  <a16:creationId xmlns:a16="http://schemas.microsoft.com/office/drawing/2014/main" id="{85FCC483-EE98-3ACC-CD03-F3E308DFB6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2" y="1964"/>
              <a:ext cx="128" cy="178"/>
            </a:xfrm>
            <a:custGeom>
              <a:avLst/>
              <a:gdLst>
                <a:gd name="T0" fmla="*/ 0 w 128"/>
                <a:gd name="T1" fmla="*/ 101 h 178"/>
                <a:gd name="T2" fmla="*/ 8 w 128"/>
                <a:gd name="T3" fmla="*/ 118 h 178"/>
                <a:gd name="T4" fmla="*/ 8 w 128"/>
                <a:gd name="T5" fmla="*/ 135 h 178"/>
                <a:gd name="T6" fmla="*/ 8 w 128"/>
                <a:gd name="T7" fmla="*/ 152 h 178"/>
                <a:gd name="T8" fmla="*/ 17 w 128"/>
                <a:gd name="T9" fmla="*/ 160 h 178"/>
                <a:gd name="T10" fmla="*/ 25 w 128"/>
                <a:gd name="T11" fmla="*/ 169 h 178"/>
                <a:gd name="T12" fmla="*/ 34 w 128"/>
                <a:gd name="T13" fmla="*/ 177 h 178"/>
                <a:gd name="T14" fmla="*/ 42 w 128"/>
                <a:gd name="T15" fmla="*/ 169 h 178"/>
                <a:gd name="T16" fmla="*/ 59 w 128"/>
                <a:gd name="T17" fmla="*/ 169 h 178"/>
                <a:gd name="T18" fmla="*/ 68 w 128"/>
                <a:gd name="T19" fmla="*/ 160 h 178"/>
                <a:gd name="T20" fmla="*/ 85 w 128"/>
                <a:gd name="T21" fmla="*/ 160 h 178"/>
                <a:gd name="T22" fmla="*/ 102 w 128"/>
                <a:gd name="T23" fmla="*/ 143 h 178"/>
                <a:gd name="T24" fmla="*/ 110 w 128"/>
                <a:gd name="T25" fmla="*/ 135 h 178"/>
                <a:gd name="T26" fmla="*/ 110 w 128"/>
                <a:gd name="T27" fmla="*/ 118 h 178"/>
                <a:gd name="T28" fmla="*/ 119 w 128"/>
                <a:gd name="T29" fmla="*/ 110 h 178"/>
                <a:gd name="T30" fmla="*/ 119 w 128"/>
                <a:gd name="T31" fmla="*/ 93 h 178"/>
                <a:gd name="T32" fmla="*/ 127 w 128"/>
                <a:gd name="T33" fmla="*/ 84 h 178"/>
                <a:gd name="T34" fmla="*/ 127 w 128"/>
                <a:gd name="T35" fmla="*/ 51 h 178"/>
                <a:gd name="T36" fmla="*/ 127 w 128"/>
                <a:gd name="T37" fmla="*/ 34 h 178"/>
                <a:gd name="T38" fmla="*/ 119 w 128"/>
                <a:gd name="T39" fmla="*/ 25 h 178"/>
                <a:gd name="T40" fmla="*/ 110 w 128"/>
                <a:gd name="T41" fmla="*/ 17 h 178"/>
                <a:gd name="T42" fmla="*/ 93 w 128"/>
                <a:gd name="T43" fmla="*/ 17 h 178"/>
                <a:gd name="T44" fmla="*/ 76 w 128"/>
                <a:gd name="T45" fmla="*/ 17 h 178"/>
                <a:gd name="T46" fmla="*/ 68 w 128"/>
                <a:gd name="T47" fmla="*/ 8 h 178"/>
                <a:gd name="T48" fmla="*/ 59 w 128"/>
                <a:gd name="T49" fmla="*/ 0 h 178"/>
                <a:gd name="T50" fmla="*/ 42 w 128"/>
                <a:gd name="T51" fmla="*/ 0 h 178"/>
                <a:gd name="T52" fmla="*/ 25 w 128"/>
                <a:gd name="T53" fmla="*/ 0 h 178"/>
                <a:gd name="T54" fmla="*/ 25 w 128"/>
                <a:gd name="T55" fmla="*/ 17 h 178"/>
                <a:gd name="T56" fmla="*/ 8 w 128"/>
                <a:gd name="T57" fmla="*/ 34 h 178"/>
                <a:gd name="T58" fmla="*/ 8 w 128"/>
                <a:gd name="T59" fmla="*/ 51 h 178"/>
                <a:gd name="T60" fmla="*/ 8 w 128"/>
                <a:gd name="T61" fmla="*/ 67 h 178"/>
                <a:gd name="T62" fmla="*/ 8 w 128"/>
                <a:gd name="T63" fmla="*/ 84 h 178"/>
                <a:gd name="T64" fmla="*/ 0 w 128"/>
                <a:gd name="T65" fmla="*/ 93 h 17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28" h="178">
                  <a:moveTo>
                    <a:pt x="0" y="93"/>
                  </a:moveTo>
                  <a:lnTo>
                    <a:pt x="0" y="101"/>
                  </a:lnTo>
                  <a:lnTo>
                    <a:pt x="0" y="110"/>
                  </a:lnTo>
                  <a:lnTo>
                    <a:pt x="8" y="118"/>
                  </a:lnTo>
                  <a:lnTo>
                    <a:pt x="8" y="126"/>
                  </a:lnTo>
                  <a:lnTo>
                    <a:pt x="8" y="135"/>
                  </a:lnTo>
                  <a:lnTo>
                    <a:pt x="8" y="143"/>
                  </a:lnTo>
                  <a:lnTo>
                    <a:pt x="8" y="152"/>
                  </a:lnTo>
                  <a:lnTo>
                    <a:pt x="8" y="160"/>
                  </a:lnTo>
                  <a:lnTo>
                    <a:pt x="17" y="160"/>
                  </a:lnTo>
                  <a:lnTo>
                    <a:pt x="17" y="169"/>
                  </a:lnTo>
                  <a:lnTo>
                    <a:pt x="25" y="169"/>
                  </a:lnTo>
                  <a:lnTo>
                    <a:pt x="25" y="177"/>
                  </a:lnTo>
                  <a:lnTo>
                    <a:pt x="34" y="177"/>
                  </a:lnTo>
                  <a:lnTo>
                    <a:pt x="42" y="177"/>
                  </a:lnTo>
                  <a:lnTo>
                    <a:pt x="42" y="169"/>
                  </a:lnTo>
                  <a:lnTo>
                    <a:pt x="51" y="169"/>
                  </a:lnTo>
                  <a:lnTo>
                    <a:pt x="59" y="169"/>
                  </a:lnTo>
                  <a:lnTo>
                    <a:pt x="59" y="160"/>
                  </a:lnTo>
                  <a:lnTo>
                    <a:pt x="68" y="160"/>
                  </a:lnTo>
                  <a:lnTo>
                    <a:pt x="76" y="160"/>
                  </a:lnTo>
                  <a:lnTo>
                    <a:pt x="85" y="160"/>
                  </a:lnTo>
                  <a:lnTo>
                    <a:pt x="93" y="152"/>
                  </a:lnTo>
                  <a:lnTo>
                    <a:pt x="102" y="143"/>
                  </a:lnTo>
                  <a:lnTo>
                    <a:pt x="102" y="135"/>
                  </a:lnTo>
                  <a:lnTo>
                    <a:pt x="110" y="135"/>
                  </a:lnTo>
                  <a:lnTo>
                    <a:pt x="110" y="126"/>
                  </a:lnTo>
                  <a:lnTo>
                    <a:pt x="110" y="118"/>
                  </a:lnTo>
                  <a:lnTo>
                    <a:pt x="110" y="110"/>
                  </a:lnTo>
                  <a:lnTo>
                    <a:pt x="119" y="110"/>
                  </a:lnTo>
                  <a:lnTo>
                    <a:pt x="119" y="101"/>
                  </a:lnTo>
                  <a:lnTo>
                    <a:pt x="119" y="93"/>
                  </a:lnTo>
                  <a:lnTo>
                    <a:pt x="127" y="93"/>
                  </a:lnTo>
                  <a:lnTo>
                    <a:pt x="127" y="84"/>
                  </a:lnTo>
                  <a:lnTo>
                    <a:pt x="127" y="76"/>
                  </a:lnTo>
                  <a:lnTo>
                    <a:pt x="127" y="51"/>
                  </a:lnTo>
                  <a:lnTo>
                    <a:pt x="127" y="42"/>
                  </a:lnTo>
                  <a:lnTo>
                    <a:pt x="127" y="34"/>
                  </a:lnTo>
                  <a:lnTo>
                    <a:pt x="127" y="25"/>
                  </a:lnTo>
                  <a:lnTo>
                    <a:pt x="119" y="25"/>
                  </a:lnTo>
                  <a:lnTo>
                    <a:pt x="110" y="25"/>
                  </a:lnTo>
                  <a:lnTo>
                    <a:pt x="110" y="17"/>
                  </a:lnTo>
                  <a:lnTo>
                    <a:pt x="102" y="17"/>
                  </a:lnTo>
                  <a:lnTo>
                    <a:pt x="93" y="17"/>
                  </a:lnTo>
                  <a:lnTo>
                    <a:pt x="85" y="17"/>
                  </a:lnTo>
                  <a:lnTo>
                    <a:pt x="76" y="17"/>
                  </a:lnTo>
                  <a:lnTo>
                    <a:pt x="76" y="8"/>
                  </a:lnTo>
                  <a:lnTo>
                    <a:pt x="68" y="8"/>
                  </a:lnTo>
                  <a:lnTo>
                    <a:pt x="59" y="8"/>
                  </a:lnTo>
                  <a:lnTo>
                    <a:pt x="59" y="0"/>
                  </a:lnTo>
                  <a:lnTo>
                    <a:pt x="51" y="0"/>
                  </a:lnTo>
                  <a:lnTo>
                    <a:pt x="42" y="0"/>
                  </a:lnTo>
                  <a:lnTo>
                    <a:pt x="34" y="0"/>
                  </a:lnTo>
                  <a:lnTo>
                    <a:pt x="25" y="0"/>
                  </a:lnTo>
                  <a:lnTo>
                    <a:pt x="25" y="8"/>
                  </a:lnTo>
                  <a:lnTo>
                    <a:pt x="25" y="17"/>
                  </a:lnTo>
                  <a:lnTo>
                    <a:pt x="8" y="25"/>
                  </a:lnTo>
                  <a:lnTo>
                    <a:pt x="8" y="34"/>
                  </a:lnTo>
                  <a:lnTo>
                    <a:pt x="8" y="42"/>
                  </a:lnTo>
                  <a:lnTo>
                    <a:pt x="8" y="51"/>
                  </a:lnTo>
                  <a:lnTo>
                    <a:pt x="8" y="59"/>
                  </a:lnTo>
                  <a:lnTo>
                    <a:pt x="8" y="67"/>
                  </a:lnTo>
                  <a:lnTo>
                    <a:pt x="8" y="76"/>
                  </a:lnTo>
                  <a:lnTo>
                    <a:pt x="8" y="84"/>
                  </a:lnTo>
                  <a:lnTo>
                    <a:pt x="0" y="84"/>
                  </a:lnTo>
                  <a:lnTo>
                    <a:pt x="0" y="93"/>
                  </a:lnTo>
                </a:path>
              </a:pathLst>
            </a:custGeom>
            <a:gradFill rotWithShape="0">
              <a:gsLst>
                <a:gs pos="0">
                  <a:srgbClr val="B37121"/>
                </a:gs>
                <a:gs pos="100000">
                  <a:srgbClr val="BB7F38"/>
                </a:gs>
              </a:gsLst>
              <a:path path="rect">
                <a:fillToRect l="50000" t="50000" r="50000" b="50000"/>
              </a:path>
            </a:gra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756" name="Freeform 1118">
              <a:extLst>
                <a:ext uri="{FF2B5EF4-FFF2-40B4-BE49-F238E27FC236}">
                  <a16:creationId xmlns:a16="http://schemas.microsoft.com/office/drawing/2014/main" id="{7B558C79-05A2-9525-6464-D44D98E42F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8" y="1981"/>
              <a:ext cx="127" cy="178"/>
            </a:xfrm>
            <a:custGeom>
              <a:avLst/>
              <a:gdLst>
                <a:gd name="T0" fmla="*/ 0 w 127"/>
                <a:gd name="T1" fmla="*/ 101 h 178"/>
                <a:gd name="T2" fmla="*/ 8 w 127"/>
                <a:gd name="T3" fmla="*/ 118 h 178"/>
                <a:gd name="T4" fmla="*/ 8 w 127"/>
                <a:gd name="T5" fmla="*/ 135 h 178"/>
                <a:gd name="T6" fmla="*/ 8 w 127"/>
                <a:gd name="T7" fmla="*/ 152 h 178"/>
                <a:gd name="T8" fmla="*/ 17 w 127"/>
                <a:gd name="T9" fmla="*/ 160 h 178"/>
                <a:gd name="T10" fmla="*/ 25 w 127"/>
                <a:gd name="T11" fmla="*/ 169 h 178"/>
                <a:gd name="T12" fmla="*/ 34 w 127"/>
                <a:gd name="T13" fmla="*/ 177 h 178"/>
                <a:gd name="T14" fmla="*/ 42 w 127"/>
                <a:gd name="T15" fmla="*/ 169 h 178"/>
                <a:gd name="T16" fmla="*/ 59 w 127"/>
                <a:gd name="T17" fmla="*/ 169 h 178"/>
                <a:gd name="T18" fmla="*/ 67 w 127"/>
                <a:gd name="T19" fmla="*/ 160 h 178"/>
                <a:gd name="T20" fmla="*/ 84 w 127"/>
                <a:gd name="T21" fmla="*/ 160 h 178"/>
                <a:gd name="T22" fmla="*/ 101 w 127"/>
                <a:gd name="T23" fmla="*/ 143 h 178"/>
                <a:gd name="T24" fmla="*/ 109 w 127"/>
                <a:gd name="T25" fmla="*/ 135 h 178"/>
                <a:gd name="T26" fmla="*/ 109 w 127"/>
                <a:gd name="T27" fmla="*/ 118 h 178"/>
                <a:gd name="T28" fmla="*/ 118 w 127"/>
                <a:gd name="T29" fmla="*/ 110 h 178"/>
                <a:gd name="T30" fmla="*/ 118 w 127"/>
                <a:gd name="T31" fmla="*/ 93 h 178"/>
                <a:gd name="T32" fmla="*/ 126 w 127"/>
                <a:gd name="T33" fmla="*/ 84 h 178"/>
                <a:gd name="T34" fmla="*/ 126 w 127"/>
                <a:gd name="T35" fmla="*/ 51 h 178"/>
                <a:gd name="T36" fmla="*/ 126 w 127"/>
                <a:gd name="T37" fmla="*/ 34 h 178"/>
                <a:gd name="T38" fmla="*/ 118 w 127"/>
                <a:gd name="T39" fmla="*/ 25 h 178"/>
                <a:gd name="T40" fmla="*/ 109 w 127"/>
                <a:gd name="T41" fmla="*/ 17 h 178"/>
                <a:gd name="T42" fmla="*/ 92 w 127"/>
                <a:gd name="T43" fmla="*/ 17 h 178"/>
                <a:gd name="T44" fmla="*/ 76 w 127"/>
                <a:gd name="T45" fmla="*/ 17 h 178"/>
                <a:gd name="T46" fmla="*/ 67 w 127"/>
                <a:gd name="T47" fmla="*/ 8 h 178"/>
                <a:gd name="T48" fmla="*/ 59 w 127"/>
                <a:gd name="T49" fmla="*/ 0 h 178"/>
                <a:gd name="T50" fmla="*/ 42 w 127"/>
                <a:gd name="T51" fmla="*/ 0 h 178"/>
                <a:gd name="T52" fmla="*/ 25 w 127"/>
                <a:gd name="T53" fmla="*/ 0 h 178"/>
                <a:gd name="T54" fmla="*/ 25 w 127"/>
                <a:gd name="T55" fmla="*/ 17 h 178"/>
                <a:gd name="T56" fmla="*/ 8 w 127"/>
                <a:gd name="T57" fmla="*/ 34 h 178"/>
                <a:gd name="T58" fmla="*/ 8 w 127"/>
                <a:gd name="T59" fmla="*/ 51 h 178"/>
                <a:gd name="T60" fmla="*/ 8 w 127"/>
                <a:gd name="T61" fmla="*/ 67 h 178"/>
                <a:gd name="T62" fmla="*/ 8 w 127"/>
                <a:gd name="T63" fmla="*/ 84 h 178"/>
                <a:gd name="T64" fmla="*/ 0 w 127"/>
                <a:gd name="T65" fmla="*/ 93 h 17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27" h="178">
                  <a:moveTo>
                    <a:pt x="0" y="93"/>
                  </a:moveTo>
                  <a:lnTo>
                    <a:pt x="0" y="101"/>
                  </a:lnTo>
                  <a:lnTo>
                    <a:pt x="0" y="110"/>
                  </a:lnTo>
                  <a:lnTo>
                    <a:pt x="8" y="118"/>
                  </a:lnTo>
                  <a:lnTo>
                    <a:pt x="8" y="126"/>
                  </a:lnTo>
                  <a:lnTo>
                    <a:pt x="8" y="135"/>
                  </a:lnTo>
                  <a:lnTo>
                    <a:pt x="8" y="143"/>
                  </a:lnTo>
                  <a:lnTo>
                    <a:pt x="8" y="152"/>
                  </a:lnTo>
                  <a:lnTo>
                    <a:pt x="8" y="160"/>
                  </a:lnTo>
                  <a:lnTo>
                    <a:pt x="17" y="160"/>
                  </a:lnTo>
                  <a:lnTo>
                    <a:pt x="17" y="169"/>
                  </a:lnTo>
                  <a:lnTo>
                    <a:pt x="25" y="169"/>
                  </a:lnTo>
                  <a:lnTo>
                    <a:pt x="25" y="177"/>
                  </a:lnTo>
                  <a:lnTo>
                    <a:pt x="34" y="177"/>
                  </a:lnTo>
                  <a:lnTo>
                    <a:pt x="42" y="177"/>
                  </a:lnTo>
                  <a:lnTo>
                    <a:pt x="42" y="169"/>
                  </a:lnTo>
                  <a:lnTo>
                    <a:pt x="50" y="169"/>
                  </a:lnTo>
                  <a:lnTo>
                    <a:pt x="59" y="169"/>
                  </a:lnTo>
                  <a:lnTo>
                    <a:pt x="59" y="160"/>
                  </a:lnTo>
                  <a:lnTo>
                    <a:pt x="67" y="160"/>
                  </a:lnTo>
                  <a:lnTo>
                    <a:pt x="76" y="160"/>
                  </a:lnTo>
                  <a:lnTo>
                    <a:pt x="84" y="160"/>
                  </a:lnTo>
                  <a:lnTo>
                    <a:pt x="92" y="152"/>
                  </a:lnTo>
                  <a:lnTo>
                    <a:pt x="101" y="143"/>
                  </a:lnTo>
                  <a:lnTo>
                    <a:pt x="101" y="135"/>
                  </a:lnTo>
                  <a:lnTo>
                    <a:pt x="109" y="135"/>
                  </a:lnTo>
                  <a:lnTo>
                    <a:pt x="109" y="126"/>
                  </a:lnTo>
                  <a:lnTo>
                    <a:pt x="109" y="118"/>
                  </a:lnTo>
                  <a:lnTo>
                    <a:pt x="109" y="110"/>
                  </a:lnTo>
                  <a:lnTo>
                    <a:pt x="118" y="110"/>
                  </a:lnTo>
                  <a:lnTo>
                    <a:pt x="118" y="101"/>
                  </a:lnTo>
                  <a:lnTo>
                    <a:pt x="118" y="93"/>
                  </a:lnTo>
                  <a:lnTo>
                    <a:pt x="126" y="93"/>
                  </a:lnTo>
                  <a:lnTo>
                    <a:pt x="126" y="84"/>
                  </a:lnTo>
                  <a:lnTo>
                    <a:pt x="126" y="76"/>
                  </a:lnTo>
                  <a:lnTo>
                    <a:pt x="126" y="51"/>
                  </a:lnTo>
                  <a:lnTo>
                    <a:pt x="126" y="42"/>
                  </a:lnTo>
                  <a:lnTo>
                    <a:pt x="126" y="34"/>
                  </a:lnTo>
                  <a:lnTo>
                    <a:pt x="126" y="25"/>
                  </a:lnTo>
                  <a:lnTo>
                    <a:pt x="118" y="25"/>
                  </a:lnTo>
                  <a:lnTo>
                    <a:pt x="109" y="25"/>
                  </a:lnTo>
                  <a:lnTo>
                    <a:pt x="109" y="17"/>
                  </a:lnTo>
                  <a:lnTo>
                    <a:pt x="101" y="17"/>
                  </a:lnTo>
                  <a:lnTo>
                    <a:pt x="92" y="17"/>
                  </a:lnTo>
                  <a:lnTo>
                    <a:pt x="84" y="17"/>
                  </a:lnTo>
                  <a:lnTo>
                    <a:pt x="76" y="17"/>
                  </a:lnTo>
                  <a:lnTo>
                    <a:pt x="76" y="8"/>
                  </a:lnTo>
                  <a:lnTo>
                    <a:pt x="67" y="8"/>
                  </a:lnTo>
                  <a:lnTo>
                    <a:pt x="59" y="8"/>
                  </a:lnTo>
                  <a:lnTo>
                    <a:pt x="59" y="0"/>
                  </a:lnTo>
                  <a:lnTo>
                    <a:pt x="50" y="0"/>
                  </a:lnTo>
                  <a:lnTo>
                    <a:pt x="42" y="0"/>
                  </a:lnTo>
                  <a:lnTo>
                    <a:pt x="34" y="0"/>
                  </a:lnTo>
                  <a:lnTo>
                    <a:pt x="25" y="0"/>
                  </a:lnTo>
                  <a:lnTo>
                    <a:pt x="25" y="8"/>
                  </a:lnTo>
                  <a:lnTo>
                    <a:pt x="25" y="17"/>
                  </a:lnTo>
                  <a:lnTo>
                    <a:pt x="8" y="25"/>
                  </a:lnTo>
                  <a:lnTo>
                    <a:pt x="8" y="34"/>
                  </a:lnTo>
                  <a:lnTo>
                    <a:pt x="8" y="42"/>
                  </a:lnTo>
                  <a:lnTo>
                    <a:pt x="8" y="51"/>
                  </a:lnTo>
                  <a:lnTo>
                    <a:pt x="8" y="59"/>
                  </a:lnTo>
                  <a:lnTo>
                    <a:pt x="8" y="67"/>
                  </a:lnTo>
                  <a:lnTo>
                    <a:pt x="8" y="76"/>
                  </a:lnTo>
                  <a:lnTo>
                    <a:pt x="8" y="84"/>
                  </a:lnTo>
                  <a:lnTo>
                    <a:pt x="0" y="84"/>
                  </a:lnTo>
                  <a:lnTo>
                    <a:pt x="0" y="93"/>
                  </a:lnTo>
                </a:path>
              </a:pathLst>
            </a:custGeom>
            <a:gradFill rotWithShape="0">
              <a:gsLst>
                <a:gs pos="0">
                  <a:srgbClr val="B37121"/>
                </a:gs>
                <a:gs pos="100000">
                  <a:srgbClr val="BB7F38"/>
                </a:gs>
              </a:gsLst>
              <a:path path="rect">
                <a:fillToRect l="50000" t="50000" r="50000" b="50000"/>
              </a:path>
            </a:gra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71757" name="Group 1121">
              <a:extLst>
                <a:ext uri="{FF2B5EF4-FFF2-40B4-BE49-F238E27FC236}">
                  <a16:creationId xmlns:a16="http://schemas.microsoft.com/office/drawing/2014/main" id="{2EFCC1B2-0103-835E-2E18-55C3C7AEAEB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78" y="1153"/>
              <a:ext cx="246" cy="246"/>
              <a:chOff x="4778" y="1153"/>
              <a:chExt cx="246" cy="246"/>
            </a:xfrm>
          </p:grpSpPr>
          <p:sp>
            <p:nvSpPr>
              <p:cNvPr id="71769" name="Oval 1119">
                <a:extLst>
                  <a:ext uri="{FF2B5EF4-FFF2-40B4-BE49-F238E27FC236}">
                    <a16:creationId xmlns:a16="http://schemas.microsoft.com/office/drawing/2014/main" id="{60B6DBC6-26CB-DDD8-46AD-A39A4341F1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78" y="1153"/>
                <a:ext cx="246" cy="246"/>
              </a:xfrm>
              <a:prstGeom prst="ellipse">
                <a:avLst/>
              </a:prstGeom>
              <a:solidFill>
                <a:srgbClr val="2AC0FF"/>
              </a:solidFill>
              <a:ln w="508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600"/>
                  </a:lnSpc>
                  <a:spcBef>
                    <a:spcPts val="500"/>
                  </a:spcBef>
                </a:pPr>
                <a:endParaRPr lang="en-US" altLang="en-US"/>
              </a:p>
            </p:txBody>
          </p:sp>
          <p:sp>
            <p:nvSpPr>
              <p:cNvPr id="71770" name="Line 1120">
                <a:extLst>
                  <a:ext uri="{FF2B5EF4-FFF2-40B4-BE49-F238E27FC236}">
                    <a16:creationId xmlns:a16="http://schemas.microsoft.com/office/drawing/2014/main" id="{9E90DA9E-F8D8-6503-B845-0FDA5352B9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54" y="1272"/>
                <a:ext cx="103" cy="0"/>
              </a:xfrm>
              <a:prstGeom prst="line">
                <a:avLst/>
              </a:prstGeom>
              <a:noFill/>
              <a:ln w="508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71758" name="Group 1124">
              <a:extLst>
                <a:ext uri="{FF2B5EF4-FFF2-40B4-BE49-F238E27FC236}">
                  <a16:creationId xmlns:a16="http://schemas.microsoft.com/office/drawing/2014/main" id="{C28A4F36-668F-FC2D-E6E9-123FAFEA724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45" y="1811"/>
              <a:ext cx="247" cy="247"/>
              <a:chOff x="4145" y="1811"/>
              <a:chExt cx="247" cy="247"/>
            </a:xfrm>
          </p:grpSpPr>
          <p:sp>
            <p:nvSpPr>
              <p:cNvPr id="71767" name="Oval 1122">
                <a:extLst>
                  <a:ext uri="{FF2B5EF4-FFF2-40B4-BE49-F238E27FC236}">
                    <a16:creationId xmlns:a16="http://schemas.microsoft.com/office/drawing/2014/main" id="{1CC420C0-CAA0-023F-95A7-09C808B3ED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45" y="1811"/>
                <a:ext cx="247" cy="247"/>
              </a:xfrm>
              <a:prstGeom prst="ellipse">
                <a:avLst/>
              </a:prstGeom>
              <a:solidFill>
                <a:srgbClr val="2AC0FF"/>
              </a:solidFill>
              <a:ln w="508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600"/>
                  </a:lnSpc>
                  <a:spcBef>
                    <a:spcPts val="500"/>
                  </a:spcBef>
                </a:pPr>
                <a:endParaRPr lang="en-US" altLang="en-US"/>
              </a:p>
            </p:txBody>
          </p:sp>
          <p:sp>
            <p:nvSpPr>
              <p:cNvPr id="71768" name="Line 1123">
                <a:extLst>
                  <a:ext uri="{FF2B5EF4-FFF2-40B4-BE49-F238E27FC236}">
                    <a16:creationId xmlns:a16="http://schemas.microsoft.com/office/drawing/2014/main" id="{4F60BC39-A4E2-7180-EA04-57CB45F98B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21" y="1930"/>
                <a:ext cx="103" cy="0"/>
              </a:xfrm>
              <a:prstGeom prst="line">
                <a:avLst/>
              </a:prstGeom>
              <a:noFill/>
              <a:ln w="508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71759" name="Group 1127">
              <a:extLst>
                <a:ext uri="{FF2B5EF4-FFF2-40B4-BE49-F238E27FC236}">
                  <a16:creationId xmlns:a16="http://schemas.microsoft.com/office/drawing/2014/main" id="{86E0026B-19B9-E32D-46DD-12971AD6176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014" y="2208"/>
              <a:ext cx="247" cy="246"/>
              <a:chOff x="5014" y="2208"/>
              <a:chExt cx="247" cy="246"/>
            </a:xfrm>
          </p:grpSpPr>
          <p:sp>
            <p:nvSpPr>
              <p:cNvPr id="71765" name="Oval 1125">
                <a:extLst>
                  <a:ext uri="{FF2B5EF4-FFF2-40B4-BE49-F238E27FC236}">
                    <a16:creationId xmlns:a16="http://schemas.microsoft.com/office/drawing/2014/main" id="{40BD8178-E81C-8AB8-859D-1DBF45CFDB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14" y="2208"/>
                <a:ext cx="247" cy="246"/>
              </a:xfrm>
              <a:prstGeom prst="ellipse">
                <a:avLst/>
              </a:prstGeom>
              <a:solidFill>
                <a:srgbClr val="2AC0FF"/>
              </a:solidFill>
              <a:ln w="508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600"/>
                  </a:lnSpc>
                  <a:spcBef>
                    <a:spcPts val="500"/>
                  </a:spcBef>
                </a:pPr>
                <a:endParaRPr lang="en-US" altLang="en-US"/>
              </a:p>
            </p:txBody>
          </p:sp>
          <p:sp>
            <p:nvSpPr>
              <p:cNvPr id="71766" name="Line 1126">
                <a:extLst>
                  <a:ext uri="{FF2B5EF4-FFF2-40B4-BE49-F238E27FC236}">
                    <a16:creationId xmlns:a16="http://schemas.microsoft.com/office/drawing/2014/main" id="{8BFA00EB-896F-4713-7798-D974DEC098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90" y="2327"/>
                <a:ext cx="103" cy="0"/>
              </a:xfrm>
              <a:prstGeom prst="line">
                <a:avLst/>
              </a:prstGeom>
              <a:noFill/>
              <a:ln w="508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71760" name="Group 1130">
              <a:extLst>
                <a:ext uri="{FF2B5EF4-FFF2-40B4-BE49-F238E27FC236}">
                  <a16:creationId xmlns:a16="http://schemas.microsoft.com/office/drawing/2014/main" id="{F540C130-9AA0-D244-CF16-B80EFCA1B64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62" y="2503"/>
              <a:ext cx="246" cy="246"/>
              <a:chOff x="4162" y="2503"/>
              <a:chExt cx="246" cy="246"/>
            </a:xfrm>
          </p:grpSpPr>
          <p:sp>
            <p:nvSpPr>
              <p:cNvPr id="71763" name="Oval 1128">
                <a:extLst>
                  <a:ext uri="{FF2B5EF4-FFF2-40B4-BE49-F238E27FC236}">
                    <a16:creationId xmlns:a16="http://schemas.microsoft.com/office/drawing/2014/main" id="{C2D5A707-E2F5-E5C1-4B52-7897E6280A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62" y="2503"/>
                <a:ext cx="246" cy="246"/>
              </a:xfrm>
              <a:prstGeom prst="ellipse">
                <a:avLst/>
              </a:prstGeom>
              <a:solidFill>
                <a:srgbClr val="2AC0FF"/>
              </a:solidFill>
              <a:ln w="508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600"/>
                  </a:lnSpc>
                  <a:spcBef>
                    <a:spcPts val="500"/>
                  </a:spcBef>
                </a:pPr>
                <a:endParaRPr lang="en-US" altLang="en-US"/>
              </a:p>
            </p:txBody>
          </p:sp>
          <p:sp>
            <p:nvSpPr>
              <p:cNvPr id="71764" name="Line 1129">
                <a:extLst>
                  <a:ext uri="{FF2B5EF4-FFF2-40B4-BE49-F238E27FC236}">
                    <a16:creationId xmlns:a16="http://schemas.microsoft.com/office/drawing/2014/main" id="{669FFA01-225B-9708-2A80-F360C2EA32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38" y="2622"/>
                <a:ext cx="103" cy="0"/>
              </a:xfrm>
              <a:prstGeom prst="line">
                <a:avLst/>
              </a:prstGeom>
              <a:noFill/>
              <a:ln w="508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71761" name="Line 1131">
              <a:extLst>
                <a:ext uri="{FF2B5EF4-FFF2-40B4-BE49-F238E27FC236}">
                  <a16:creationId xmlns:a16="http://schemas.microsoft.com/office/drawing/2014/main" id="{FC807461-312E-A56B-F842-FF63806A784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26" y="1584"/>
              <a:ext cx="388" cy="371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762" name="Freeform 1132">
              <a:extLst>
                <a:ext uri="{FF2B5EF4-FFF2-40B4-BE49-F238E27FC236}">
                  <a16:creationId xmlns:a16="http://schemas.microsoft.com/office/drawing/2014/main" id="{2FD603CD-159E-2162-5399-BBCC89834BC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9" y="1407"/>
              <a:ext cx="128" cy="178"/>
            </a:xfrm>
            <a:custGeom>
              <a:avLst/>
              <a:gdLst>
                <a:gd name="T0" fmla="*/ 0 w 128"/>
                <a:gd name="T1" fmla="*/ 101 h 178"/>
                <a:gd name="T2" fmla="*/ 8 w 128"/>
                <a:gd name="T3" fmla="*/ 118 h 178"/>
                <a:gd name="T4" fmla="*/ 8 w 128"/>
                <a:gd name="T5" fmla="*/ 135 h 178"/>
                <a:gd name="T6" fmla="*/ 8 w 128"/>
                <a:gd name="T7" fmla="*/ 152 h 178"/>
                <a:gd name="T8" fmla="*/ 17 w 128"/>
                <a:gd name="T9" fmla="*/ 160 h 178"/>
                <a:gd name="T10" fmla="*/ 25 w 128"/>
                <a:gd name="T11" fmla="*/ 169 h 178"/>
                <a:gd name="T12" fmla="*/ 34 w 128"/>
                <a:gd name="T13" fmla="*/ 177 h 178"/>
                <a:gd name="T14" fmla="*/ 42 w 128"/>
                <a:gd name="T15" fmla="*/ 169 h 178"/>
                <a:gd name="T16" fmla="*/ 59 w 128"/>
                <a:gd name="T17" fmla="*/ 169 h 178"/>
                <a:gd name="T18" fmla="*/ 68 w 128"/>
                <a:gd name="T19" fmla="*/ 160 h 178"/>
                <a:gd name="T20" fmla="*/ 85 w 128"/>
                <a:gd name="T21" fmla="*/ 160 h 178"/>
                <a:gd name="T22" fmla="*/ 102 w 128"/>
                <a:gd name="T23" fmla="*/ 143 h 178"/>
                <a:gd name="T24" fmla="*/ 110 w 128"/>
                <a:gd name="T25" fmla="*/ 135 h 178"/>
                <a:gd name="T26" fmla="*/ 110 w 128"/>
                <a:gd name="T27" fmla="*/ 118 h 178"/>
                <a:gd name="T28" fmla="*/ 119 w 128"/>
                <a:gd name="T29" fmla="*/ 110 h 178"/>
                <a:gd name="T30" fmla="*/ 119 w 128"/>
                <a:gd name="T31" fmla="*/ 93 h 178"/>
                <a:gd name="T32" fmla="*/ 127 w 128"/>
                <a:gd name="T33" fmla="*/ 84 h 178"/>
                <a:gd name="T34" fmla="*/ 127 w 128"/>
                <a:gd name="T35" fmla="*/ 51 h 178"/>
                <a:gd name="T36" fmla="*/ 127 w 128"/>
                <a:gd name="T37" fmla="*/ 34 h 178"/>
                <a:gd name="T38" fmla="*/ 119 w 128"/>
                <a:gd name="T39" fmla="*/ 25 h 178"/>
                <a:gd name="T40" fmla="*/ 110 w 128"/>
                <a:gd name="T41" fmla="*/ 17 h 178"/>
                <a:gd name="T42" fmla="*/ 93 w 128"/>
                <a:gd name="T43" fmla="*/ 17 h 178"/>
                <a:gd name="T44" fmla="*/ 76 w 128"/>
                <a:gd name="T45" fmla="*/ 17 h 178"/>
                <a:gd name="T46" fmla="*/ 68 w 128"/>
                <a:gd name="T47" fmla="*/ 8 h 178"/>
                <a:gd name="T48" fmla="*/ 59 w 128"/>
                <a:gd name="T49" fmla="*/ 0 h 178"/>
                <a:gd name="T50" fmla="*/ 42 w 128"/>
                <a:gd name="T51" fmla="*/ 0 h 178"/>
                <a:gd name="T52" fmla="*/ 25 w 128"/>
                <a:gd name="T53" fmla="*/ 0 h 178"/>
                <a:gd name="T54" fmla="*/ 25 w 128"/>
                <a:gd name="T55" fmla="*/ 17 h 178"/>
                <a:gd name="T56" fmla="*/ 8 w 128"/>
                <a:gd name="T57" fmla="*/ 34 h 178"/>
                <a:gd name="T58" fmla="*/ 8 w 128"/>
                <a:gd name="T59" fmla="*/ 51 h 178"/>
                <a:gd name="T60" fmla="*/ 8 w 128"/>
                <a:gd name="T61" fmla="*/ 67 h 178"/>
                <a:gd name="T62" fmla="*/ 8 w 128"/>
                <a:gd name="T63" fmla="*/ 84 h 178"/>
                <a:gd name="T64" fmla="*/ 0 w 128"/>
                <a:gd name="T65" fmla="*/ 93 h 17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28" h="178">
                  <a:moveTo>
                    <a:pt x="0" y="93"/>
                  </a:moveTo>
                  <a:lnTo>
                    <a:pt x="0" y="101"/>
                  </a:lnTo>
                  <a:lnTo>
                    <a:pt x="0" y="110"/>
                  </a:lnTo>
                  <a:lnTo>
                    <a:pt x="8" y="118"/>
                  </a:lnTo>
                  <a:lnTo>
                    <a:pt x="8" y="126"/>
                  </a:lnTo>
                  <a:lnTo>
                    <a:pt x="8" y="135"/>
                  </a:lnTo>
                  <a:lnTo>
                    <a:pt x="8" y="143"/>
                  </a:lnTo>
                  <a:lnTo>
                    <a:pt x="8" y="152"/>
                  </a:lnTo>
                  <a:lnTo>
                    <a:pt x="8" y="160"/>
                  </a:lnTo>
                  <a:lnTo>
                    <a:pt x="17" y="160"/>
                  </a:lnTo>
                  <a:lnTo>
                    <a:pt x="17" y="169"/>
                  </a:lnTo>
                  <a:lnTo>
                    <a:pt x="25" y="169"/>
                  </a:lnTo>
                  <a:lnTo>
                    <a:pt x="25" y="177"/>
                  </a:lnTo>
                  <a:lnTo>
                    <a:pt x="34" y="177"/>
                  </a:lnTo>
                  <a:lnTo>
                    <a:pt x="42" y="177"/>
                  </a:lnTo>
                  <a:lnTo>
                    <a:pt x="42" y="169"/>
                  </a:lnTo>
                  <a:lnTo>
                    <a:pt x="51" y="169"/>
                  </a:lnTo>
                  <a:lnTo>
                    <a:pt x="59" y="169"/>
                  </a:lnTo>
                  <a:lnTo>
                    <a:pt x="59" y="160"/>
                  </a:lnTo>
                  <a:lnTo>
                    <a:pt x="68" y="160"/>
                  </a:lnTo>
                  <a:lnTo>
                    <a:pt x="76" y="160"/>
                  </a:lnTo>
                  <a:lnTo>
                    <a:pt x="85" y="160"/>
                  </a:lnTo>
                  <a:lnTo>
                    <a:pt x="93" y="152"/>
                  </a:lnTo>
                  <a:lnTo>
                    <a:pt x="102" y="143"/>
                  </a:lnTo>
                  <a:lnTo>
                    <a:pt x="102" y="135"/>
                  </a:lnTo>
                  <a:lnTo>
                    <a:pt x="110" y="135"/>
                  </a:lnTo>
                  <a:lnTo>
                    <a:pt x="110" y="126"/>
                  </a:lnTo>
                  <a:lnTo>
                    <a:pt x="110" y="118"/>
                  </a:lnTo>
                  <a:lnTo>
                    <a:pt x="110" y="110"/>
                  </a:lnTo>
                  <a:lnTo>
                    <a:pt x="119" y="110"/>
                  </a:lnTo>
                  <a:lnTo>
                    <a:pt x="119" y="101"/>
                  </a:lnTo>
                  <a:lnTo>
                    <a:pt x="119" y="93"/>
                  </a:lnTo>
                  <a:lnTo>
                    <a:pt x="127" y="93"/>
                  </a:lnTo>
                  <a:lnTo>
                    <a:pt x="127" y="84"/>
                  </a:lnTo>
                  <a:lnTo>
                    <a:pt x="127" y="76"/>
                  </a:lnTo>
                  <a:lnTo>
                    <a:pt x="127" y="51"/>
                  </a:lnTo>
                  <a:lnTo>
                    <a:pt x="127" y="42"/>
                  </a:lnTo>
                  <a:lnTo>
                    <a:pt x="127" y="34"/>
                  </a:lnTo>
                  <a:lnTo>
                    <a:pt x="127" y="25"/>
                  </a:lnTo>
                  <a:lnTo>
                    <a:pt x="119" y="25"/>
                  </a:lnTo>
                  <a:lnTo>
                    <a:pt x="110" y="25"/>
                  </a:lnTo>
                  <a:lnTo>
                    <a:pt x="110" y="17"/>
                  </a:lnTo>
                  <a:lnTo>
                    <a:pt x="102" y="17"/>
                  </a:lnTo>
                  <a:lnTo>
                    <a:pt x="93" y="17"/>
                  </a:lnTo>
                  <a:lnTo>
                    <a:pt x="85" y="17"/>
                  </a:lnTo>
                  <a:lnTo>
                    <a:pt x="76" y="17"/>
                  </a:lnTo>
                  <a:lnTo>
                    <a:pt x="76" y="8"/>
                  </a:lnTo>
                  <a:lnTo>
                    <a:pt x="68" y="8"/>
                  </a:lnTo>
                  <a:lnTo>
                    <a:pt x="59" y="8"/>
                  </a:lnTo>
                  <a:lnTo>
                    <a:pt x="59" y="0"/>
                  </a:lnTo>
                  <a:lnTo>
                    <a:pt x="51" y="0"/>
                  </a:lnTo>
                  <a:lnTo>
                    <a:pt x="42" y="0"/>
                  </a:lnTo>
                  <a:lnTo>
                    <a:pt x="34" y="0"/>
                  </a:lnTo>
                  <a:lnTo>
                    <a:pt x="25" y="0"/>
                  </a:lnTo>
                  <a:lnTo>
                    <a:pt x="25" y="8"/>
                  </a:lnTo>
                  <a:lnTo>
                    <a:pt x="25" y="17"/>
                  </a:lnTo>
                  <a:lnTo>
                    <a:pt x="8" y="25"/>
                  </a:lnTo>
                  <a:lnTo>
                    <a:pt x="8" y="34"/>
                  </a:lnTo>
                  <a:lnTo>
                    <a:pt x="8" y="42"/>
                  </a:lnTo>
                  <a:lnTo>
                    <a:pt x="8" y="51"/>
                  </a:lnTo>
                  <a:lnTo>
                    <a:pt x="8" y="59"/>
                  </a:lnTo>
                  <a:lnTo>
                    <a:pt x="8" y="67"/>
                  </a:lnTo>
                  <a:lnTo>
                    <a:pt x="8" y="76"/>
                  </a:lnTo>
                  <a:lnTo>
                    <a:pt x="8" y="84"/>
                  </a:lnTo>
                  <a:lnTo>
                    <a:pt x="0" y="84"/>
                  </a:lnTo>
                  <a:lnTo>
                    <a:pt x="0" y="93"/>
                  </a:lnTo>
                </a:path>
              </a:pathLst>
            </a:custGeom>
            <a:gradFill rotWithShape="0">
              <a:gsLst>
                <a:gs pos="0">
                  <a:srgbClr val="B37121"/>
                </a:gs>
                <a:gs pos="100000">
                  <a:srgbClr val="BB7F38"/>
                </a:gs>
              </a:gsLst>
              <a:path path="rect">
                <a:fillToRect l="50000" t="50000" r="50000" b="50000"/>
              </a:path>
            </a:gra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7214" name="Rectangle 1134">
            <a:extLst>
              <a:ext uri="{FF2B5EF4-FFF2-40B4-BE49-F238E27FC236}">
                <a16:creationId xmlns:a16="http://schemas.microsoft.com/office/drawing/2014/main" id="{336E57B2-FF54-2E72-6659-F9AD86DCE8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33575" y="5983971"/>
            <a:ext cx="1473200" cy="468312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20638" tIns="28575" rIns="20638" bIns="28575"/>
          <a:lstStyle/>
          <a:p>
            <a:pPr algn="ctr" defTabSz="960438">
              <a:lnSpc>
                <a:spcPts val="2200"/>
              </a:lnSpc>
              <a:tabLst>
                <a:tab pos="479425" algn="l"/>
                <a:tab pos="960438" algn="l"/>
                <a:tab pos="1439863" algn="l"/>
              </a:tabLst>
              <a:defRPr/>
            </a:pPr>
            <a:r>
              <a:rPr lang="en-US" sz="1900" b="1">
                <a:latin typeface="Arial" charset="0"/>
              </a:rPr>
              <a:t>Air Flow</a:t>
            </a:r>
          </a:p>
        </p:txBody>
      </p:sp>
      <p:sp>
        <p:nvSpPr>
          <p:cNvPr id="71737" name="Line 1135">
            <a:extLst>
              <a:ext uri="{FF2B5EF4-FFF2-40B4-BE49-F238E27FC236}">
                <a16:creationId xmlns:a16="http://schemas.microsoft.com/office/drawing/2014/main" id="{EC6171B2-9822-CBD1-BE47-E58CD9012F0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25463" y="1592263"/>
            <a:ext cx="2481262" cy="265112"/>
          </a:xfrm>
          <a:prstGeom prst="line">
            <a:avLst/>
          </a:prstGeom>
          <a:noFill/>
          <a:ln w="50800">
            <a:solidFill>
              <a:srgbClr val="242F3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71738" name="Group 1138">
            <a:extLst>
              <a:ext uri="{FF2B5EF4-FFF2-40B4-BE49-F238E27FC236}">
                <a16:creationId xmlns:a16="http://schemas.microsoft.com/office/drawing/2014/main" id="{CC32CF89-A940-2F67-9CA8-C5B2CAEA8093}"/>
              </a:ext>
            </a:extLst>
          </p:cNvPr>
          <p:cNvGrpSpPr>
            <a:grpSpLocks/>
          </p:cNvGrpSpPr>
          <p:nvPr/>
        </p:nvGrpSpPr>
        <p:grpSpPr bwMode="auto">
          <a:xfrm>
            <a:off x="3006725" y="1498600"/>
            <a:ext cx="284163" cy="284163"/>
            <a:chOff x="1894" y="944"/>
            <a:chExt cx="179" cy="179"/>
          </a:xfrm>
        </p:grpSpPr>
        <p:sp>
          <p:nvSpPr>
            <p:cNvPr id="71753" name="Oval 1136">
              <a:extLst>
                <a:ext uri="{FF2B5EF4-FFF2-40B4-BE49-F238E27FC236}">
                  <a16:creationId xmlns:a16="http://schemas.microsoft.com/office/drawing/2014/main" id="{92182627-9EED-4248-7D5D-6A60285093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4" y="944"/>
              <a:ext cx="179" cy="179"/>
            </a:xfrm>
            <a:prstGeom prst="ellipse">
              <a:avLst/>
            </a:prstGeom>
            <a:solidFill>
              <a:srgbClr val="2AC0FF"/>
            </a:solidFill>
            <a:ln w="50800">
              <a:solidFill>
                <a:srgbClr val="242F3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71754" name="Line 1137">
              <a:extLst>
                <a:ext uri="{FF2B5EF4-FFF2-40B4-BE49-F238E27FC236}">
                  <a16:creationId xmlns:a16="http://schemas.microsoft.com/office/drawing/2014/main" id="{707415B9-218E-8AD4-9E4C-35155D7C704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45" y="1038"/>
              <a:ext cx="69" cy="0"/>
            </a:xfrm>
            <a:prstGeom prst="line">
              <a:avLst/>
            </a:prstGeom>
            <a:noFill/>
            <a:ln w="50800">
              <a:solidFill>
                <a:srgbClr val="242F3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71739" name="Arc 1139">
            <a:extLst>
              <a:ext uri="{FF2B5EF4-FFF2-40B4-BE49-F238E27FC236}">
                <a16:creationId xmlns:a16="http://schemas.microsoft.com/office/drawing/2014/main" id="{0DD3D83C-1B33-8021-3346-710D5DEAA4E5}"/>
              </a:ext>
            </a:extLst>
          </p:cNvPr>
          <p:cNvSpPr>
            <a:spLocks/>
          </p:cNvSpPr>
          <p:nvPr/>
        </p:nvSpPr>
        <p:spPr bwMode="auto">
          <a:xfrm>
            <a:off x="514350" y="2287588"/>
            <a:ext cx="1435100" cy="82550"/>
          </a:xfrm>
          <a:custGeom>
            <a:avLst/>
            <a:gdLst>
              <a:gd name="T0" fmla="*/ 2147483646 w 21600"/>
              <a:gd name="T1" fmla="*/ 2147483646 h 22019"/>
              <a:gd name="T2" fmla="*/ 2147483646 w 21600"/>
              <a:gd name="T3" fmla="*/ 0 h 22019"/>
              <a:gd name="T4" fmla="*/ 2147483646 w 21600"/>
              <a:gd name="T5" fmla="*/ 861774590 h 22019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2019" fill="none" extrusionOk="0">
                <a:moveTo>
                  <a:pt x="21576" y="22018"/>
                </a:moveTo>
                <a:cubicBezTo>
                  <a:pt x="9656" y="22005"/>
                  <a:pt x="0" y="12338"/>
                  <a:pt x="0" y="419"/>
                </a:cubicBezTo>
                <a:cubicBezTo>
                  <a:pt x="-1" y="279"/>
                  <a:pt x="1" y="139"/>
                  <a:pt x="4" y="0"/>
                </a:cubicBezTo>
              </a:path>
              <a:path w="21600" h="22019" stroke="0" extrusionOk="0">
                <a:moveTo>
                  <a:pt x="21576" y="22018"/>
                </a:moveTo>
                <a:cubicBezTo>
                  <a:pt x="9656" y="22005"/>
                  <a:pt x="0" y="12338"/>
                  <a:pt x="0" y="419"/>
                </a:cubicBezTo>
                <a:cubicBezTo>
                  <a:pt x="-1" y="279"/>
                  <a:pt x="1" y="139"/>
                  <a:pt x="4" y="0"/>
                </a:cubicBezTo>
                <a:lnTo>
                  <a:pt x="21600" y="419"/>
                </a:lnTo>
                <a:lnTo>
                  <a:pt x="21576" y="22018"/>
                </a:lnTo>
                <a:close/>
              </a:path>
            </a:pathLst>
          </a:custGeom>
          <a:noFill/>
          <a:ln w="50800" cap="rnd">
            <a:solidFill>
              <a:srgbClr val="242F3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71740" name="Group 1142">
            <a:extLst>
              <a:ext uri="{FF2B5EF4-FFF2-40B4-BE49-F238E27FC236}">
                <a16:creationId xmlns:a16="http://schemas.microsoft.com/office/drawing/2014/main" id="{4334DE3F-2723-59B4-BE2B-5A6D8C9FCE71}"/>
              </a:ext>
            </a:extLst>
          </p:cNvPr>
          <p:cNvGrpSpPr>
            <a:grpSpLocks/>
          </p:cNvGrpSpPr>
          <p:nvPr/>
        </p:nvGrpSpPr>
        <p:grpSpPr bwMode="auto">
          <a:xfrm>
            <a:off x="1784350" y="2192338"/>
            <a:ext cx="284163" cy="284162"/>
            <a:chOff x="1124" y="1381"/>
            <a:chExt cx="179" cy="179"/>
          </a:xfrm>
        </p:grpSpPr>
        <p:sp>
          <p:nvSpPr>
            <p:cNvPr id="71751" name="Oval 1140">
              <a:extLst>
                <a:ext uri="{FF2B5EF4-FFF2-40B4-BE49-F238E27FC236}">
                  <a16:creationId xmlns:a16="http://schemas.microsoft.com/office/drawing/2014/main" id="{977C9A9F-A76F-47B3-DCBD-2F87B603C3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4" y="1381"/>
              <a:ext cx="179" cy="179"/>
            </a:xfrm>
            <a:prstGeom prst="ellipse">
              <a:avLst/>
            </a:prstGeom>
            <a:solidFill>
              <a:srgbClr val="2AC0FF"/>
            </a:solidFill>
            <a:ln w="50800">
              <a:solidFill>
                <a:srgbClr val="242F3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71752" name="Line 1141">
              <a:extLst>
                <a:ext uri="{FF2B5EF4-FFF2-40B4-BE49-F238E27FC236}">
                  <a16:creationId xmlns:a16="http://schemas.microsoft.com/office/drawing/2014/main" id="{438FD5F3-8A28-7AD4-4E63-C298E486D82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75" y="1474"/>
              <a:ext cx="69" cy="0"/>
            </a:xfrm>
            <a:prstGeom prst="line">
              <a:avLst/>
            </a:prstGeom>
            <a:noFill/>
            <a:ln w="50800">
              <a:solidFill>
                <a:srgbClr val="242F3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1741" name="Group 1145">
            <a:extLst>
              <a:ext uri="{FF2B5EF4-FFF2-40B4-BE49-F238E27FC236}">
                <a16:creationId xmlns:a16="http://schemas.microsoft.com/office/drawing/2014/main" id="{B4C123AD-6EF3-294D-4671-FD9E5DD3CEF3}"/>
              </a:ext>
            </a:extLst>
          </p:cNvPr>
          <p:cNvGrpSpPr>
            <a:grpSpLocks/>
          </p:cNvGrpSpPr>
          <p:nvPr/>
        </p:nvGrpSpPr>
        <p:grpSpPr bwMode="auto">
          <a:xfrm>
            <a:off x="1985963" y="2513013"/>
            <a:ext cx="271462" cy="298450"/>
            <a:chOff x="1251" y="1583"/>
            <a:chExt cx="171" cy="188"/>
          </a:xfrm>
        </p:grpSpPr>
        <p:sp>
          <p:nvSpPr>
            <p:cNvPr id="71749" name="Oval 1143">
              <a:extLst>
                <a:ext uri="{FF2B5EF4-FFF2-40B4-BE49-F238E27FC236}">
                  <a16:creationId xmlns:a16="http://schemas.microsoft.com/office/drawing/2014/main" id="{9A59160F-83D3-8CAB-FCE6-320448F30D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1" y="1583"/>
              <a:ext cx="171" cy="188"/>
            </a:xfrm>
            <a:prstGeom prst="ellipse">
              <a:avLst/>
            </a:prstGeom>
            <a:solidFill>
              <a:srgbClr val="2AC0FF"/>
            </a:solidFill>
            <a:ln w="50800">
              <a:solidFill>
                <a:srgbClr val="242F3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71750" name="Line 1144">
              <a:extLst>
                <a:ext uri="{FF2B5EF4-FFF2-40B4-BE49-F238E27FC236}">
                  <a16:creationId xmlns:a16="http://schemas.microsoft.com/office/drawing/2014/main" id="{03C1DD5B-B6EF-420F-234F-9D6F5C4E7B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93" y="1677"/>
              <a:ext cx="78" cy="0"/>
            </a:xfrm>
            <a:prstGeom prst="line">
              <a:avLst/>
            </a:prstGeom>
            <a:noFill/>
            <a:ln w="50800">
              <a:solidFill>
                <a:srgbClr val="242F3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1742" name="Group 1148">
            <a:extLst>
              <a:ext uri="{FF2B5EF4-FFF2-40B4-BE49-F238E27FC236}">
                <a16:creationId xmlns:a16="http://schemas.microsoft.com/office/drawing/2014/main" id="{40893F8A-B9C3-1613-9B3C-D8EA9371B3C0}"/>
              </a:ext>
            </a:extLst>
          </p:cNvPr>
          <p:cNvGrpSpPr>
            <a:grpSpLocks/>
          </p:cNvGrpSpPr>
          <p:nvPr/>
        </p:nvGrpSpPr>
        <p:grpSpPr bwMode="auto">
          <a:xfrm>
            <a:off x="2106613" y="4710113"/>
            <a:ext cx="284162" cy="284162"/>
            <a:chOff x="1327" y="2967"/>
            <a:chExt cx="179" cy="179"/>
          </a:xfrm>
        </p:grpSpPr>
        <p:sp>
          <p:nvSpPr>
            <p:cNvPr id="71747" name="Oval 1146">
              <a:extLst>
                <a:ext uri="{FF2B5EF4-FFF2-40B4-BE49-F238E27FC236}">
                  <a16:creationId xmlns:a16="http://schemas.microsoft.com/office/drawing/2014/main" id="{7C0D8709-0F4A-575C-54C4-CE58822274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27" y="2967"/>
              <a:ext cx="179" cy="179"/>
            </a:xfrm>
            <a:prstGeom prst="ellipse">
              <a:avLst/>
            </a:prstGeom>
            <a:solidFill>
              <a:srgbClr val="2AC0FF"/>
            </a:solidFill>
            <a:ln w="50800">
              <a:solidFill>
                <a:srgbClr val="242F3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71748" name="Line 1147">
              <a:extLst>
                <a:ext uri="{FF2B5EF4-FFF2-40B4-BE49-F238E27FC236}">
                  <a16:creationId xmlns:a16="http://schemas.microsoft.com/office/drawing/2014/main" id="{F662D057-814A-F2F8-23EE-B050E786D2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78" y="3061"/>
              <a:ext cx="69" cy="0"/>
            </a:xfrm>
            <a:prstGeom prst="line">
              <a:avLst/>
            </a:prstGeom>
            <a:noFill/>
            <a:ln w="50800">
              <a:solidFill>
                <a:srgbClr val="242F3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1743" name="Group 1151">
            <a:extLst>
              <a:ext uri="{FF2B5EF4-FFF2-40B4-BE49-F238E27FC236}">
                <a16:creationId xmlns:a16="http://schemas.microsoft.com/office/drawing/2014/main" id="{996BC9D9-2C3A-45F8-0903-275451E9A335}"/>
              </a:ext>
            </a:extLst>
          </p:cNvPr>
          <p:cNvGrpSpPr>
            <a:grpSpLocks/>
          </p:cNvGrpSpPr>
          <p:nvPr/>
        </p:nvGrpSpPr>
        <p:grpSpPr bwMode="auto">
          <a:xfrm>
            <a:off x="2495550" y="4402138"/>
            <a:ext cx="284163" cy="284162"/>
            <a:chOff x="1572" y="2773"/>
            <a:chExt cx="179" cy="179"/>
          </a:xfrm>
        </p:grpSpPr>
        <p:sp>
          <p:nvSpPr>
            <p:cNvPr id="71745" name="Oval 1149">
              <a:extLst>
                <a:ext uri="{FF2B5EF4-FFF2-40B4-BE49-F238E27FC236}">
                  <a16:creationId xmlns:a16="http://schemas.microsoft.com/office/drawing/2014/main" id="{A090A440-4A28-A7B0-53A3-F2F19D1666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2" y="2773"/>
              <a:ext cx="179" cy="179"/>
            </a:xfrm>
            <a:prstGeom prst="ellipse">
              <a:avLst/>
            </a:prstGeom>
            <a:solidFill>
              <a:srgbClr val="2AC0FF"/>
            </a:solidFill>
            <a:ln w="50800">
              <a:solidFill>
                <a:srgbClr val="242F3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71746" name="Line 1150">
              <a:extLst>
                <a:ext uri="{FF2B5EF4-FFF2-40B4-BE49-F238E27FC236}">
                  <a16:creationId xmlns:a16="http://schemas.microsoft.com/office/drawing/2014/main" id="{83E28D8C-B322-8A20-489D-2E192E8DE11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22" y="2867"/>
              <a:ext cx="70" cy="0"/>
            </a:xfrm>
            <a:prstGeom prst="line">
              <a:avLst/>
            </a:prstGeom>
            <a:noFill/>
            <a:ln w="50800">
              <a:solidFill>
                <a:srgbClr val="242F3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71744" name="Line 1152">
            <a:extLst>
              <a:ext uri="{FF2B5EF4-FFF2-40B4-BE49-F238E27FC236}">
                <a16:creationId xmlns:a16="http://schemas.microsoft.com/office/drawing/2014/main" id="{458237B3-418E-1155-4754-A5BBDFF60E97}"/>
              </a:ext>
            </a:extLst>
          </p:cNvPr>
          <p:cNvSpPr>
            <a:spLocks noChangeShapeType="1"/>
          </p:cNvSpPr>
          <p:nvPr/>
        </p:nvSpPr>
        <p:spPr bwMode="auto">
          <a:xfrm>
            <a:off x="5187950" y="12700"/>
            <a:ext cx="0" cy="68199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050">
            <a:extLst>
              <a:ext uri="{FF2B5EF4-FFF2-40B4-BE49-F238E27FC236}">
                <a16:creationId xmlns:a16="http://schemas.microsoft.com/office/drawing/2014/main" id="{D545D66C-8439-57E9-CA53-A03BD8D799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75" y="2009775"/>
            <a:ext cx="8170863" cy="2303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455684" name="Rectangle 2052">
            <a:extLst>
              <a:ext uri="{FF2B5EF4-FFF2-40B4-BE49-F238E27FC236}">
                <a16:creationId xmlns:a16="http://schemas.microsoft.com/office/drawing/2014/main" id="{0306C7CE-7A4B-31A1-4DF6-FAD13A6EE9A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976640" y="1038406"/>
            <a:ext cx="3310360" cy="42462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54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Particle Size &amp; Collection Efficiency</a:t>
            </a:r>
          </a:p>
        </p:txBody>
      </p:sp>
      <p:pic>
        <p:nvPicPr>
          <p:cNvPr id="73733" name="Picture 2053">
            <a:extLst>
              <a:ext uri="{FF2B5EF4-FFF2-40B4-BE49-F238E27FC236}">
                <a16:creationId xmlns:a16="http://schemas.microsoft.com/office/drawing/2014/main" id="{C39B3A86-85D7-3848-2F0A-284CBD37193F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97664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>
            <a:extLst>
              <a:ext uri="{FF2B5EF4-FFF2-40B4-BE49-F238E27FC236}">
                <a16:creationId xmlns:a16="http://schemas.microsoft.com/office/drawing/2014/main" id="{AC11276A-FD7D-41FB-41A0-E20F72E3B2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8563" y="465138"/>
            <a:ext cx="6829425" cy="709612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lIns="20638" tIns="28575" rIns="20638" bIns="28575"/>
          <a:lstStyle/>
          <a:p>
            <a:pPr algn="ctr" defTabSz="960438">
              <a:lnSpc>
                <a:spcPts val="4500"/>
              </a:lnSpc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/>
            </a:pPr>
            <a:r>
              <a:rPr lang="en-US" sz="4500" b="1" dirty="0">
                <a:latin typeface="Arial" charset="0"/>
              </a:rPr>
              <a:t>Conduction Mechanisms</a:t>
            </a:r>
          </a:p>
        </p:txBody>
      </p:sp>
      <p:grpSp>
        <p:nvGrpSpPr>
          <p:cNvPr id="75779" name="Group 61">
            <a:extLst>
              <a:ext uri="{FF2B5EF4-FFF2-40B4-BE49-F238E27FC236}">
                <a16:creationId xmlns:a16="http://schemas.microsoft.com/office/drawing/2014/main" id="{768B05D6-D79B-3D76-EC0B-AC405D7D3411}"/>
              </a:ext>
            </a:extLst>
          </p:cNvPr>
          <p:cNvGrpSpPr>
            <a:grpSpLocks/>
          </p:cNvGrpSpPr>
          <p:nvPr/>
        </p:nvGrpSpPr>
        <p:grpSpPr bwMode="auto">
          <a:xfrm>
            <a:off x="2101850" y="1933575"/>
            <a:ext cx="2173288" cy="4005263"/>
            <a:chOff x="1324" y="1218"/>
            <a:chExt cx="1369" cy="2523"/>
          </a:xfrm>
        </p:grpSpPr>
        <p:grpSp>
          <p:nvGrpSpPr>
            <p:cNvPr id="75810" name="Group 8">
              <a:extLst>
                <a:ext uri="{FF2B5EF4-FFF2-40B4-BE49-F238E27FC236}">
                  <a16:creationId xmlns:a16="http://schemas.microsoft.com/office/drawing/2014/main" id="{FC9BA1EB-F545-82F4-C6CB-44F55B06B93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12" y="1225"/>
              <a:ext cx="281" cy="2516"/>
              <a:chOff x="2412" y="1225"/>
              <a:chExt cx="281" cy="2516"/>
            </a:xfrm>
          </p:grpSpPr>
          <p:sp>
            <p:nvSpPr>
              <p:cNvPr id="75827" name="Line 3">
                <a:extLst>
                  <a:ext uri="{FF2B5EF4-FFF2-40B4-BE49-F238E27FC236}">
                    <a16:creationId xmlns:a16="http://schemas.microsoft.com/office/drawing/2014/main" id="{1DCFF70D-C084-F183-E2B9-986B729511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57" y="1225"/>
                <a:ext cx="0" cy="2095"/>
              </a:xfrm>
              <a:prstGeom prst="line">
                <a:avLst/>
              </a:prstGeom>
              <a:noFill/>
              <a:ln w="762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5828" name="Line 4">
                <a:extLst>
                  <a:ext uri="{FF2B5EF4-FFF2-40B4-BE49-F238E27FC236}">
                    <a16:creationId xmlns:a16="http://schemas.microsoft.com/office/drawing/2014/main" id="{5EB918B7-9E49-BCCE-736F-86E5FC4B4E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71" y="3547"/>
                <a:ext cx="163" cy="0"/>
              </a:xfrm>
              <a:prstGeom prst="line">
                <a:avLst/>
              </a:prstGeom>
              <a:noFill/>
              <a:ln w="762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5829" name="Line 5">
                <a:extLst>
                  <a:ext uri="{FF2B5EF4-FFF2-40B4-BE49-F238E27FC236}">
                    <a16:creationId xmlns:a16="http://schemas.microsoft.com/office/drawing/2014/main" id="{48B85D01-CF47-4EB2-C89B-88A5268ED4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14" y="3648"/>
                <a:ext cx="87" cy="0"/>
              </a:xfrm>
              <a:prstGeom prst="line">
                <a:avLst/>
              </a:prstGeom>
              <a:noFill/>
              <a:ln w="762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5830" name="Line 6">
                <a:extLst>
                  <a:ext uri="{FF2B5EF4-FFF2-40B4-BE49-F238E27FC236}">
                    <a16:creationId xmlns:a16="http://schemas.microsoft.com/office/drawing/2014/main" id="{46E61175-CF84-7FC1-10F8-AC22A2C8DC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39" y="3741"/>
                <a:ext cx="45" cy="0"/>
              </a:xfrm>
              <a:prstGeom prst="line">
                <a:avLst/>
              </a:prstGeom>
              <a:noFill/>
              <a:ln w="762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5831" name="Line 7">
                <a:extLst>
                  <a:ext uri="{FF2B5EF4-FFF2-40B4-BE49-F238E27FC236}">
                    <a16:creationId xmlns:a16="http://schemas.microsoft.com/office/drawing/2014/main" id="{79D512E6-A187-F220-0761-A2B08EBE2C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12" y="3446"/>
                <a:ext cx="281" cy="0"/>
              </a:xfrm>
              <a:prstGeom prst="line">
                <a:avLst/>
              </a:prstGeom>
              <a:noFill/>
              <a:ln w="762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75811" name="Freeform 9">
              <a:extLst>
                <a:ext uri="{FF2B5EF4-FFF2-40B4-BE49-F238E27FC236}">
                  <a16:creationId xmlns:a16="http://schemas.microsoft.com/office/drawing/2014/main" id="{9FA010CC-ECEF-B0BF-3988-501D9E03FE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7" y="1429"/>
              <a:ext cx="499" cy="414"/>
            </a:xfrm>
            <a:custGeom>
              <a:avLst/>
              <a:gdLst>
                <a:gd name="T0" fmla="*/ 490 w 499"/>
                <a:gd name="T1" fmla="*/ 93 h 414"/>
                <a:gd name="T2" fmla="*/ 473 w 499"/>
                <a:gd name="T3" fmla="*/ 76 h 414"/>
                <a:gd name="T4" fmla="*/ 456 w 499"/>
                <a:gd name="T5" fmla="*/ 67 h 414"/>
                <a:gd name="T6" fmla="*/ 430 w 499"/>
                <a:gd name="T7" fmla="*/ 51 h 414"/>
                <a:gd name="T8" fmla="*/ 405 w 499"/>
                <a:gd name="T9" fmla="*/ 34 h 414"/>
                <a:gd name="T10" fmla="*/ 363 w 499"/>
                <a:gd name="T11" fmla="*/ 34 h 414"/>
                <a:gd name="T12" fmla="*/ 321 w 499"/>
                <a:gd name="T13" fmla="*/ 25 h 414"/>
                <a:gd name="T14" fmla="*/ 253 w 499"/>
                <a:gd name="T15" fmla="*/ 0 h 414"/>
                <a:gd name="T16" fmla="*/ 186 w 499"/>
                <a:gd name="T17" fmla="*/ 0 h 414"/>
                <a:gd name="T18" fmla="*/ 118 w 499"/>
                <a:gd name="T19" fmla="*/ 0 h 414"/>
                <a:gd name="T20" fmla="*/ 51 w 499"/>
                <a:gd name="T21" fmla="*/ 0 h 414"/>
                <a:gd name="T22" fmla="*/ 34 w 499"/>
                <a:gd name="T23" fmla="*/ 8 h 414"/>
                <a:gd name="T24" fmla="*/ 25 w 499"/>
                <a:gd name="T25" fmla="*/ 25 h 414"/>
                <a:gd name="T26" fmla="*/ 17 w 499"/>
                <a:gd name="T27" fmla="*/ 51 h 414"/>
                <a:gd name="T28" fmla="*/ 8 w 499"/>
                <a:gd name="T29" fmla="*/ 93 h 414"/>
                <a:gd name="T30" fmla="*/ 8 w 499"/>
                <a:gd name="T31" fmla="*/ 135 h 414"/>
                <a:gd name="T32" fmla="*/ 8 w 499"/>
                <a:gd name="T33" fmla="*/ 160 h 414"/>
                <a:gd name="T34" fmla="*/ 0 w 499"/>
                <a:gd name="T35" fmla="*/ 177 h 414"/>
                <a:gd name="T36" fmla="*/ 0 w 499"/>
                <a:gd name="T37" fmla="*/ 219 h 414"/>
                <a:gd name="T38" fmla="*/ 0 w 499"/>
                <a:gd name="T39" fmla="*/ 253 h 414"/>
                <a:gd name="T40" fmla="*/ 0 w 499"/>
                <a:gd name="T41" fmla="*/ 278 h 414"/>
                <a:gd name="T42" fmla="*/ 8 w 499"/>
                <a:gd name="T43" fmla="*/ 303 h 414"/>
                <a:gd name="T44" fmla="*/ 25 w 499"/>
                <a:gd name="T45" fmla="*/ 329 h 414"/>
                <a:gd name="T46" fmla="*/ 68 w 499"/>
                <a:gd name="T47" fmla="*/ 371 h 414"/>
                <a:gd name="T48" fmla="*/ 84 w 499"/>
                <a:gd name="T49" fmla="*/ 379 h 414"/>
                <a:gd name="T50" fmla="*/ 101 w 499"/>
                <a:gd name="T51" fmla="*/ 396 h 414"/>
                <a:gd name="T52" fmla="*/ 127 w 499"/>
                <a:gd name="T53" fmla="*/ 405 h 414"/>
                <a:gd name="T54" fmla="*/ 152 w 499"/>
                <a:gd name="T55" fmla="*/ 413 h 414"/>
                <a:gd name="T56" fmla="*/ 177 w 499"/>
                <a:gd name="T57" fmla="*/ 413 h 414"/>
                <a:gd name="T58" fmla="*/ 203 w 499"/>
                <a:gd name="T59" fmla="*/ 413 h 414"/>
                <a:gd name="T60" fmla="*/ 245 w 499"/>
                <a:gd name="T61" fmla="*/ 396 h 414"/>
                <a:gd name="T62" fmla="*/ 262 w 499"/>
                <a:gd name="T63" fmla="*/ 379 h 414"/>
                <a:gd name="T64" fmla="*/ 279 w 499"/>
                <a:gd name="T65" fmla="*/ 362 h 414"/>
                <a:gd name="T66" fmla="*/ 304 w 499"/>
                <a:gd name="T67" fmla="*/ 346 h 414"/>
                <a:gd name="T68" fmla="*/ 329 w 499"/>
                <a:gd name="T69" fmla="*/ 329 h 414"/>
                <a:gd name="T70" fmla="*/ 346 w 499"/>
                <a:gd name="T71" fmla="*/ 320 h 414"/>
                <a:gd name="T72" fmla="*/ 388 w 499"/>
                <a:gd name="T73" fmla="*/ 312 h 414"/>
                <a:gd name="T74" fmla="*/ 447 w 499"/>
                <a:gd name="T75" fmla="*/ 278 h 414"/>
                <a:gd name="T76" fmla="*/ 464 w 499"/>
                <a:gd name="T77" fmla="*/ 270 h 414"/>
                <a:gd name="T78" fmla="*/ 481 w 499"/>
                <a:gd name="T79" fmla="*/ 253 h 414"/>
                <a:gd name="T80" fmla="*/ 490 w 499"/>
                <a:gd name="T81" fmla="*/ 236 h 414"/>
                <a:gd name="T82" fmla="*/ 498 w 499"/>
                <a:gd name="T83" fmla="*/ 219 h 414"/>
                <a:gd name="T84" fmla="*/ 498 w 499"/>
                <a:gd name="T85" fmla="*/ 194 h 414"/>
                <a:gd name="T86" fmla="*/ 498 w 499"/>
                <a:gd name="T87" fmla="*/ 169 h 414"/>
                <a:gd name="T88" fmla="*/ 498 w 499"/>
                <a:gd name="T89" fmla="*/ 143 h 414"/>
                <a:gd name="T90" fmla="*/ 498 w 499"/>
                <a:gd name="T91" fmla="*/ 118 h 41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499" h="414">
                  <a:moveTo>
                    <a:pt x="498" y="101"/>
                  </a:moveTo>
                  <a:lnTo>
                    <a:pt x="498" y="93"/>
                  </a:lnTo>
                  <a:lnTo>
                    <a:pt x="490" y="93"/>
                  </a:lnTo>
                  <a:lnTo>
                    <a:pt x="481" y="84"/>
                  </a:lnTo>
                  <a:lnTo>
                    <a:pt x="481" y="76"/>
                  </a:lnTo>
                  <a:lnTo>
                    <a:pt x="473" y="76"/>
                  </a:lnTo>
                  <a:lnTo>
                    <a:pt x="473" y="67"/>
                  </a:lnTo>
                  <a:lnTo>
                    <a:pt x="464" y="67"/>
                  </a:lnTo>
                  <a:lnTo>
                    <a:pt x="456" y="67"/>
                  </a:lnTo>
                  <a:lnTo>
                    <a:pt x="447" y="59"/>
                  </a:lnTo>
                  <a:lnTo>
                    <a:pt x="439" y="51"/>
                  </a:lnTo>
                  <a:lnTo>
                    <a:pt x="430" y="51"/>
                  </a:lnTo>
                  <a:lnTo>
                    <a:pt x="422" y="42"/>
                  </a:lnTo>
                  <a:lnTo>
                    <a:pt x="414" y="42"/>
                  </a:lnTo>
                  <a:lnTo>
                    <a:pt x="405" y="34"/>
                  </a:lnTo>
                  <a:lnTo>
                    <a:pt x="397" y="34"/>
                  </a:lnTo>
                  <a:lnTo>
                    <a:pt x="371" y="34"/>
                  </a:lnTo>
                  <a:lnTo>
                    <a:pt x="363" y="34"/>
                  </a:lnTo>
                  <a:lnTo>
                    <a:pt x="355" y="25"/>
                  </a:lnTo>
                  <a:lnTo>
                    <a:pt x="329" y="25"/>
                  </a:lnTo>
                  <a:lnTo>
                    <a:pt x="321" y="25"/>
                  </a:lnTo>
                  <a:lnTo>
                    <a:pt x="295" y="25"/>
                  </a:lnTo>
                  <a:lnTo>
                    <a:pt x="279" y="25"/>
                  </a:lnTo>
                  <a:lnTo>
                    <a:pt x="253" y="0"/>
                  </a:lnTo>
                  <a:lnTo>
                    <a:pt x="228" y="0"/>
                  </a:lnTo>
                  <a:lnTo>
                    <a:pt x="211" y="0"/>
                  </a:lnTo>
                  <a:lnTo>
                    <a:pt x="186" y="0"/>
                  </a:lnTo>
                  <a:lnTo>
                    <a:pt x="160" y="0"/>
                  </a:lnTo>
                  <a:lnTo>
                    <a:pt x="143" y="0"/>
                  </a:lnTo>
                  <a:lnTo>
                    <a:pt x="118" y="0"/>
                  </a:lnTo>
                  <a:lnTo>
                    <a:pt x="93" y="0"/>
                  </a:lnTo>
                  <a:lnTo>
                    <a:pt x="76" y="0"/>
                  </a:lnTo>
                  <a:lnTo>
                    <a:pt x="51" y="0"/>
                  </a:lnTo>
                  <a:lnTo>
                    <a:pt x="42" y="0"/>
                  </a:lnTo>
                  <a:lnTo>
                    <a:pt x="42" y="8"/>
                  </a:lnTo>
                  <a:lnTo>
                    <a:pt x="34" y="8"/>
                  </a:lnTo>
                  <a:lnTo>
                    <a:pt x="25" y="8"/>
                  </a:lnTo>
                  <a:lnTo>
                    <a:pt x="25" y="17"/>
                  </a:lnTo>
                  <a:lnTo>
                    <a:pt x="25" y="25"/>
                  </a:lnTo>
                  <a:lnTo>
                    <a:pt x="25" y="34"/>
                  </a:lnTo>
                  <a:lnTo>
                    <a:pt x="25" y="42"/>
                  </a:lnTo>
                  <a:lnTo>
                    <a:pt x="17" y="51"/>
                  </a:lnTo>
                  <a:lnTo>
                    <a:pt x="17" y="76"/>
                  </a:lnTo>
                  <a:lnTo>
                    <a:pt x="8" y="84"/>
                  </a:lnTo>
                  <a:lnTo>
                    <a:pt x="8" y="93"/>
                  </a:lnTo>
                  <a:lnTo>
                    <a:pt x="8" y="101"/>
                  </a:lnTo>
                  <a:lnTo>
                    <a:pt x="8" y="126"/>
                  </a:lnTo>
                  <a:lnTo>
                    <a:pt x="8" y="135"/>
                  </a:lnTo>
                  <a:lnTo>
                    <a:pt x="8" y="143"/>
                  </a:lnTo>
                  <a:lnTo>
                    <a:pt x="8" y="152"/>
                  </a:lnTo>
                  <a:lnTo>
                    <a:pt x="8" y="160"/>
                  </a:lnTo>
                  <a:lnTo>
                    <a:pt x="8" y="169"/>
                  </a:lnTo>
                  <a:lnTo>
                    <a:pt x="0" y="169"/>
                  </a:lnTo>
                  <a:lnTo>
                    <a:pt x="0" y="177"/>
                  </a:lnTo>
                  <a:lnTo>
                    <a:pt x="0" y="185"/>
                  </a:lnTo>
                  <a:lnTo>
                    <a:pt x="0" y="211"/>
                  </a:lnTo>
                  <a:lnTo>
                    <a:pt x="0" y="219"/>
                  </a:lnTo>
                  <a:lnTo>
                    <a:pt x="0" y="236"/>
                  </a:lnTo>
                  <a:lnTo>
                    <a:pt x="0" y="244"/>
                  </a:lnTo>
                  <a:lnTo>
                    <a:pt x="0" y="253"/>
                  </a:lnTo>
                  <a:lnTo>
                    <a:pt x="0" y="261"/>
                  </a:lnTo>
                  <a:lnTo>
                    <a:pt x="0" y="270"/>
                  </a:lnTo>
                  <a:lnTo>
                    <a:pt x="0" y="278"/>
                  </a:lnTo>
                  <a:lnTo>
                    <a:pt x="0" y="287"/>
                  </a:lnTo>
                  <a:lnTo>
                    <a:pt x="8" y="295"/>
                  </a:lnTo>
                  <a:lnTo>
                    <a:pt x="8" y="303"/>
                  </a:lnTo>
                  <a:lnTo>
                    <a:pt x="17" y="312"/>
                  </a:lnTo>
                  <a:lnTo>
                    <a:pt x="25" y="320"/>
                  </a:lnTo>
                  <a:lnTo>
                    <a:pt x="25" y="329"/>
                  </a:lnTo>
                  <a:lnTo>
                    <a:pt x="42" y="346"/>
                  </a:lnTo>
                  <a:lnTo>
                    <a:pt x="68" y="362"/>
                  </a:lnTo>
                  <a:lnTo>
                    <a:pt x="68" y="371"/>
                  </a:lnTo>
                  <a:lnTo>
                    <a:pt x="76" y="371"/>
                  </a:lnTo>
                  <a:lnTo>
                    <a:pt x="76" y="379"/>
                  </a:lnTo>
                  <a:lnTo>
                    <a:pt x="84" y="379"/>
                  </a:lnTo>
                  <a:lnTo>
                    <a:pt x="93" y="388"/>
                  </a:lnTo>
                  <a:lnTo>
                    <a:pt x="93" y="396"/>
                  </a:lnTo>
                  <a:lnTo>
                    <a:pt x="101" y="396"/>
                  </a:lnTo>
                  <a:lnTo>
                    <a:pt x="110" y="396"/>
                  </a:lnTo>
                  <a:lnTo>
                    <a:pt x="118" y="405"/>
                  </a:lnTo>
                  <a:lnTo>
                    <a:pt x="127" y="405"/>
                  </a:lnTo>
                  <a:lnTo>
                    <a:pt x="135" y="413"/>
                  </a:lnTo>
                  <a:lnTo>
                    <a:pt x="143" y="413"/>
                  </a:lnTo>
                  <a:lnTo>
                    <a:pt x="152" y="413"/>
                  </a:lnTo>
                  <a:lnTo>
                    <a:pt x="160" y="413"/>
                  </a:lnTo>
                  <a:lnTo>
                    <a:pt x="169" y="413"/>
                  </a:lnTo>
                  <a:lnTo>
                    <a:pt x="177" y="413"/>
                  </a:lnTo>
                  <a:lnTo>
                    <a:pt x="186" y="413"/>
                  </a:lnTo>
                  <a:lnTo>
                    <a:pt x="194" y="413"/>
                  </a:lnTo>
                  <a:lnTo>
                    <a:pt x="203" y="413"/>
                  </a:lnTo>
                  <a:lnTo>
                    <a:pt x="211" y="413"/>
                  </a:lnTo>
                  <a:lnTo>
                    <a:pt x="219" y="405"/>
                  </a:lnTo>
                  <a:lnTo>
                    <a:pt x="245" y="396"/>
                  </a:lnTo>
                  <a:lnTo>
                    <a:pt x="253" y="388"/>
                  </a:lnTo>
                  <a:lnTo>
                    <a:pt x="262" y="388"/>
                  </a:lnTo>
                  <a:lnTo>
                    <a:pt x="262" y="379"/>
                  </a:lnTo>
                  <a:lnTo>
                    <a:pt x="270" y="379"/>
                  </a:lnTo>
                  <a:lnTo>
                    <a:pt x="279" y="371"/>
                  </a:lnTo>
                  <a:lnTo>
                    <a:pt x="279" y="362"/>
                  </a:lnTo>
                  <a:lnTo>
                    <a:pt x="287" y="362"/>
                  </a:lnTo>
                  <a:lnTo>
                    <a:pt x="295" y="362"/>
                  </a:lnTo>
                  <a:lnTo>
                    <a:pt x="304" y="346"/>
                  </a:lnTo>
                  <a:lnTo>
                    <a:pt x="312" y="346"/>
                  </a:lnTo>
                  <a:lnTo>
                    <a:pt x="321" y="337"/>
                  </a:lnTo>
                  <a:lnTo>
                    <a:pt x="329" y="329"/>
                  </a:lnTo>
                  <a:lnTo>
                    <a:pt x="338" y="329"/>
                  </a:lnTo>
                  <a:lnTo>
                    <a:pt x="346" y="329"/>
                  </a:lnTo>
                  <a:lnTo>
                    <a:pt x="346" y="320"/>
                  </a:lnTo>
                  <a:lnTo>
                    <a:pt x="355" y="312"/>
                  </a:lnTo>
                  <a:lnTo>
                    <a:pt x="380" y="312"/>
                  </a:lnTo>
                  <a:lnTo>
                    <a:pt x="388" y="312"/>
                  </a:lnTo>
                  <a:lnTo>
                    <a:pt x="414" y="295"/>
                  </a:lnTo>
                  <a:lnTo>
                    <a:pt x="439" y="278"/>
                  </a:lnTo>
                  <a:lnTo>
                    <a:pt x="447" y="278"/>
                  </a:lnTo>
                  <a:lnTo>
                    <a:pt x="447" y="270"/>
                  </a:lnTo>
                  <a:lnTo>
                    <a:pt x="456" y="270"/>
                  </a:lnTo>
                  <a:lnTo>
                    <a:pt x="464" y="270"/>
                  </a:lnTo>
                  <a:lnTo>
                    <a:pt x="464" y="261"/>
                  </a:lnTo>
                  <a:lnTo>
                    <a:pt x="473" y="253"/>
                  </a:lnTo>
                  <a:lnTo>
                    <a:pt x="481" y="253"/>
                  </a:lnTo>
                  <a:lnTo>
                    <a:pt x="481" y="244"/>
                  </a:lnTo>
                  <a:lnTo>
                    <a:pt x="490" y="244"/>
                  </a:lnTo>
                  <a:lnTo>
                    <a:pt x="490" y="236"/>
                  </a:lnTo>
                  <a:lnTo>
                    <a:pt x="498" y="236"/>
                  </a:lnTo>
                  <a:lnTo>
                    <a:pt x="498" y="228"/>
                  </a:lnTo>
                  <a:lnTo>
                    <a:pt x="498" y="219"/>
                  </a:lnTo>
                  <a:lnTo>
                    <a:pt x="498" y="211"/>
                  </a:lnTo>
                  <a:lnTo>
                    <a:pt x="498" y="202"/>
                  </a:lnTo>
                  <a:lnTo>
                    <a:pt x="498" y="194"/>
                  </a:lnTo>
                  <a:lnTo>
                    <a:pt x="498" y="185"/>
                  </a:lnTo>
                  <a:lnTo>
                    <a:pt x="498" y="177"/>
                  </a:lnTo>
                  <a:lnTo>
                    <a:pt x="498" y="169"/>
                  </a:lnTo>
                  <a:lnTo>
                    <a:pt x="498" y="160"/>
                  </a:lnTo>
                  <a:lnTo>
                    <a:pt x="498" y="152"/>
                  </a:lnTo>
                  <a:lnTo>
                    <a:pt x="498" y="143"/>
                  </a:lnTo>
                  <a:lnTo>
                    <a:pt x="498" y="135"/>
                  </a:lnTo>
                  <a:lnTo>
                    <a:pt x="498" y="126"/>
                  </a:lnTo>
                  <a:lnTo>
                    <a:pt x="498" y="118"/>
                  </a:lnTo>
                  <a:lnTo>
                    <a:pt x="498" y="110"/>
                  </a:lnTo>
                  <a:lnTo>
                    <a:pt x="498" y="101"/>
                  </a:lnTo>
                </a:path>
              </a:pathLst>
            </a:custGeom>
            <a:gradFill rotWithShape="0">
              <a:gsLst>
                <a:gs pos="0">
                  <a:srgbClr val="8F5B1A"/>
                </a:gs>
                <a:gs pos="100000">
                  <a:srgbClr val="A57C48"/>
                </a:gs>
              </a:gsLst>
              <a:path path="rect">
                <a:fillToRect l="50000" t="50000" r="50000" b="50000"/>
              </a:path>
            </a:gradFill>
            <a:ln w="254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5812" name="Freeform 10">
              <a:extLst>
                <a:ext uri="{FF2B5EF4-FFF2-40B4-BE49-F238E27FC236}">
                  <a16:creationId xmlns:a16="http://schemas.microsoft.com/office/drawing/2014/main" id="{FB488720-C028-20A1-8166-FDC40DE12C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3" y="1750"/>
              <a:ext cx="465" cy="431"/>
            </a:xfrm>
            <a:custGeom>
              <a:avLst/>
              <a:gdLst>
                <a:gd name="T0" fmla="*/ 67 w 465"/>
                <a:gd name="T1" fmla="*/ 34 h 431"/>
                <a:gd name="T2" fmla="*/ 51 w 465"/>
                <a:gd name="T3" fmla="*/ 42 h 431"/>
                <a:gd name="T4" fmla="*/ 34 w 465"/>
                <a:gd name="T5" fmla="*/ 59 h 431"/>
                <a:gd name="T6" fmla="*/ 25 w 465"/>
                <a:gd name="T7" fmla="*/ 76 h 431"/>
                <a:gd name="T8" fmla="*/ 8 w 465"/>
                <a:gd name="T9" fmla="*/ 101 h 431"/>
                <a:gd name="T10" fmla="*/ 0 w 465"/>
                <a:gd name="T11" fmla="*/ 152 h 431"/>
                <a:gd name="T12" fmla="*/ 0 w 465"/>
                <a:gd name="T13" fmla="*/ 177 h 431"/>
                <a:gd name="T14" fmla="*/ 8 w 465"/>
                <a:gd name="T15" fmla="*/ 202 h 431"/>
                <a:gd name="T16" fmla="*/ 17 w 465"/>
                <a:gd name="T17" fmla="*/ 219 h 431"/>
                <a:gd name="T18" fmla="*/ 101 w 465"/>
                <a:gd name="T19" fmla="*/ 304 h 431"/>
                <a:gd name="T20" fmla="*/ 211 w 465"/>
                <a:gd name="T21" fmla="*/ 388 h 431"/>
                <a:gd name="T22" fmla="*/ 253 w 465"/>
                <a:gd name="T23" fmla="*/ 405 h 431"/>
                <a:gd name="T24" fmla="*/ 295 w 465"/>
                <a:gd name="T25" fmla="*/ 430 h 431"/>
                <a:gd name="T26" fmla="*/ 346 w 465"/>
                <a:gd name="T27" fmla="*/ 430 h 431"/>
                <a:gd name="T28" fmla="*/ 371 w 465"/>
                <a:gd name="T29" fmla="*/ 405 h 431"/>
                <a:gd name="T30" fmla="*/ 380 w 465"/>
                <a:gd name="T31" fmla="*/ 388 h 431"/>
                <a:gd name="T32" fmla="*/ 388 w 465"/>
                <a:gd name="T33" fmla="*/ 363 h 431"/>
                <a:gd name="T34" fmla="*/ 405 w 465"/>
                <a:gd name="T35" fmla="*/ 346 h 431"/>
                <a:gd name="T36" fmla="*/ 413 w 465"/>
                <a:gd name="T37" fmla="*/ 329 h 431"/>
                <a:gd name="T38" fmla="*/ 430 w 465"/>
                <a:gd name="T39" fmla="*/ 304 h 431"/>
                <a:gd name="T40" fmla="*/ 439 w 465"/>
                <a:gd name="T41" fmla="*/ 287 h 431"/>
                <a:gd name="T42" fmla="*/ 439 w 465"/>
                <a:gd name="T43" fmla="*/ 261 h 431"/>
                <a:gd name="T44" fmla="*/ 447 w 465"/>
                <a:gd name="T45" fmla="*/ 245 h 431"/>
                <a:gd name="T46" fmla="*/ 456 w 465"/>
                <a:gd name="T47" fmla="*/ 219 h 431"/>
                <a:gd name="T48" fmla="*/ 464 w 465"/>
                <a:gd name="T49" fmla="*/ 194 h 431"/>
                <a:gd name="T50" fmla="*/ 456 w 465"/>
                <a:gd name="T51" fmla="*/ 160 h 431"/>
                <a:gd name="T52" fmla="*/ 439 w 465"/>
                <a:gd name="T53" fmla="*/ 143 h 431"/>
                <a:gd name="T54" fmla="*/ 430 w 465"/>
                <a:gd name="T55" fmla="*/ 126 h 431"/>
                <a:gd name="T56" fmla="*/ 422 w 465"/>
                <a:gd name="T57" fmla="*/ 110 h 431"/>
                <a:gd name="T58" fmla="*/ 413 w 465"/>
                <a:gd name="T59" fmla="*/ 84 h 431"/>
                <a:gd name="T60" fmla="*/ 397 w 465"/>
                <a:gd name="T61" fmla="*/ 76 h 431"/>
                <a:gd name="T62" fmla="*/ 388 w 465"/>
                <a:gd name="T63" fmla="*/ 59 h 431"/>
                <a:gd name="T64" fmla="*/ 363 w 465"/>
                <a:gd name="T65" fmla="*/ 51 h 431"/>
                <a:gd name="T66" fmla="*/ 354 w 465"/>
                <a:gd name="T67" fmla="*/ 34 h 431"/>
                <a:gd name="T68" fmla="*/ 329 w 465"/>
                <a:gd name="T69" fmla="*/ 34 h 431"/>
                <a:gd name="T70" fmla="*/ 304 w 465"/>
                <a:gd name="T71" fmla="*/ 25 h 431"/>
                <a:gd name="T72" fmla="*/ 278 w 465"/>
                <a:gd name="T73" fmla="*/ 25 h 431"/>
                <a:gd name="T74" fmla="*/ 253 w 465"/>
                <a:gd name="T75" fmla="*/ 17 h 431"/>
                <a:gd name="T76" fmla="*/ 211 w 465"/>
                <a:gd name="T77" fmla="*/ 17 h 431"/>
                <a:gd name="T78" fmla="*/ 186 w 465"/>
                <a:gd name="T79" fmla="*/ 17 h 431"/>
                <a:gd name="T80" fmla="*/ 160 w 465"/>
                <a:gd name="T81" fmla="*/ 17 h 431"/>
                <a:gd name="T82" fmla="*/ 143 w 465"/>
                <a:gd name="T83" fmla="*/ 8 h 431"/>
                <a:gd name="T84" fmla="*/ 118 w 465"/>
                <a:gd name="T85" fmla="*/ 0 h 431"/>
                <a:gd name="T86" fmla="*/ 101 w 465"/>
                <a:gd name="T87" fmla="*/ 8 h 431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465" h="431">
                  <a:moveTo>
                    <a:pt x="93" y="8"/>
                  </a:moveTo>
                  <a:lnTo>
                    <a:pt x="67" y="25"/>
                  </a:lnTo>
                  <a:lnTo>
                    <a:pt x="67" y="34"/>
                  </a:lnTo>
                  <a:lnTo>
                    <a:pt x="59" y="34"/>
                  </a:lnTo>
                  <a:lnTo>
                    <a:pt x="51" y="34"/>
                  </a:lnTo>
                  <a:lnTo>
                    <a:pt x="51" y="42"/>
                  </a:lnTo>
                  <a:lnTo>
                    <a:pt x="51" y="51"/>
                  </a:lnTo>
                  <a:lnTo>
                    <a:pt x="42" y="51"/>
                  </a:lnTo>
                  <a:lnTo>
                    <a:pt x="34" y="59"/>
                  </a:lnTo>
                  <a:lnTo>
                    <a:pt x="34" y="67"/>
                  </a:lnTo>
                  <a:lnTo>
                    <a:pt x="25" y="67"/>
                  </a:lnTo>
                  <a:lnTo>
                    <a:pt x="25" y="76"/>
                  </a:lnTo>
                  <a:lnTo>
                    <a:pt x="17" y="84"/>
                  </a:lnTo>
                  <a:lnTo>
                    <a:pt x="8" y="93"/>
                  </a:lnTo>
                  <a:lnTo>
                    <a:pt x="8" y="101"/>
                  </a:lnTo>
                  <a:lnTo>
                    <a:pt x="0" y="101"/>
                  </a:lnTo>
                  <a:lnTo>
                    <a:pt x="0" y="126"/>
                  </a:lnTo>
                  <a:lnTo>
                    <a:pt x="0" y="152"/>
                  </a:lnTo>
                  <a:lnTo>
                    <a:pt x="0" y="160"/>
                  </a:lnTo>
                  <a:lnTo>
                    <a:pt x="0" y="169"/>
                  </a:lnTo>
                  <a:lnTo>
                    <a:pt x="0" y="177"/>
                  </a:lnTo>
                  <a:lnTo>
                    <a:pt x="0" y="185"/>
                  </a:lnTo>
                  <a:lnTo>
                    <a:pt x="8" y="194"/>
                  </a:lnTo>
                  <a:lnTo>
                    <a:pt x="8" y="202"/>
                  </a:lnTo>
                  <a:lnTo>
                    <a:pt x="17" y="202"/>
                  </a:lnTo>
                  <a:lnTo>
                    <a:pt x="17" y="211"/>
                  </a:lnTo>
                  <a:lnTo>
                    <a:pt x="17" y="219"/>
                  </a:lnTo>
                  <a:lnTo>
                    <a:pt x="51" y="253"/>
                  </a:lnTo>
                  <a:lnTo>
                    <a:pt x="76" y="278"/>
                  </a:lnTo>
                  <a:lnTo>
                    <a:pt x="101" y="304"/>
                  </a:lnTo>
                  <a:lnTo>
                    <a:pt x="169" y="346"/>
                  </a:lnTo>
                  <a:lnTo>
                    <a:pt x="202" y="379"/>
                  </a:lnTo>
                  <a:lnTo>
                    <a:pt x="211" y="388"/>
                  </a:lnTo>
                  <a:lnTo>
                    <a:pt x="219" y="388"/>
                  </a:lnTo>
                  <a:lnTo>
                    <a:pt x="236" y="405"/>
                  </a:lnTo>
                  <a:lnTo>
                    <a:pt x="253" y="405"/>
                  </a:lnTo>
                  <a:lnTo>
                    <a:pt x="278" y="422"/>
                  </a:lnTo>
                  <a:lnTo>
                    <a:pt x="287" y="430"/>
                  </a:lnTo>
                  <a:lnTo>
                    <a:pt x="295" y="430"/>
                  </a:lnTo>
                  <a:lnTo>
                    <a:pt x="304" y="430"/>
                  </a:lnTo>
                  <a:lnTo>
                    <a:pt x="321" y="430"/>
                  </a:lnTo>
                  <a:lnTo>
                    <a:pt x="346" y="430"/>
                  </a:lnTo>
                  <a:lnTo>
                    <a:pt x="354" y="422"/>
                  </a:lnTo>
                  <a:lnTo>
                    <a:pt x="363" y="413"/>
                  </a:lnTo>
                  <a:lnTo>
                    <a:pt x="371" y="405"/>
                  </a:lnTo>
                  <a:lnTo>
                    <a:pt x="371" y="396"/>
                  </a:lnTo>
                  <a:lnTo>
                    <a:pt x="371" y="388"/>
                  </a:lnTo>
                  <a:lnTo>
                    <a:pt x="380" y="388"/>
                  </a:lnTo>
                  <a:lnTo>
                    <a:pt x="388" y="379"/>
                  </a:lnTo>
                  <a:lnTo>
                    <a:pt x="388" y="371"/>
                  </a:lnTo>
                  <a:lnTo>
                    <a:pt x="388" y="363"/>
                  </a:lnTo>
                  <a:lnTo>
                    <a:pt x="397" y="354"/>
                  </a:lnTo>
                  <a:lnTo>
                    <a:pt x="405" y="354"/>
                  </a:lnTo>
                  <a:lnTo>
                    <a:pt x="405" y="346"/>
                  </a:lnTo>
                  <a:lnTo>
                    <a:pt x="405" y="337"/>
                  </a:lnTo>
                  <a:lnTo>
                    <a:pt x="413" y="337"/>
                  </a:lnTo>
                  <a:lnTo>
                    <a:pt x="413" y="329"/>
                  </a:lnTo>
                  <a:lnTo>
                    <a:pt x="422" y="320"/>
                  </a:lnTo>
                  <a:lnTo>
                    <a:pt x="422" y="304"/>
                  </a:lnTo>
                  <a:lnTo>
                    <a:pt x="430" y="304"/>
                  </a:lnTo>
                  <a:lnTo>
                    <a:pt x="430" y="295"/>
                  </a:lnTo>
                  <a:lnTo>
                    <a:pt x="430" y="287"/>
                  </a:lnTo>
                  <a:lnTo>
                    <a:pt x="439" y="287"/>
                  </a:lnTo>
                  <a:lnTo>
                    <a:pt x="439" y="278"/>
                  </a:lnTo>
                  <a:lnTo>
                    <a:pt x="439" y="270"/>
                  </a:lnTo>
                  <a:lnTo>
                    <a:pt x="439" y="261"/>
                  </a:lnTo>
                  <a:lnTo>
                    <a:pt x="439" y="253"/>
                  </a:lnTo>
                  <a:lnTo>
                    <a:pt x="447" y="253"/>
                  </a:lnTo>
                  <a:lnTo>
                    <a:pt x="447" y="245"/>
                  </a:lnTo>
                  <a:lnTo>
                    <a:pt x="456" y="236"/>
                  </a:lnTo>
                  <a:lnTo>
                    <a:pt x="456" y="228"/>
                  </a:lnTo>
                  <a:lnTo>
                    <a:pt x="456" y="219"/>
                  </a:lnTo>
                  <a:lnTo>
                    <a:pt x="456" y="211"/>
                  </a:lnTo>
                  <a:lnTo>
                    <a:pt x="464" y="202"/>
                  </a:lnTo>
                  <a:lnTo>
                    <a:pt x="464" y="194"/>
                  </a:lnTo>
                  <a:lnTo>
                    <a:pt x="464" y="169"/>
                  </a:lnTo>
                  <a:lnTo>
                    <a:pt x="456" y="169"/>
                  </a:lnTo>
                  <a:lnTo>
                    <a:pt x="456" y="160"/>
                  </a:lnTo>
                  <a:lnTo>
                    <a:pt x="456" y="152"/>
                  </a:lnTo>
                  <a:lnTo>
                    <a:pt x="447" y="152"/>
                  </a:lnTo>
                  <a:lnTo>
                    <a:pt x="439" y="143"/>
                  </a:lnTo>
                  <a:lnTo>
                    <a:pt x="439" y="135"/>
                  </a:lnTo>
                  <a:lnTo>
                    <a:pt x="430" y="135"/>
                  </a:lnTo>
                  <a:lnTo>
                    <a:pt x="430" y="126"/>
                  </a:lnTo>
                  <a:lnTo>
                    <a:pt x="430" y="118"/>
                  </a:lnTo>
                  <a:lnTo>
                    <a:pt x="422" y="118"/>
                  </a:lnTo>
                  <a:lnTo>
                    <a:pt x="422" y="110"/>
                  </a:lnTo>
                  <a:lnTo>
                    <a:pt x="422" y="101"/>
                  </a:lnTo>
                  <a:lnTo>
                    <a:pt x="422" y="93"/>
                  </a:lnTo>
                  <a:lnTo>
                    <a:pt x="413" y="84"/>
                  </a:lnTo>
                  <a:lnTo>
                    <a:pt x="405" y="84"/>
                  </a:lnTo>
                  <a:lnTo>
                    <a:pt x="405" y="76"/>
                  </a:lnTo>
                  <a:lnTo>
                    <a:pt x="397" y="76"/>
                  </a:lnTo>
                  <a:lnTo>
                    <a:pt x="397" y="67"/>
                  </a:lnTo>
                  <a:lnTo>
                    <a:pt x="388" y="67"/>
                  </a:lnTo>
                  <a:lnTo>
                    <a:pt x="388" y="59"/>
                  </a:lnTo>
                  <a:lnTo>
                    <a:pt x="380" y="59"/>
                  </a:lnTo>
                  <a:lnTo>
                    <a:pt x="371" y="51"/>
                  </a:lnTo>
                  <a:lnTo>
                    <a:pt x="363" y="51"/>
                  </a:lnTo>
                  <a:lnTo>
                    <a:pt x="363" y="42"/>
                  </a:lnTo>
                  <a:lnTo>
                    <a:pt x="354" y="42"/>
                  </a:lnTo>
                  <a:lnTo>
                    <a:pt x="354" y="34"/>
                  </a:lnTo>
                  <a:lnTo>
                    <a:pt x="346" y="34"/>
                  </a:lnTo>
                  <a:lnTo>
                    <a:pt x="337" y="34"/>
                  </a:lnTo>
                  <a:lnTo>
                    <a:pt x="329" y="34"/>
                  </a:lnTo>
                  <a:lnTo>
                    <a:pt x="321" y="34"/>
                  </a:lnTo>
                  <a:lnTo>
                    <a:pt x="312" y="25"/>
                  </a:lnTo>
                  <a:lnTo>
                    <a:pt x="304" y="25"/>
                  </a:lnTo>
                  <a:lnTo>
                    <a:pt x="295" y="25"/>
                  </a:lnTo>
                  <a:lnTo>
                    <a:pt x="287" y="25"/>
                  </a:lnTo>
                  <a:lnTo>
                    <a:pt x="278" y="25"/>
                  </a:lnTo>
                  <a:lnTo>
                    <a:pt x="270" y="25"/>
                  </a:lnTo>
                  <a:lnTo>
                    <a:pt x="262" y="25"/>
                  </a:lnTo>
                  <a:lnTo>
                    <a:pt x="253" y="17"/>
                  </a:lnTo>
                  <a:lnTo>
                    <a:pt x="228" y="17"/>
                  </a:lnTo>
                  <a:lnTo>
                    <a:pt x="219" y="17"/>
                  </a:lnTo>
                  <a:lnTo>
                    <a:pt x="211" y="17"/>
                  </a:lnTo>
                  <a:lnTo>
                    <a:pt x="202" y="17"/>
                  </a:lnTo>
                  <a:lnTo>
                    <a:pt x="194" y="17"/>
                  </a:lnTo>
                  <a:lnTo>
                    <a:pt x="186" y="17"/>
                  </a:lnTo>
                  <a:lnTo>
                    <a:pt x="177" y="17"/>
                  </a:lnTo>
                  <a:lnTo>
                    <a:pt x="169" y="17"/>
                  </a:lnTo>
                  <a:lnTo>
                    <a:pt x="160" y="17"/>
                  </a:lnTo>
                  <a:lnTo>
                    <a:pt x="160" y="8"/>
                  </a:lnTo>
                  <a:lnTo>
                    <a:pt x="152" y="8"/>
                  </a:lnTo>
                  <a:lnTo>
                    <a:pt x="143" y="8"/>
                  </a:lnTo>
                  <a:lnTo>
                    <a:pt x="135" y="8"/>
                  </a:lnTo>
                  <a:lnTo>
                    <a:pt x="127" y="0"/>
                  </a:lnTo>
                  <a:lnTo>
                    <a:pt x="118" y="0"/>
                  </a:lnTo>
                  <a:lnTo>
                    <a:pt x="110" y="0"/>
                  </a:lnTo>
                  <a:lnTo>
                    <a:pt x="110" y="8"/>
                  </a:lnTo>
                  <a:lnTo>
                    <a:pt x="101" y="8"/>
                  </a:lnTo>
                  <a:lnTo>
                    <a:pt x="101" y="17"/>
                  </a:lnTo>
                </a:path>
              </a:pathLst>
            </a:custGeom>
            <a:gradFill rotWithShape="0">
              <a:gsLst>
                <a:gs pos="0">
                  <a:srgbClr val="6B4414"/>
                </a:gs>
                <a:gs pos="100000">
                  <a:srgbClr val="B5A189"/>
                </a:gs>
              </a:gsLst>
              <a:path path="rect">
                <a:fillToRect l="50000" t="50000" r="50000" b="50000"/>
              </a:path>
            </a:gradFill>
            <a:ln w="254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5813" name="Freeform 11">
              <a:extLst>
                <a:ext uri="{FF2B5EF4-FFF2-40B4-BE49-F238E27FC236}">
                  <a16:creationId xmlns:a16="http://schemas.microsoft.com/office/drawing/2014/main" id="{4635BC23-AE07-3C00-3DF3-D30C9B19C7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5" y="2349"/>
              <a:ext cx="245" cy="220"/>
            </a:xfrm>
            <a:custGeom>
              <a:avLst/>
              <a:gdLst>
                <a:gd name="T0" fmla="*/ 93 w 245"/>
                <a:gd name="T1" fmla="*/ 17 h 220"/>
                <a:gd name="T2" fmla="*/ 76 w 245"/>
                <a:gd name="T3" fmla="*/ 34 h 220"/>
                <a:gd name="T4" fmla="*/ 59 w 245"/>
                <a:gd name="T5" fmla="*/ 42 h 220"/>
                <a:gd name="T6" fmla="*/ 50 w 245"/>
                <a:gd name="T7" fmla="*/ 51 h 220"/>
                <a:gd name="T8" fmla="*/ 42 w 245"/>
                <a:gd name="T9" fmla="*/ 59 h 220"/>
                <a:gd name="T10" fmla="*/ 25 w 245"/>
                <a:gd name="T11" fmla="*/ 67 h 220"/>
                <a:gd name="T12" fmla="*/ 17 w 245"/>
                <a:gd name="T13" fmla="*/ 76 h 220"/>
                <a:gd name="T14" fmla="*/ 8 w 245"/>
                <a:gd name="T15" fmla="*/ 84 h 220"/>
                <a:gd name="T16" fmla="*/ 8 w 245"/>
                <a:gd name="T17" fmla="*/ 101 h 220"/>
                <a:gd name="T18" fmla="*/ 0 w 245"/>
                <a:gd name="T19" fmla="*/ 110 h 220"/>
                <a:gd name="T20" fmla="*/ 0 w 245"/>
                <a:gd name="T21" fmla="*/ 126 h 220"/>
                <a:gd name="T22" fmla="*/ 0 w 245"/>
                <a:gd name="T23" fmla="*/ 143 h 220"/>
                <a:gd name="T24" fmla="*/ 8 w 245"/>
                <a:gd name="T25" fmla="*/ 160 h 220"/>
                <a:gd name="T26" fmla="*/ 8 w 245"/>
                <a:gd name="T27" fmla="*/ 177 h 220"/>
                <a:gd name="T28" fmla="*/ 17 w 245"/>
                <a:gd name="T29" fmla="*/ 185 h 220"/>
                <a:gd name="T30" fmla="*/ 25 w 245"/>
                <a:gd name="T31" fmla="*/ 194 h 220"/>
                <a:gd name="T32" fmla="*/ 34 w 245"/>
                <a:gd name="T33" fmla="*/ 202 h 220"/>
                <a:gd name="T34" fmla="*/ 42 w 245"/>
                <a:gd name="T35" fmla="*/ 211 h 220"/>
                <a:gd name="T36" fmla="*/ 59 w 245"/>
                <a:gd name="T37" fmla="*/ 219 h 220"/>
                <a:gd name="T38" fmla="*/ 93 w 245"/>
                <a:gd name="T39" fmla="*/ 219 h 220"/>
                <a:gd name="T40" fmla="*/ 109 w 245"/>
                <a:gd name="T41" fmla="*/ 219 h 220"/>
                <a:gd name="T42" fmla="*/ 143 w 245"/>
                <a:gd name="T43" fmla="*/ 219 h 220"/>
                <a:gd name="T44" fmla="*/ 160 w 245"/>
                <a:gd name="T45" fmla="*/ 219 h 220"/>
                <a:gd name="T46" fmla="*/ 168 w 245"/>
                <a:gd name="T47" fmla="*/ 211 h 220"/>
                <a:gd name="T48" fmla="*/ 194 w 245"/>
                <a:gd name="T49" fmla="*/ 194 h 220"/>
                <a:gd name="T50" fmla="*/ 210 w 245"/>
                <a:gd name="T51" fmla="*/ 185 h 220"/>
                <a:gd name="T52" fmla="*/ 210 w 245"/>
                <a:gd name="T53" fmla="*/ 168 h 220"/>
                <a:gd name="T54" fmla="*/ 227 w 245"/>
                <a:gd name="T55" fmla="*/ 160 h 220"/>
                <a:gd name="T56" fmla="*/ 227 w 245"/>
                <a:gd name="T57" fmla="*/ 143 h 220"/>
                <a:gd name="T58" fmla="*/ 227 w 245"/>
                <a:gd name="T59" fmla="*/ 126 h 220"/>
                <a:gd name="T60" fmla="*/ 244 w 245"/>
                <a:gd name="T61" fmla="*/ 93 h 220"/>
                <a:gd name="T62" fmla="*/ 244 w 245"/>
                <a:gd name="T63" fmla="*/ 51 h 220"/>
                <a:gd name="T64" fmla="*/ 244 w 245"/>
                <a:gd name="T65" fmla="*/ 34 h 220"/>
                <a:gd name="T66" fmla="*/ 236 w 245"/>
                <a:gd name="T67" fmla="*/ 17 h 220"/>
                <a:gd name="T68" fmla="*/ 227 w 245"/>
                <a:gd name="T69" fmla="*/ 0 h 220"/>
                <a:gd name="T70" fmla="*/ 210 w 245"/>
                <a:gd name="T71" fmla="*/ 0 h 220"/>
                <a:gd name="T72" fmla="*/ 194 w 245"/>
                <a:gd name="T73" fmla="*/ 0 h 220"/>
                <a:gd name="T74" fmla="*/ 177 w 245"/>
                <a:gd name="T75" fmla="*/ 0 h 220"/>
                <a:gd name="T76" fmla="*/ 160 w 245"/>
                <a:gd name="T77" fmla="*/ 0 h 220"/>
                <a:gd name="T78" fmla="*/ 143 w 245"/>
                <a:gd name="T79" fmla="*/ 0 h 220"/>
                <a:gd name="T80" fmla="*/ 109 w 245"/>
                <a:gd name="T81" fmla="*/ 0 h 22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45" h="220">
                  <a:moveTo>
                    <a:pt x="109" y="8"/>
                  </a:moveTo>
                  <a:lnTo>
                    <a:pt x="93" y="17"/>
                  </a:lnTo>
                  <a:lnTo>
                    <a:pt x="84" y="25"/>
                  </a:lnTo>
                  <a:lnTo>
                    <a:pt x="76" y="34"/>
                  </a:lnTo>
                  <a:lnTo>
                    <a:pt x="67" y="34"/>
                  </a:lnTo>
                  <a:lnTo>
                    <a:pt x="59" y="42"/>
                  </a:lnTo>
                  <a:lnTo>
                    <a:pt x="59" y="51"/>
                  </a:lnTo>
                  <a:lnTo>
                    <a:pt x="50" y="51"/>
                  </a:lnTo>
                  <a:lnTo>
                    <a:pt x="42" y="51"/>
                  </a:lnTo>
                  <a:lnTo>
                    <a:pt x="42" y="59"/>
                  </a:lnTo>
                  <a:lnTo>
                    <a:pt x="34" y="67"/>
                  </a:lnTo>
                  <a:lnTo>
                    <a:pt x="25" y="67"/>
                  </a:lnTo>
                  <a:lnTo>
                    <a:pt x="25" y="76"/>
                  </a:lnTo>
                  <a:lnTo>
                    <a:pt x="17" y="76"/>
                  </a:lnTo>
                  <a:lnTo>
                    <a:pt x="17" y="84"/>
                  </a:lnTo>
                  <a:lnTo>
                    <a:pt x="8" y="84"/>
                  </a:lnTo>
                  <a:lnTo>
                    <a:pt x="8" y="93"/>
                  </a:lnTo>
                  <a:lnTo>
                    <a:pt x="8" y="101"/>
                  </a:lnTo>
                  <a:lnTo>
                    <a:pt x="8" y="110"/>
                  </a:lnTo>
                  <a:lnTo>
                    <a:pt x="0" y="110"/>
                  </a:lnTo>
                  <a:lnTo>
                    <a:pt x="0" y="118"/>
                  </a:lnTo>
                  <a:lnTo>
                    <a:pt x="0" y="126"/>
                  </a:lnTo>
                  <a:lnTo>
                    <a:pt x="0" y="135"/>
                  </a:lnTo>
                  <a:lnTo>
                    <a:pt x="0" y="143"/>
                  </a:lnTo>
                  <a:lnTo>
                    <a:pt x="0" y="152"/>
                  </a:lnTo>
                  <a:lnTo>
                    <a:pt x="8" y="160"/>
                  </a:lnTo>
                  <a:lnTo>
                    <a:pt x="8" y="168"/>
                  </a:lnTo>
                  <a:lnTo>
                    <a:pt x="8" y="177"/>
                  </a:lnTo>
                  <a:lnTo>
                    <a:pt x="17" y="177"/>
                  </a:lnTo>
                  <a:lnTo>
                    <a:pt x="17" y="185"/>
                  </a:lnTo>
                  <a:lnTo>
                    <a:pt x="25" y="185"/>
                  </a:lnTo>
                  <a:lnTo>
                    <a:pt x="25" y="194"/>
                  </a:lnTo>
                  <a:lnTo>
                    <a:pt x="25" y="202"/>
                  </a:lnTo>
                  <a:lnTo>
                    <a:pt x="34" y="202"/>
                  </a:lnTo>
                  <a:lnTo>
                    <a:pt x="42" y="202"/>
                  </a:lnTo>
                  <a:lnTo>
                    <a:pt x="42" y="211"/>
                  </a:lnTo>
                  <a:lnTo>
                    <a:pt x="50" y="219"/>
                  </a:lnTo>
                  <a:lnTo>
                    <a:pt x="59" y="219"/>
                  </a:lnTo>
                  <a:lnTo>
                    <a:pt x="67" y="219"/>
                  </a:lnTo>
                  <a:lnTo>
                    <a:pt x="93" y="219"/>
                  </a:lnTo>
                  <a:lnTo>
                    <a:pt x="101" y="219"/>
                  </a:lnTo>
                  <a:lnTo>
                    <a:pt x="109" y="219"/>
                  </a:lnTo>
                  <a:lnTo>
                    <a:pt x="118" y="219"/>
                  </a:lnTo>
                  <a:lnTo>
                    <a:pt x="143" y="219"/>
                  </a:lnTo>
                  <a:lnTo>
                    <a:pt x="151" y="219"/>
                  </a:lnTo>
                  <a:lnTo>
                    <a:pt x="160" y="219"/>
                  </a:lnTo>
                  <a:lnTo>
                    <a:pt x="160" y="211"/>
                  </a:lnTo>
                  <a:lnTo>
                    <a:pt x="168" y="211"/>
                  </a:lnTo>
                  <a:lnTo>
                    <a:pt x="194" y="202"/>
                  </a:lnTo>
                  <a:lnTo>
                    <a:pt x="194" y="194"/>
                  </a:lnTo>
                  <a:lnTo>
                    <a:pt x="202" y="185"/>
                  </a:lnTo>
                  <a:lnTo>
                    <a:pt x="210" y="185"/>
                  </a:lnTo>
                  <a:lnTo>
                    <a:pt x="210" y="177"/>
                  </a:lnTo>
                  <a:lnTo>
                    <a:pt x="210" y="168"/>
                  </a:lnTo>
                  <a:lnTo>
                    <a:pt x="219" y="168"/>
                  </a:lnTo>
                  <a:lnTo>
                    <a:pt x="227" y="160"/>
                  </a:lnTo>
                  <a:lnTo>
                    <a:pt x="227" y="152"/>
                  </a:lnTo>
                  <a:lnTo>
                    <a:pt x="227" y="143"/>
                  </a:lnTo>
                  <a:lnTo>
                    <a:pt x="227" y="135"/>
                  </a:lnTo>
                  <a:lnTo>
                    <a:pt x="227" y="126"/>
                  </a:lnTo>
                  <a:lnTo>
                    <a:pt x="244" y="101"/>
                  </a:lnTo>
                  <a:lnTo>
                    <a:pt x="244" y="93"/>
                  </a:lnTo>
                  <a:lnTo>
                    <a:pt x="244" y="67"/>
                  </a:lnTo>
                  <a:lnTo>
                    <a:pt x="244" y="51"/>
                  </a:lnTo>
                  <a:lnTo>
                    <a:pt x="244" y="42"/>
                  </a:lnTo>
                  <a:lnTo>
                    <a:pt x="244" y="34"/>
                  </a:lnTo>
                  <a:lnTo>
                    <a:pt x="244" y="25"/>
                  </a:lnTo>
                  <a:lnTo>
                    <a:pt x="236" y="17"/>
                  </a:lnTo>
                  <a:lnTo>
                    <a:pt x="227" y="8"/>
                  </a:lnTo>
                  <a:lnTo>
                    <a:pt x="227" y="0"/>
                  </a:lnTo>
                  <a:lnTo>
                    <a:pt x="219" y="0"/>
                  </a:lnTo>
                  <a:lnTo>
                    <a:pt x="210" y="0"/>
                  </a:lnTo>
                  <a:lnTo>
                    <a:pt x="202" y="0"/>
                  </a:lnTo>
                  <a:lnTo>
                    <a:pt x="194" y="0"/>
                  </a:lnTo>
                  <a:lnTo>
                    <a:pt x="185" y="0"/>
                  </a:lnTo>
                  <a:lnTo>
                    <a:pt x="177" y="0"/>
                  </a:lnTo>
                  <a:lnTo>
                    <a:pt x="168" y="0"/>
                  </a:lnTo>
                  <a:lnTo>
                    <a:pt x="160" y="0"/>
                  </a:lnTo>
                  <a:lnTo>
                    <a:pt x="151" y="0"/>
                  </a:lnTo>
                  <a:lnTo>
                    <a:pt x="143" y="0"/>
                  </a:lnTo>
                  <a:lnTo>
                    <a:pt x="135" y="0"/>
                  </a:lnTo>
                  <a:lnTo>
                    <a:pt x="109" y="0"/>
                  </a:lnTo>
                </a:path>
              </a:pathLst>
            </a:custGeom>
            <a:gradFill rotWithShape="0">
              <a:gsLst>
                <a:gs pos="0">
                  <a:srgbClr val="AFAF9C"/>
                </a:gs>
                <a:gs pos="100000">
                  <a:srgbClr val="7A7A5A"/>
                </a:gs>
              </a:gsLst>
              <a:path path="rect">
                <a:fillToRect l="50000" t="50000" r="50000" b="50000"/>
              </a:path>
            </a:gradFill>
            <a:ln w="254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5814" name="Freeform 12">
              <a:extLst>
                <a:ext uri="{FF2B5EF4-FFF2-40B4-BE49-F238E27FC236}">
                  <a16:creationId xmlns:a16="http://schemas.microsoft.com/office/drawing/2014/main" id="{4786771C-41A9-F5C4-431E-CDB04DFC06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5" y="2796"/>
              <a:ext cx="186" cy="195"/>
            </a:xfrm>
            <a:custGeom>
              <a:avLst/>
              <a:gdLst>
                <a:gd name="T0" fmla="*/ 17 w 186"/>
                <a:gd name="T1" fmla="*/ 76 h 195"/>
                <a:gd name="T2" fmla="*/ 8 w 186"/>
                <a:gd name="T3" fmla="*/ 93 h 195"/>
                <a:gd name="T4" fmla="*/ 0 w 186"/>
                <a:gd name="T5" fmla="*/ 101 h 195"/>
                <a:gd name="T6" fmla="*/ 0 w 186"/>
                <a:gd name="T7" fmla="*/ 118 h 195"/>
                <a:gd name="T8" fmla="*/ 0 w 186"/>
                <a:gd name="T9" fmla="*/ 135 h 195"/>
                <a:gd name="T10" fmla="*/ 0 w 186"/>
                <a:gd name="T11" fmla="*/ 152 h 195"/>
                <a:gd name="T12" fmla="*/ 8 w 186"/>
                <a:gd name="T13" fmla="*/ 160 h 195"/>
                <a:gd name="T14" fmla="*/ 8 w 186"/>
                <a:gd name="T15" fmla="*/ 177 h 195"/>
                <a:gd name="T16" fmla="*/ 25 w 186"/>
                <a:gd name="T17" fmla="*/ 186 h 195"/>
                <a:gd name="T18" fmla="*/ 34 w 186"/>
                <a:gd name="T19" fmla="*/ 194 h 195"/>
                <a:gd name="T20" fmla="*/ 67 w 186"/>
                <a:gd name="T21" fmla="*/ 194 h 195"/>
                <a:gd name="T22" fmla="*/ 84 w 186"/>
                <a:gd name="T23" fmla="*/ 194 h 195"/>
                <a:gd name="T24" fmla="*/ 101 w 186"/>
                <a:gd name="T25" fmla="*/ 194 h 195"/>
                <a:gd name="T26" fmla="*/ 118 w 186"/>
                <a:gd name="T27" fmla="*/ 194 h 195"/>
                <a:gd name="T28" fmla="*/ 126 w 186"/>
                <a:gd name="T29" fmla="*/ 186 h 195"/>
                <a:gd name="T30" fmla="*/ 135 w 186"/>
                <a:gd name="T31" fmla="*/ 169 h 195"/>
                <a:gd name="T32" fmla="*/ 143 w 186"/>
                <a:gd name="T33" fmla="*/ 160 h 195"/>
                <a:gd name="T34" fmla="*/ 151 w 186"/>
                <a:gd name="T35" fmla="*/ 143 h 195"/>
                <a:gd name="T36" fmla="*/ 160 w 186"/>
                <a:gd name="T37" fmla="*/ 135 h 195"/>
                <a:gd name="T38" fmla="*/ 160 w 186"/>
                <a:gd name="T39" fmla="*/ 118 h 195"/>
                <a:gd name="T40" fmla="*/ 168 w 186"/>
                <a:gd name="T41" fmla="*/ 110 h 195"/>
                <a:gd name="T42" fmla="*/ 177 w 186"/>
                <a:gd name="T43" fmla="*/ 93 h 195"/>
                <a:gd name="T44" fmla="*/ 185 w 186"/>
                <a:gd name="T45" fmla="*/ 76 h 195"/>
                <a:gd name="T46" fmla="*/ 185 w 186"/>
                <a:gd name="T47" fmla="*/ 59 h 195"/>
                <a:gd name="T48" fmla="*/ 177 w 186"/>
                <a:gd name="T49" fmla="*/ 42 h 195"/>
                <a:gd name="T50" fmla="*/ 160 w 186"/>
                <a:gd name="T51" fmla="*/ 34 h 195"/>
                <a:gd name="T52" fmla="*/ 151 w 186"/>
                <a:gd name="T53" fmla="*/ 17 h 195"/>
                <a:gd name="T54" fmla="*/ 143 w 186"/>
                <a:gd name="T55" fmla="*/ 8 h 195"/>
                <a:gd name="T56" fmla="*/ 126 w 186"/>
                <a:gd name="T57" fmla="*/ 0 h 195"/>
                <a:gd name="T58" fmla="*/ 109 w 186"/>
                <a:gd name="T59" fmla="*/ 0 h 195"/>
                <a:gd name="T60" fmla="*/ 93 w 186"/>
                <a:gd name="T61" fmla="*/ 0 h 195"/>
                <a:gd name="T62" fmla="*/ 76 w 186"/>
                <a:gd name="T63" fmla="*/ 0 h 195"/>
                <a:gd name="T64" fmla="*/ 67 w 186"/>
                <a:gd name="T65" fmla="*/ 17 h 195"/>
                <a:gd name="T66" fmla="*/ 59 w 186"/>
                <a:gd name="T67" fmla="*/ 25 h 195"/>
                <a:gd name="T68" fmla="*/ 50 w 186"/>
                <a:gd name="T69" fmla="*/ 34 h 195"/>
                <a:gd name="T70" fmla="*/ 42 w 186"/>
                <a:gd name="T71" fmla="*/ 42 h 195"/>
                <a:gd name="T72" fmla="*/ 34 w 186"/>
                <a:gd name="T73" fmla="*/ 51 h 195"/>
                <a:gd name="T74" fmla="*/ 25 w 186"/>
                <a:gd name="T75" fmla="*/ 59 h 19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86" h="195">
                  <a:moveTo>
                    <a:pt x="17" y="67"/>
                  </a:moveTo>
                  <a:lnTo>
                    <a:pt x="17" y="76"/>
                  </a:lnTo>
                  <a:lnTo>
                    <a:pt x="8" y="84"/>
                  </a:lnTo>
                  <a:lnTo>
                    <a:pt x="8" y="93"/>
                  </a:lnTo>
                  <a:lnTo>
                    <a:pt x="8" y="101"/>
                  </a:lnTo>
                  <a:lnTo>
                    <a:pt x="0" y="101"/>
                  </a:lnTo>
                  <a:lnTo>
                    <a:pt x="0" y="110"/>
                  </a:lnTo>
                  <a:lnTo>
                    <a:pt x="0" y="118"/>
                  </a:lnTo>
                  <a:lnTo>
                    <a:pt x="0" y="127"/>
                  </a:lnTo>
                  <a:lnTo>
                    <a:pt x="0" y="135"/>
                  </a:lnTo>
                  <a:lnTo>
                    <a:pt x="0" y="143"/>
                  </a:lnTo>
                  <a:lnTo>
                    <a:pt x="0" y="152"/>
                  </a:lnTo>
                  <a:lnTo>
                    <a:pt x="0" y="160"/>
                  </a:lnTo>
                  <a:lnTo>
                    <a:pt x="8" y="160"/>
                  </a:lnTo>
                  <a:lnTo>
                    <a:pt x="8" y="169"/>
                  </a:lnTo>
                  <a:lnTo>
                    <a:pt x="8" y="177"/>
                  </a:lnTo>
                  <a:lnTo>
                    <a:pt x="17" y="177"/>
                  </a:lnTo>
                  <a:lnTo>
                    <a:pt x="25" y="186"/>
                  </a:lnTo>
                  <a:lnTo>
                    <a:pt x="25" y="194"/>
                  </a:lnTo>
                  <a:lnTo>
                    <a:pt x="34" y="194"/>
                  </a:lnTo>
                  <a:lnTo>
                    <a:pt x="42" y="194"/>
                  </a:lnTo>
                  <a:lnTo>
                    <a:pt x="67" y="194"/>
                  </a:lnTo>
                  <a:lnTo>
                    <a:pt x="76" y="194"/>
                  </a:lnTo>
                  <a:lnTo>
                    <a:pt x="84" y="194"/>
                  </a:lnTo>
                  <a:lnTo>
                    <a:pt x="93" y="194"/>
                  </a:lnTo>
                  <a:lnTo>
                    <a:pt x="101" y="194"/>
                  </a:lnTo>
                  <a:lnTo>
                    <a:pt x="109" y="194"/>
                  </a:lnTo>
                  <a:lnTo>
                    <a:pt x="118" y="194"/>
                  </a:lnTo>
                  <a:lnTo>
                    <a:pt x="126" y="194"/>
                  </a:lnTo>
                  <a:lnTo>
                    <a:pt x="126" y="186"/>
                  </a:lnTo>
                  <a:lnTo>
                    <a:pt x="135" y="177"/>
                  </a:lnTo>
                  <a:lnTo>
                    <a:pt x="135" y="169"/>
                  </a:lnTo>
                  <a:lnTo>
                    <a:pt x="143" y="169"/>
                  </a:lnTo>
                  <a:lnTo>
                    <a:pt x="143" y="160"/>
                  </a:lnTo>
                  <a:lnTo>
                    <a:pt x="143" y="152"/>
                  </a:lnTo>
                  <a:lnTo>
                    <a:pt x="151" y="143"/>
                  </a:lnTo>
                  <a:lnTo>
                    <a:pt x="151" y="135"/>
                  </a:lnTo>
                  <a:lnTo>
                    <a:pt x="160" y="135"/>
                  </a:lnTo>
                  <a:lnTo>
                    <a:pt x="160" y="127"/>
                  </a:lnTo>
                  <a:lnTo>
                    <a:pt x="160" y="118"/>
                  </a:lnTo>
                  <a:lnTo>
                    <a:pt x="168" y="118"/>
                  </a:lnTo>
                  <a:lnTo>
                    <a:pt x="168" y="110"/>
                  </a:lnTo>
                  <a:lnTo>
                    <a:pt x="177" y="101"/>
                  </a:lnTo>
                  <a:lnTo>
                    <a:pt x="177" y="93"/>
                  </a:lnTo>
                  <a:lnTo>
                    <a:pt x="177" y="84"/>
                  </a:lnTo>
                  <a:lnTo>
                    <a:pt x="185" y="76"/>
                  </a:lnTo>
                  <a:lnTo>
                    <a:pt x="185" y="67"/>
                  </a:lnTo>
                  <a:lnTo>
                    <a:pt x="185" y="59"/>
                  </a:lnTo>
                  <a:lnTo>
                    <a:pt x="177" y="51"/>
                  </a:lnTo>
                  <a:lnTo>
                    <a:pt x="177" y="42"/>
                  </a:lnTo>
                  <a:lnTo>
                    <a:pt x="168" y="34"/>
                  </a:lnTo>
                  <a:lnTo>
                    <a:pt x="160" y="34"/>
                  </a:lnTo>
                  <a:lnTo>
                    <a:pt x="160" y="25"/>
                  </a:lnTo>
                  <a:lnTo>
                    <a:pt x="151" y="17"/>
                  </a:lnTo>
                  <a:lnTo>
                    <a:pt x="143" y="17"/>
                  </a:lnTo>
                  <a:lnTo>
                    <a:pt x="143" y="8"/>
                  </a:lnTo>
                  <a:lnTo>
                    <a:pt x="135" y="8"/>
                  </a:lnTo>
                  <a:lnTo>
                    <a:pt x="126" y="0"/>
                  </a:lnTo>
                  <a:lnTo>
                    <a:pt x="118" y="0"/>
                  </a:lnTo>
                  <a:lnTo>
                    <a:pt x="109" y="0"/>
                  </a:lnTo>
                  <a:lnTo>
                    <a:pt x="101" y="0"/>
                  </a:lnTo>
                  <a:lnTo>
                    <a:pt x="93" y="0"/>
                  </a:lnTo>
                  <a:lnTo>
                    <a:pt x="84" y="0"/>
                  </a:lnTo>
                  <a:lnTo>
                    <a:pt x="76" y="0"/>
                  </a:lnTo>
                  <a:lnTo>
                    <a:pt x="67" y="8"/>
                  </a:lnTo>
                  <a:lnTo>
                    <a:pt x="67" y="17"/>
                  </a:lnTo>
                  <a:lnTo>
                    <a:pt x="59" y="17"/>
                  </a:lnTo>
                  <a:lnTo>
                    <a:pt x="59" y="25"/>
                  </a:lnTo>
                  <a:lnTo>
                    <a:pt x="59" y="34"/>
                  </a:lnTo>
                  <a:lnTo>
                    <a:pt x="50" y="34"/>
                  </a:lnTo>
                  <a:lnTo>
                    <a:pt x="42" y="34"/>
                  </a:lnTo>
                  <a:lnTo>
                    <a:pt x="42" y="42"/>
                  </a:lnTo>
                  <a:lnTo>
                    <a:pt x="42" y="51"/>
                  </a:lnTo>
                  <a:lnTo>
                    <a:pt x="34" y="51"/>
                  </a:lnTo>
                  <a:lnTo>
                    <a:pt x="25" y="51"/>
                  </a:lnTo>
                  <a:lnTo>
                    <a:pt x="25" y="59"/>
                  </a:lnTo>
                  <a:lnTo>
                    <a:pt x="17" y="59"/>
                  </a:lnTo>
                </a:path>
              </a:pathLst>
            </a:custGeom>
            <a:gradFill rotWithShape="0">
              <a:gsLst>
                <a:gs pos="0">
                  <a:srgbClr val="B37121"/>
                </a:gs>
                <a:gs pos="100000">
                  <a:srgbClr val="A1651E"/>
                </a:gs>
              </a:gsLst>
              <a:path path="rect">
                <a:fillToRect l="50000" t="50000" r="50000" b="50000"/>
              </a:path>
            </a:gradFill>
            <a:ln w="254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5815" name="Freeform 13">
              <a:extLst>
                <a:ext uri="{FF2B5EF4-FFF2-40B4-BE49-F238E27FC236}">
                  <a16:creationId xmlns:a16="http://schemas.microsoft.com/office/drawing/2014/main" id="{38AC2557-4E7B-44F9-669E-C53BF22976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1" y="2669"/>
              <a:ext cx="330" cy="288"/>
            </a:xfrm>
            <a:custGeom>
              <a:avLst/>
              <a:gdLst>
                <a:gd name="T0" fmla="*/ 76 w 330"/>
                <a:gd name="T1" fmla="*/ 101 h 288"/>
                <a:gd name="T2" fmla="*/ 59 w 330"/>
                <a:gd name="T3" fmla="*/ 110 h 288"/>
                <a:gd name="T4" fmla="*/ 42 w 330"/>
                <a:gd name="T5" fmla="*/ 118 h 288"/>
                <a:gd name="T6" fmla="*/ 34 w 330"/>
                <a:gd name="T7" fmla="*/ 127 h 288"/>
                <a:gd name="T8" fmla="*/ 25 w 330"/>
                <a:gd name="T9" fmla="*/ 135 h 288"/>
                <a:gd name="T10" fmla="*/ 17 w 330"/>
                <a:gd name="T11" fmla="*/ 144 h 288"/>
                <a:gd name="T12" fmla="*/ 8 w 330"/>
                <a:gd name="T13" fmla="*/ 160 h 288"/>
                <a:gd name="T14" fmla="*/ 0 w 330"/>
                <a:gd name="T15" fmla="*/ 169 h 288"/>
                <a:gd name="T16" fmla="*/ 0 w 330"/>
                <a:gd name="T17" fmla="*/ 186 h 288"/>
                <a:gd name="T18" fmla="*/ 0 w 330"/>
                <a:gd name="T19" fmla="*/ 203 h 288"/>
                <a:gd name="T20" fmla="*/ 0 w 330"/>
                <a:gd name="T21" fmla="*/ 219 h 288"/>
                <a:gd name="T22" fmla="*/ 8 w 330"/>
                <a:gd name="T23" fmla="*/ 228 h 288"/>
                <a:gd name="T24" fmla="*/ 17 w 330"/>
                <a:gd name="T25" fmla="*/ 245 h 288"/>
                <a:gd name="T26" fmla="*/ 34 w 330"/>
                <a:gd name="T27" fmla="*/ 253 h 288"/>
                <a:gd name="T28" fmla="*/ 42 w 330"/>
                <a:gd name="T29" fmla="*/ 262 h 288"/>
                <a:gd name="T30" fmla="*/ 51 w 330"/>
                <a:gd name="T31" fmla="*/ 270 h 288"/>
                <a:gd name="T32" fmla="*/ 67 w 330"/>
                <a:gd name="T33" fmla="*/ 270 h 288"/>
                <a:gd name="T34" fmla="*/ 76 w 330"/>
                <a:gd name="T35" fmla="*/ 279 h 288"/>
                <a:gd name="T36" fmla="*/ 93 w 330"/>
                <a:gd name="T37" fmla="*/ 279 h 288"/>
                <a:gd name="T38" fmla="*/ 110 w 330"/>
                <a:gd name="T39" fmla="*/ 287 h 288"/>
                <a:gd name="T40" fmla="*/ 143 w 330"/>
                <a:gd name="T41" fmla="*/ 287 h 288"/>
                <a:gd name="T42" fmla="*/ 177 w 330"/>
                <a:gd name="T43" fmla="*/ 287 h 288"/>
                <a:gd name="T44" fmla="*/ 202 w 330"/>
                <a:gd name="T45" fmla="*/ 287 h 288"/>
                <a:gd name="T46" fmla="*/ 219 w 330"/>
                <a:gd name="T47" fmla="*/ 287 h 288"/>
                <a:gd name="T48" fmla="*/ 245 w 330"/>
                <a:gd name="T49" fmla="*/ 279 h 288"/>
                <a:gd name="T50" fmla="*/ 262 w 330"/>
                <a:gd name="T51" fmla="*/ 279 h 288"/>
                <a:gd name="T52" fmla="*/ 278 w 330"/>
                <a:gd name="T53" fmla="*/ 270 h 288"/>
                <a:gd name="T54" fmla="*/ 287 w 330"/>
                <a:gd name="T55" fmla="*/ 262 h 288"/>
                <a:gd name="T56" fmla="*/ 295 w 330"/>
                <a:gd name="T57" fmla="*/ 245 h 288"/>
                <a:gd name="T58" fmla="*/ 304 w 330"/>
                <a:gd name="T59" fmla="*/ 236 h 288"/>
                <a:gd name="T60" fmla="*/ 321 w 330"/>
                <a:gd name="T61" fmla="*/ 203 h 288"/>
                <a:gd name="T62" fmla="*/ 329 w 330"/>
                <a:gd name="T63" fmla="*/ 194 h 288"/>
                <a:gd name="T64" fmla="*/ 329 w 330"/>
                <a:gd name="T65" fmla="*/ 177 h 288"/>
                <a:gd name="T66" fmla="*/ 329 w 330"/>
                <a:gd name="T67" fmla="*/ 144 h 288"/>
                <a:gd name="T68" fmla="*/ 329 w 330"/>
                <a:gd name="T69" fmla="*/ 118 h 288"/>
                <a:gd name="T70" fmla="*/ 329 w 330"/>
                <a:gd name="T71" fmla="*/ 101 h 288"/>
                <a:gd name="T72" fmla="*/ 329 w 330"/>
                <a:gd name="T73" fmla="*/ 84 h 288"/>
                <a:gd name="T74" fmla="*/ 329 w 330"/>
                <a:gd name="T75" fmla="*/ 68 h 288"/>
                <a:gd name="T76" fmla="*/ 321 w 330"/>
                <a:gd name="T77" fmla="*/ 51 h 288"/>
                <a:gd name="T78" fmla="*/ 312 w 330"/>
                <a:gd name="T79" fmla="*/ 42 h 288"/>
                <a:gd name="T80" fmla="*/ 304 w 330"/>
                <a:gd name="T81" fmla="*/ 25 h 288"/>
                <a:gd name="T82" fmla="*/ 287 w 330"/>
                <a:gd name="T83" fmla="*/ 25 h 288"/>
                <a:gd name="T84" fmla="*/ 278 w 330"/>
                <a:gd name="T85" fmla="*/ 17 h 288"/>
                <a:gd name="T86" fmla="*/ 270 w 330"/>
                <a:gd name="T87" fmla="*/ 8 h 288"/>
                <a:gd name="T88" fmla="*/ 253 w 330"/>
                <a:gd name="T89" fmla="*/ 8 h 288"/>
                <a:gd name="T90" fmla="*/ 245 w 330"/>
                <a:gd name="T91" fmla="*/ 0 h 288"/>
                <a:gd name="T92" fmla="*/ 228 w 330"/>
                <a:gd name="T93" fmla="*/ 0 h 288"/>
                <a:gd name="T94" fmla="*/ 211 w 330"/>
                <a:gd name="T95" fmla="*/ 0 h 288"/>
                <a:gd name="T96" fmla="*/ 194 w 330"/>
                <a:gd name="T97" fmla="*/ 8 h 288"/>
                <a:gd name="T98" fmla="*/ 177 w 330"/>
                <a:gd name="T99" fmla="*/ 8 h 288"/>
                <a:gd name="T100" fmla="*/ 177 w 330"/>
                <a:gd name="T101" fmla="*/ 25 h 288"/>
                <a:gd name="T102" fmla="*/ 160 w 330"/>
                <a:gd name="T103" fmla="*/ 25 h 288"/>
                <a:gd name="T104" fmla="*/ 152 w 330"/>
                <a:gd name="T105" fmla="*/ 42 h 288"/>
                <a:gd name="T106" fmla="*/ 135 w 330"/>
                <a:gd name="T107" fmla="*/ 42 h 288"/>
                <a:gd name="T108" fmla="*/ 135 w 330"/>
                <a:gd name="T109" fmla="*/ 59 h 288"/>
                <a:gd name="T110" fmla="*/ 127 w 330"/>
                <a:gd name="T111" fmla="*/ 68 h 288"/>
                <a:gd name="T112" fmla="*/ 118 w 330"/>
                <a:gd name="T113" fmla="*/ 76 h 288"/>
                <a:gd name="T114" fmla="*/ 118 w 330"/>
                <a:gd name="T115" fmla="*/ 93 h 28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30" h="288">
                  <a:moveTo>
                    <a:pt x="118" y="93"/>
                  </a:moveTo>
                  <a:lnTo>
                    <a:pt x="76" y="101"/>
                  </a:lnTo>
                  <a:lnTo>
                    <a:pt x="67" y="110"/>
                  </a:lnTo>
                  <a:lnTo>
                    <a:pt x="59" y="110"/>
                  </a:lnTo>
                  <a:lnTo>
                    <a:pt x="51" y="110"/>
                  </a:lnTo>
                  <a:lnTo>
                    <a:pt x="42" y="118"/>
                  </a:lnTo>
                  <a:lnTo>
                    <a:pt x="34" y="118"/>
                  </a:lnTo>
                  <a:lnTo>
                    <a:pt x="34" y="127"/>
                  </a:lnTo>
                  <a:lnTo>
                    <a:pt x="25" y="127"/>
                  </a:lnTo>
                  <a:lnTo>
                    <a:pt x="25" y="135"/>
                  </a:lnTo>
                  <a:lnTo>
                    <a:pt x="17" y="135"/>
                  </a:lnTo>
                  <a:lnTo>
                    <a:pt x="17" y="144"/>
                  </a:lnTo>
                  <a:lnTo>
                    <a:pt x="17" y="152"/>
                  </a:lnTo>
                  <a:lnTo>
                    <a:pt x="8" y="160"/>
                  </a:lnTo>
                  <a:lnTo>
                    <a:pt x="0" y="160"/>
                  </a:lnTo>
                  <a:lnTo>
                    <a:pt x="0" y="169"/>
                  </a:lnTo>
                  <a:lnTo>
                    <a:pt x="0" y="177"/>
                  </a:lnTo>
                  <a:lnTo>
                    <a:pt x="0" y="186"/>
                  </a:lnTo>
                  <a:lnTo>
                    <a:pt x="0" y="194"/>
                  </a:lnTo>
                  <a:lnTo>
                    <a:pt x="0" y="203"/>
                  </a:lnTo>
                  <a:lnTo>
                    <a:pt x="0" y="211"/>
                  </a:lnTo>
                  <a:lnTo>
                    <a:pt x="0" y="219"/>
                  </a:lnTo>
                  <a:lnTo>
                    <a:pt x="0" y="228"/>
                  </a:lnTo>
                  <a:lnTo>
                    <a:pt x="8" y="228"/>
                  </a:lnTo>
                  <a:lnTo>
                    <a:pt x="17" y="236"/>
                  </a:lnTo>
                  <a:lnTo>
                    <a:pt x="17" y="245"/>
                  </a:lnTo>
                  <a:lnTo>
                    <a:pt x="25" y="245"/>
                  </a:lnTo>
                  <a:lnTo>
                    <a:pt x="34" y="253"/>
                  </a:lnTo>
                  <a:lnTo>
                    <a:pt x="34" y="262"/>
                  </a:lnTo>
                  <a:lnTo>
                    <a:pt x="42" y="262"/>
                  </a:lnTo>
                  <a:lnTo>
                    <a:pt x="51" y="262"/>
                  </a:lnTo>
                  <a:lnTo>
                    <a:pt x="51" y="270"/>
                  </a:lnTo>
                  <a:lnTo>
                    <a:pt x="59" y="270"/>
                  </a:lnTo>
                  <a:lnTo>
                    <a:pt x="67" y="270"/>
                  </a:lnTo>
                  <a:lnTo>
                    <a:pt x="67" y="279"/>
                  </a:lnTo>
                  <a:lnTo>
                    <a:pt x="76" y="279"/>
                  </a:lnTo>
                  <a:lnTo>
                    <a:pt x="84" y="279"/>
                  </a:lnTo>
                  <a:lnTo>
                    <a:pt x="93" y="279"/>
                  </a:lnTo>
                  <a:lnTo>
                    <a:pt x="101" y="279"/>
                  </a:lnTo>
                  <a:lnTo>
                    <a:pt x="110" y="287"/>
                  </a:lnTo>
                  <a:lnTo>
                    <a:pt x="118" y="287"/>
                  </a:lnTo>
                  <a:lnTo>
                    <a:pt x="143" y="287"/>
                  </a:lnTo>
                  <a:lnTo>
                    <a:pt x="152" y="287"/>
                  </a:lnTo>
                  <a:lnTo>
                    <a:pt x="177" y="287"/>
                  </a:lnTo>
                  <a:lnTo>
                    <a:pt x="194" y="287"/>
                  </a:lnTo>
                  <a:lnTo>
                    <a:pt x="202" y="287"/>
                  </a:lnTo>
                  <a:lnTo>
                    <a:pt x="211" y="287"/>
                  </a:lnTo>
                  <a:lnTo>
                    <a:pt x="219" y="287"/>
                  </a:lnTo>
                  <a:lnTo>
                    <a:pt x="245" y="287"/>
                  </a:lnTo>
                  <a:lnTo>
                    <a:pt x="245" y="279"/>
                  </a:lnTo>
                  <a:lnTo>
                    <a:pt x="253" y="279"/>
                  </a:lnTo>
                  <a:lnTo>
                    <a:pt x="262" y="279"/>
                  </a:lnTo>
                  <a:lnTo>
                    <a:pt x="270" y="279"/>
                  </a:lnTo>
                  <a:lnTo>
                    <a:pt x="278" y="270"/>
                  </a:lnTo>
                  <a:lnTo>
                    <a:pt x="278" y="262"/>
                  </a:lnTo>
                  <a:lnTo>
                    <a:pt x="287" y="262"/>
                  </a:lnTo>
                  <a:lnTo>
                    <a:pt x="295" y="253"/>
                  </a:lnTo>
                  <a:lnTo>
                    <a:pt x="295" y="245"/>
                  </a:lnTo>
                  <a:lnTo>
                    <a:pt x="304" y="245"/>
                  </a:lnTo>
                  <a:lnTo>
                    <a:pt x="304" y="236"/>
                  </a:lnTo>
                  <a:lnTo>
                    <a:pt x="312" y="228"/>
                  </a:lnTo>
                  <a:lnTo>
                    <a:pt x="321" y="203"/>
                  </a:lnTo>
                  <a:lnTo>
                    <a:pt x="321" y="194"/>
                  </a:lnTo>
                  <a:lnTo>
                    <a:pt x="329" y="194"/>
                  </a:lnTo>
                  <a:lnTo>
                    <a:pt x="329" y="186"/>
                  </a:lnTo>
                  <a:lnTo>
                    <a:pt x="329" y="177"/>
                  </a:lnTo>
                  <a:lnTo>
                    <a:pt x="329" y="152"/>
                  </a:lnTo>
                  <a:lnTo>
                    <a:pt x="329" y="144"/>
                  </a:lnTo>
                  <a:lnTo>
                    <a:pt x="329" y="127"/>
                  </a:lnTo>
                  <a:lnTo>
                    <a:pt x="329" y="118"/>
                  </a:lnTo>
                  <a:lnTo>
                    <a:pt x="329" y="110"/>
                  </a:lnTo>
                  <a:lnTo>
                    <a:pt x="329" y="101"/>
                  </a:lnTo>
                  <a:lnTo>
                    <a:pt x="329" y="93"/>
                  </a:lnTo>
                  <a:lnTo>
                    <a:pt x="329" y="84"/>
                  </a:lnTo>
                  <a:lnTo>
                    <a:pt x="329" y="76"/>
                  </a:lnTo>
                  <a:lnTo>
                    <a:pt x="329" y="68"/>
                  </a:lnTo>
                  <a:lnTo>
                    <a:pt x="329" y="59"/>
                  </a:lnTo>
                  <a:lnTo>
                    <a:pt x="321" y="51"/>
                  </a:lnTo>
                  <a:lnTo>
                    <a:pt x="321" y="42"/>
                  </a:lnTo>
                  <a:lnTo>
                    <a:pt x="312" y="42"/>
                  </a:lnTo>
                  <a:lnTo>
                    <a:pt x="312" y="34"/>
                  </a:lnTo>
                  <a:lnTo>
                    <a:pt x="304" y="25"/>
                  </a:lnTo>
                  <a:lnTo>
                    <a:pt x="295" y="25"/>
                  </a:lnTo>
                  <a:lnTo>
                    <a:pt x="287" y="25"/>
                  </a:lnTo>
                  <a:lnTo>
                    <a:pt x="287" y="17"/>
                  </a:lnTo>
                  <a:lnTo>
                    <a:pt x="278" y="17"/>
                  </a:lnTo>
                  <a:lnTo>
                    <a:pt x="278" y="8"/>
                  </a:lnTo>
                  <a:lnTo>
                    <a:pt x="270" y="8"/>
                  </a:lnTo>
                  <a:lnTo>
                    <a:pt x="262" y="8"/>
                  </a:lnTo>
                  <a:lnTo>
                    <a:pt x="253" y="8"/>
                  </a:lnTo>
                  <a:lnTo>
                    <a:pt x="253" y="0"/>
                  </a:lnTo>
                  <a:lnTo>
                    <a:pt x="245" y="0"/>
                  </a:lnTo>
                  <a:lnTo>
                    <a:pt x="236" y="0"/>
                  </a:lnTo>
                  <a:lnTo>
                    <a:pt x="228" y="0"/>
                  </a:lnTo>
                  <a:lnTo>
                    <a:pt x="219" y="0"/>
                  </a:lnTo>
                  <a:lnTo>
                    <a:pt x="211" y="0"/>
                  </a:lnTo>
                  <a:lnTo>
                    <a:pt x="202" y="0"/>
                  </a:lnTo>
                  <a:lnTo>
                    <a:pt x="194" y="8"/>
                  </a:lnTo>
                  <a:lnTo>
                    <a:pt x="186" y="8"/>
                  </a:lnTo>
                  <a:lnTo>
                    <a:pt x="177" y="8"/>
                  </a:lnTo>
                  <a:lnTo>
                    <a:pt x="177" y="17"/>
                  </a:lnTo>
                  <a:lnTo>
                    <a:pt x="177" y="25"/>
                  </a:lnTo>
                  <a:lnTo>
                    <a:pt x="169" y="25"/>
                  </a:lnTo>
                  <a:lnTo>
                    <a:pt x="160" y="25"/>
                  </a:lnTo>
                  <a:lnTo>
                    <a:pt x="152" y="34"/>
                  </a:lnTo>
                  <a:lnTo>
                    <a:pt x="152" y="42"/>
                  </a:lnTo>
                  <a:lnTo>
                    <a:pt x="143" y="42"/>
                  </a:lnTo>
                  <a:lnTo>
                    <a:pt x="135" y="42"/>
                  </a:lnTo>
                  <a:lnTo>
                    <a:pt x="135" y="51"/>
                  </a:lnTo>
                  <a:lnTo>
                    <a:pt x="135" y="59"/>
                  </a:lnTo>
                  <a:lnTo>
                    <a:pt x="127" y="59"/>
                  </a:lnTo>
                  <a:lnTo>
                    <a:pt x="127" y="68"/>
                  </a:lnTo>
                  <a:lnTo>
                    <a:pt x="127" y="76"/>
                  </a:lnTo>
                  <a:lnTo>
                    <a:pt x="118" y="76"/>
                  </a:lnTo>
                  <a:lnTo>
                    <a:pt x="118" y="84"/>
                  </a:lnTo>
                  <a:lnTo>
                    <a:pt x="118" y="93"/>
                  </a:lnTo>
                </a:path>
              </a:pathLst>
            </a:custGeom>
            <a:gradFill rotWithShape="0">
              <a:gsLst>
                <a:gs pos="0">
                  <a:srgbClr val="B08C5E"/>
                </a:gs>
                <a:gs pos="100000">
                  <a:srgbClr val="8F5B1A"/>
                </a:gs>
              </a:gsLst>
              <a:path path="rect">
                <a:fillToRect l="50000" t="50000" r="50000" b="50000"/>
              </a:path>
            </a:gradFill>
            <a:ln w="254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5816" name="Freeform 14">
              <a:extLst>
                <a:ext uri="{FF2B5EF4-FFF2-40B4-BE49-F238E27FC236}">
                  <a16:creationId xmlns:a16="http://schemas.microsoft.com/office/drawing/2014/main" id="{20F61267-47E4-2DEB-6D4A-6BDEF651A4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6" y="2298"/>
              <a:ext cx="498" cy="415"/>
            </a:xfrm>
            <a:custGeom>
              <a:avLst/>
              <a:gdLst>
                <a:gd name="T0" fmla="*/ 489 w 498"/>
                <a:gd name="T1" fmla="*/ 93 h 415"/>
                <a:gd name="T2" fmla="*/ 472 w 498"/>
                <a:gd name="T3" fmla="*/ 76 h 415"/>
                <a:gd name="T4" fmla="*/ 455 w 498"/>
                <a:gd name="T5" fmla="*/ 68 h 415"/>
                <a:gd name="T6" fmla="*/ 430 w 498"/>
                <a:gd name="T7" fmla="*/ 51 h 415"/>
                <a:gd name="T8" fmla="*/ 404 w 498"/>
                <a:gd name="T9" fmla="*/ 34 h 415"/>
                <a:gd name="T10" fmla="*/ 362 w 498"/>
                <a:gd name="T11" fmla="*/ 34 h 415"/>
                <a:gd name="T12" fmla="*/ 320 w 498"/>
                <a:gd name="T13" fmla="*/ 25 h 415"/>
                <a:gd name="T14" fmla="*/ 253 w 498"/>
                <a:gd name="T15" fmla="*/ 0 h 415"/>
                <a:gd name="T16" fmla="*/ 185 w 498"/>
                <a:gd name="T17" fmla="*/ 0 h 415"/>
                <a:gd name="T18" fmla="*/ 118 w 498"/>
                <a:gd name="T19" fmla="*/ 0 h 415"/>
                <a:gd name="T20" fmla="*/ 51 w 498"/>
                <a:gd name="T21" fmla="*/ 0 h 415"/>
                <a:gd name="T22" fmla="*/ 34 w 498"/>
                <a:gd name="T23" fmla="*/ 8 h 415"/>
                <a:gd name="T24" fmla="*/ 25 w 498"/>
                <a:gd name="T25" fmla="*/ 25 h 415"/>
                <a:gd name="T26" fmla="*/ 17 w 498"/>
                <a:gd name="T27" fmla="*/ 51 h 415"/>
                <a:gd name="T28" fmla="*/ 8 w 498"/>
                <a:gd name="T29" fmla="*/ 93 h 415"/>
                <a:gd name="T30" fmla="*/ 8 w 498"/>
                <a:gd name="T31" fmla="*/ 135 h 415"/>
                <a:gd name="T32" fmla="*/ 8 w 498"/>
                <a:gd name="T33" fmla="*/ 161 h 415"/>
                <a:gd name="T34" fmla="*/ 0 w 498"/>
                <a:gd name="T35" fmla="*/ 177 h 415"/>
                <a:gd name="T36" fmla="*/ 0 w 498"/>
                <a:gd name="T37" fmla="*/ 220 h 415"/>
                <a:gd name="T38" fmla="*/ 0 w 498"/>
                <a:gd name="T39" fmla="*/ 253 h 415"/>
                <a:gd name="T40" fmla="*/ 0 w 498"/>
                <a:gd name="T41" fmla="*/ 279 h 415"/>
                <a:gd name="T42" fmla="*/ 8 w 498"/>
                <a:gd name="T43" fmla="*/ 304 h 415"/>
                <a:gd name="T44" fmla="*/ 25 w 498"/>
                <a:gd name="T45" fmla="*/ 330 h 415"/>
                <a:gd name="T46" fmla="*/ 67 w 498"/>
                <a:gd name="T47" fmla="*/ 372 h 415"/>
                <a:gd name="T48" fmla="*/ 84 w 498"/>
                <a:gd name="T49" fmla="*/ 380 h 415"/>
                <a:gd name="T50" fmla="*/ 101 w 498"/>
                <a:gd name="T51" fmla="*/ 397 h 415"/>
                <a:gd name="T52" fmla="*/ 126 w 498"/>
                <a:gd name="T53" fmla="*/ 406 h 415"/>
                <a:gd name="T54" fmla="*/ 152 w 498"/>
                <a:gd name="T55" fmla="*/ 414 h 415"/>
                <a:gd name="T56" fmla="*/ 177 w 498"/>
                <a:gd name="T57" fmla="*/ 414 h 415"/>
                <a:gd name="T58" fmla="*/ 202 w 498"/>
                <a:gd name="T59" fmla="*/ 414 h 415"/>
                <a:gd name="T60" fmla="*/ 244 w 498"/>
                <a:gd name="T61" fmla="*/ 397 h 415"/>
                <a:gd name="T62" fmla="*/ 261 w 498"/>
                <a:gd name="T63" fmla="*/ 380 h 415"/>
                <a:gd name="T64" fmla="*/ 278 w 498"/>
                <a:gd name="T65" fmla="*/ 363 h 415"/>
                <a:gd name="T66" fmla="*/ 303 w 498"/>
                <a:gd name="T67" fmla="*/ 346 h 415"/>
                <a:gd name="T68" fmla="*/ 329 w 498"/>
                <a:gd name="T69" fmla="*/ 330 h 415"/>
                <a:gd name="T70" fmla="*/ 345 w 498"/>
                <a:gd name="T71" fmla="*/ 321 h 415"/>
                <a:gd name="T72" fmla="*/ 387 w 498"/>
                <a:gd name="T73" fmla="*/ 313 h 415"/>
                <a:gd name="T74" fmla="*/ 446 w 498"/>
                <a:gd name="T75" fmla="*/ 279 h 415"/>
                <a:gd name="T76" fmla="*/ 463 w 498"/>
                <a:gd name="T77" fmla="*/ 270 h 415"/>
                <a:gd name="T78" fmla="*/ 480 w 498"/>
                <a:gd name="T79" fmla="*/ 253 h 415"/>
                <a:gd name="T80" fmla="*/ 489 w 498"/>
                <a:gd name="T81" fmla="*/ 237 h 415"/>
                <a:gd name="T82" fmla="*/ 497 w 498"/>
                <a:gd name="T83" fmla="*/ 220 h 415"/>
                <a:gd name="T84" fmla="*/ 497 w 498"/>
                <a:gd name="T85" fmla="*/ 194 h 415"/>
                <a:gd name="T86" fmla="*/ 497 w 498"/>
                <a:gd name="T87" fmla="*/ 169 h 415"/>
                <a:gd name="T88" fmla="*/ 497 w 498"/>
                <a:gd name="T89" fmla="*/ 144 h 415"/>
                <a:gd name="T90" fmla="*/ 497 w 498"/>
                <a:gd name="T91" fmla="*/ 118 h 41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498" h="415">
                  <a:moveTo>
                    <a:pt x="497" y="101"/>
                  </a:moveTo>
                  <a:lnTo>
                    <a:pt x="497" y="93"/>
                  </a:lnTo>
                  <a:lnTo>
                    <a:pt x="489" y="93"/>
                  </a:lnTo>
                  <a:lnTo>
                    <a:pt x="480" y="84"/>
                  </a:lnTo>
                  <a:lnTo>
                    <a:pt x="480" y="76"/>
                  </a:lnTo>
                  <a:lnTo>
                    <a:pt x="472" y="76"/>
                  </a:lnTo>
                  <a:lnTo>
                    <a:pt x="472" y="68"/>
                  </a:lnTo>
                  <a:lnTo>
                    <a:pt x="463" y="68"/>
                  </a:lnTo>
                  <a:lnTo>
                    <a:pt x="455" y="68"/>
                  </a:lnTo>
                  <a:lnTo>
                    <a:pt x="446" y="59"/>
                  </a:lnTo>
                  <a:lnTo>
                    <a:pt x="438" y="51"/>
                  </a:lnTo>
                  <a:lnTo>
                    <a:pt x="430" y="51"/>
                  </a:lnTo>
                  <a:lnTo>
                    <a:pt x="421" y="42"/>
                  </a:lnTo>
                  <a:lnTo>
                    <a:pt x="413" y="42"/>
                  </a:lnTo>
                  <a:lnTo>
                    <a:pt x="404" y="34"/>
                  </a:lnTo>
                  <a:lnTo>
                    <a:pt x="396" y="34"/>
                  </a:lnTo>
                  <a:lnTo>
                    <a:pt x="371" y="34"/>
                  </a:lnTo>
                  <a:lnTo>
                    <a:pt x="362" y="34"/>
                  </a:lnTo>
                  <a:lnTo>
                    <a:pt x="354" y="25"/>
                  </a:lnTo>
                  <a:lnTo>
                    <a:pt x="329" y="25"/>
                  </a:lnTo>
                  <a:lnTo>
                    <a:pt x="320" y="25"/>
                  </a:lnTo>
                  <a:lnTo>
                    <a:pt x="295" y="25"/>
                  </a:lnTo>
                  <a:lnTo>
                    <a:pt x="278" y="25"/>
                  </a:lnTo>
                  <a:lnTo>
                    <a:pt x="253" y="0"/>
                  </a:lnTo>
                  <a:lnTo>
                    <a:pt x="227" y="0"/>
                  </a:lnTo>
                  <a:lnTo>
                    <a:pt x="211" y="0"/>
                  </a:lnTo>
                  <a:lnTo>
                    <a:pt x="185" y="0"/>
                  </a:lnTo>
                  <a:lnTo>
                    <a:pt x="160" y="0"/>
                  </a:lnTo>
                  <a:lnTo>
                    <a:pt x="143" y="0"/>
                  </a:lnTo>
                  <a:lnTo>
                    <a:pt x="118" y="0"/>
                  </a:lnTo>
                  <a:lnTo>
                    <a:pt x="93" y="0"/>
                  </a:lnTo>
                  <a:lnTo>
                    <a:pt x="76" y="0"/>
                  </a:lnTo>
                  <a:lnTo>
                    <a:pt x="51" y="0"/>
                  </a:lnTo>
                  <a:lnTo>
                    <a:pt x="42" y="0"/>
                  </a:lnTo>
                  <a:lnTo>
                    <a:pt x="42" y="8"/>
                  </a:lnTo>
                  <a:lnTo>
                    <a:pt x="34" y="8"/>
                  </a:lnTo>
                  <a:lnTo>
                    <a:pt x="25" y="8"/>
                  </a:lnTo>
                  <a:lnTo>
                    <a:pt x="25" y="17"/>
                  </a:lnTo>
                  <a:lnTo>
                    <a:pt x="25" y="25"/>
                  </a:lnTo>
                  <a:lnTo>
                    <a:pt x="25" y="34"/>
                  </a:lnTo>
                  <a:lnTo>
                    <a:pt x="25" y="42"/>
                  </a:lnTo>
                  <a:lnTo>
                    <a:pt x="17" y="51"/>
                  </a:lnTo>
                  <a:lnTo>
                    <a:pt x="17" y="76"/>
                  </a:lnTo>
                  <a:lnTo>
                    <a:pt x="8" y="84"/>
                  </a:lnTo>
                  <a:lnTo>
                    <a:pt x="8" y="93"/>
                  </a:lnTo>
                  <a:lnTo>
                    <a:pt x="8" y="101"/>
                  </a:lnTo>
                  <a:lnTo>
                    <a:pt x="8" y="127"/>
                  </a:lnTo>
                  <a:lnTo>
                    <a:pt x="8" y="135"/>
                  </a:lnTo>
                  <a:lnTo>
                    <a:pt x="8" y="144"/>
                  </a:lnTo>
                  <a:lnTo>
                    <a:pt x="8" y="152"/>
                  </a:lnTo>
                  <a:lnTo>
                    <a:pt x="8" y="161"/>
                  </a:lnTo>
                  <a:lnTo>
                    <a:pt x="8" y="169"/>
                  </a:lnTo>
                  <a:lnTo>
                    <a:pt x="0" y="169"/>
                  </a:lnTo>
                  <a:lnTo>
                    <a:pt x="0" y="177"/>
                  </a:lnTo>
                  <a:lnTo>
                    <a:pt x="0" y="186"/>
                  </a:lnTo>
                  <a:lnTo>
                    <a:pt x="0" y="211"/>
                  </a:lnTo>
                  <a:lnTo>
                    <a:pt x="0" y="220"/>
                  </a:lnTo>
                  <a:lnTo>
                    <a:pt x="0" y="237"/>
                  </a:lnTo>
                  <a:lnTo>
                    <a:pt x="0" y="245"/>
                  </a:lnTo>
                  <a:lnTo>
                    <a:pt x="0" y="253"/>
                  </a:lnTo>
                  <a:lnTo>
                    <a:pt x="0" y="262"/>
                  </a:lnTo>
                  <a:lnTo>
                    <a:pt x="0" y="270"/>
                  </a:lnTo>
                  <a:lnTo>
                    <a:pt x="0" y="279"/>
                  </a:lnTo>
                  <a:lnTo>
                    <a:pt x="0" y="287"/>
                  </a:lnTo>
                  <a:lnTo>
                    <a:pt x="8" y="296"/>
                  </a:lnTo>
                  <a:lnTo>
                    <a:pt x="8" y="304"/>
                  </a:lnTo>
                  <a:lnTo>
                    <a:pt x="17" y="313"/>
                  </a:lnTo>
                  <a:lnTo>
                    <a:pt x="25" y="321"/>
                  </a:lnTo>
                  <a:lnTo>
                    <a:pt x="25" y="330"/>
                  </a:lnTo>
                  <a:lnTo>
                    <a:pt x="42" y="346"/>
                  </a:lnTo>
                  <a:lnTo>
                    <a:pt x="67" y="363"/>
                  </a:lnTo>
                  <a:lnTo>
                    <a:pt x="67" y="372"/>
                  </a:lnTo>
                  <a:lnTo>
                    <a:pt x="76" y="372"/>
                  </a:lnTo>
                  <a:lnTo>
                    <a:pt x="76" y="380"/>
                  </a:lnTo>
                  <a:lnTo>
                    <a:pt x="84" y="380"/>
                  </a:lnTo>
                  <a:lnTo>
                    <a:pt x="93" y="389"/>
                  </a:lnTo>
                  <a:lnTo>
                    <a:pt x="93" y="397"/>
                  </a:lnTo>
                  <a:lnTo>
                    <a:pt x="101" y="397"/>
                  </a:lnTo>
                  <a:lnTo>
                    <a:pt x="110" y="397"/>
                  </a:lnTo>
                  <a:lnTo>
                    <a:pt x="118" y="406"/>
                  </a:lnTo>
                  <a:lnTo>
                    <a:pt x="126" y="406"/>
                  </a:lnTo>
                  <a:lnTo>
                    <a:pt x="135" y="414"/>
                  </a:lnTo>
                  <a:lnTo>
                    <a:pt x="143" y="414"/>
                  </a:lnTo>
                  <a:lnTo>
                    <a:pt x="152" y="414"/>
                  </a:lnTo>
                  <a:lnTo>
                    <a:pt x="160" y="414"/>
                  </a:lnTo>
                  <a:lnTo>
                    <a:pt x="168" y="414"/>
                  </a:lnTo>
                  <a:lnTo>
                    <a:pt x="177" y="414"/>
                  </a:lnTo>
                  <a:lnTo>
                    <a:pt x="185" y="414"/>
                  </a:lnTo>
                  <a:lnTo>
                    <a:pt x="194" y="414"/>
                  </a:lnTo>
                  <a:lnTo>
                    <a:pt x="202" y="414"/>
                  </a:lnTo>
                  <a:lnTo>
                    <a:pt x="211" y="414"/>
                  </a:lnTo>
                  <a:lnTo>
                    <a:pt x="219" y="406"/>
                  </a:lnTo>
                  <a:lnTo>
                    <a:pt x="244" y="397"/>
                  </a:lnTo>
                  <a:lnTo>
                    <a:pt x="253" y="389"/>
                  </a:lnTo>
                  <a:lnTo>
                    <a:pt x="261" y="389"/>
                  </a:lnTo>
                  <a:lnTo>
                    <a:pt x="261" y="380"/>
                  </a:lnTo>
                  <a:lnTo>
                    <a:pt x="270" y="380"/>
                  </a:lnTo>
                  <a:lnTo>
                    <a:pt x="278" y="372"/>
                  </a:lnTo>
                  <a:lnTo>
                    <a:pt x="278" y="363"/>
                  </a:lnTo>
                  <a:lnTo>
                    <a:pt x="286" y="363"/>
                  </a:lnTo>
                  <a:lnTo>
                    <a:pt x="295" y="363"/>
                  </a:lnTo>
                  <a:lnTo>
                    <a:pt x="303" y="346"/>
                  </a:lnTo>
                  <a:lnTo>
                    <a:pt x="312" y="346"/>
                  </a:lnTo>
                  <a:lnTo>
                    <a:pt x="320" y="338"/>
                  </a:lnTo>
                  <a:lnTo>
                    <a:pt x="329" y="330"/>
                  </a:lnTo>
                  <a:lnTo>
                    <a:pt x="337" y="330"/>
                  </a:lnTo>
                  <a:lnTo>
                    <a:pt x="345" y="330"/>
                  </a:lnTo>
                  <a:lnTo>
                    <a:pt x="345" y="321"/>
                  </a:lnTo>
                  <a:lnTo>
                    <a:pt x="354" y="313"/>
                  </a:lnTo>
                  <a:lnTo>
                    <a:pt x="379" y="313"/>
                  </a:lnTo>
                  <a:lnTo>
                    <a:pt x="387" y="313"/>
                  </a:lnTo>
                  <a:lnTo>
                    <a:pt x="413" y="296"/>
                  </a:lnTo>
                  <a:lnTo>
                    <a:pt x="438" y="279"/>
                  </a:lnTo>
                  <a:lnTo>
                    <a:pt x="446" y="279"/>
                  </a:lnTo>
                  <a:lnTo>
                    <a:pt x="446" y="270"/>
                  </a:lnTo>
                  <a:lnTo>
                    <a:pt x="455" y="270"/>
                  </a:lnTo>
                  <a:lnTo>
                    <a:pt x="463" y="270"/>
                  </a:lnTo>
                  <a:lnTo>
                    <a:pt x="463" y="262"/>
                  </a:lnTo>
                  <a:lnTo>
                    <a:pt x="472" y="253"/>
                  </a:lnTo>
                  <a:lnTo>
                    <a:pt x="480" y="253"/>
                  </a:lnTo>
                  <a:lnTo>
                    <a:pt x="480" y="245"/>
                  </a:lnTo>
                  <a:lnTo>
                    <a:pt x="489" y="245"/>
                  </a:lnTo>
                  <a:lnTo>
                    <a:pt x="489" y="237"/>
                  </a:lnTo>
                  <a:lnTo>
                    <a:pt x="497" y="237"/>
                  </a:lnTo>
                  <a:lnTo>
                    <a:pt x="497" y="228"/>
                  </a:lnTo>
                  <a:lnTo>
                    <a:pt x="497" y="220"/>
                  </a:lnTo>
                  <a:lnTo>
                    <a:pt x="497" y="211"/>
                  </a:lnTo>
                  <a:lnTo>
                    <a:pt x="497" y="203"/>
                  </a:lnTo>
                  <a:lnTo>
                    <a:pt x="497" y="194"/>
                  </a:lnTo>
                  <a:lnTo>
                    <a:pt x="497" y="186"/>
                  </a:lnTo>
                  <a:lnTo>
                    <a:pt x="497" y="177"/>
                  </a:lnTo>
                  <a:lnTo>
                    <a:pt x="497" y="169"/>
                  </a:lnTo>
                  <a:lnTo>
                    <a:pt x="497" y="161"/>
                  </a:lnTo>
                  <a:lnTo>
                    <a:pt x="497" y="152"/>
                  </a:lnTo>
                  <a:lnTo>
                    <a:pt x="497" y="144"/>
                  </a:lnTo>
                  <a:lnTo>
                    <a:pt x="497" y="135"/>
                  </a:lnTo>
                  <a:lnTo>
                    <a:pt x="497" y="127"/>
                  </a:lnTo>
                  <a:lnTo>
                    <a:pt x="497" y="118"/>
                  </a:lnTo>
                  <a:lnTo>
                    <a:pt x="497" y="110"/>
                  </a:lnTo>
                  <a:lnTo>
                    <a:pt x="497" y="101"/>
                  </a:lnTo>
                </a:path>
              </a:pathLst>
            </a:custGeom>
            <a:gradFill rotWithShape="0">
              <a:gsLst>
                <a:gs pos="0">
                  <a:srgbClr val="8F5B1A"/>
                </a:gs>
                <a:gs pos="100000">
                  <a:srgbClr val="A57C48"/>
                </a:gs>
              </a:gsLst>
              <a:path path="rect">
                <a:fillToRect l="50000" t="50000" r="50000" b="50000"/>
              </a:path>
            </a:gradFill>
            <a:ln w="254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5817" name="Freeform 15">
              <a:extLst>
                <a:ext uri="{FF2B5EF4-FFF2-40B4-BE49-F238E27FC236}">
                  <a16:creationId xmlns:a16="http://schemas.microsoft.com/office/drawing/2014/main" id="{F23BD883-9454-C417-A1A1-6C21BCAAEC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4" y="1716"/>
              <a:ext cx="330" cy="288"/>
            </a:xfrm>
            <a:custGeom>
              <a:avLst/>
              <a:gdLst>
                <a:gd name="T0" fmla="*/ 76 w 330"/>
                <a:gd name="T1" fmla="*/ 101 h 288"/>
                <a:gd name="T2" fmla="*/ 59 w 330"/>
                <a:gd name="T3" fmla="*/ 110 h 288"/>
                <a:gd name="T4" fmla="*/ 42 w 330"/>
                <a:gd name="T5" fmla="*/ 118 h 288"/>
                <a:gd name="T6" fmla="*/ 34 w 330"/>
                <a:gd name="T7" fmla="*/ 127 h 288"/>
                <a:gd name="T8" fmla="*/ 25 w 330"/>
                <a:gd name="T9" fmla="*/ 135 h 288"/>
                <a:gd name="T10" fmla="*/ 17 w 330"/>
                <a:gd name="T11" fmla="*/ 144 h 288"/>
                <a:gd name="T12" fmla="*/ 8 w 330"/>
                <a:gd name="T13" fmla="*/ 160 h 288"/>
                <a:gd name="T14" fmla="*/ 0 w 330"/>
                <a:gd name="T15" fmla="*/ 169 h 288"/>
                <a:gd name="T16" fmla="*/ 0 w 330"/>
                <a:gd name="T17" fmla="*/ 186 h 288"/>
                <a:gd name="T18" fmla="*/ 0 w 330"/>
                <a:gd name="T19" fmla="*/ 203 h 288"/>
                <a:gd name="T20" fmla="*/ 0 w 330"/>
                <a:gd name="T21" fmla="*/ 219 h 288"/>
                <a:gd name="T22" fmla="*/ 8 w 330"/>
                <a:gd name="T23" fmla="*/ 228 h 288"/>
                <a:gd name="T24" fmla="*/ 17 w 330"/>
                <a:gd name="T25" fmla="*/ 245 h 288"/>
                <a:gd name="T26" fmla="*/ 34 w 330"/>
                <a:gd name="T27" fmla="*/ 253 h 288"/>
                <a:gd name="T28" fmla="*/ 42 w 330"/>
                <a:gd name="T29" fmla="*/ 262 h 288"/>
                <a:gd name="T30" fmla="*/ 51 w 330"/>
                <a:gd name="T31" fmla="*/ 270 h 288"/>
                <a:gd name="T32" fmla="*/ 67 w 330"/>
                <a:gd name="T33" fmla="*/ 270 h 288"/>
                <a:gd name="T34" fmla="*/ 76 w 330"/>
                <a:gd name="T35" fmla="*/ 279 h 288"/>
                <a:gd name="T36" fmla="*/ 93 w 330"/>
                <a:gd name="T37" fmla="*/ 279 h 288"/>
                <a:gd name="T38" fmla="*/ 110 w 330"/>
                <a:gd name="T39" fmla="*/ 287 h 288"/>
                <a:gd name="T40" fmla="*/ 143 w 330"/>
                <a:gd name="T41" fmla="*/ 287 h 288"/>
                <a:gd name="T42" fmla="*/ 177 w 330"/>
                <a:gd name="T43" fmla="*/ 287 h 288"/>
                <a:gd name="T44" fmla="*/ 202 w 330"/>
                <a:gd name="T45" fmla="*/ 287 h 288"/>
                <a:gd name="T46" fmla="*/ 219 w 330"/>
                <a:gd name="T47" fmla="*/ 287 h 288"/>
                <a:gd name="T48" fmla="*/ 245 w 330"/>
                <a:gd name="T49" fmla="*/ 279 h 288"/>
                <a:gd name="T50" fmla="*/ 262 w 330"/>
                <a:gd name="T51" fmla="*/ 279 h 288"/>
                <a:gd name="T52" fmla="*/ 278 w 330"/>
                <a:gd name="T53" fmla="*/ 270 h 288"/>
                <a:gd name="T54" fmla="*/ 287 w 330"/>
                <a:gd name="T55" fmla="*/ 262 h 288"/>
                <a:gd name="T56" fmla="*/ 295 w 330"/>
                <a:gd name="T57" fmla="*/ 245 h 288"/>
                <a:gd name="T58" fmla="*/ 304 w 330"/>
                <a:gd name="T59" fmla="*/ 236 h 288"/>
                <a:gd name="T60" fmla="*/ 321 w 330"/>
                <a:gd name="T61" fmla="*/ 203 h 288"/>
                <a:gd name="T62" fmla="*/ 329 w 330"/>
                <a:gd name="T63" fmla="*/ 194 h 288"/>
                <a:gd name="T64" fmla="*/ 329 w 330"/>
                <a:gd name="T65" fmla="*/ 177 h 288"/>
                <a:gd name="T66" fmla="*/ 329 w 330"/>
                <a:gd name="T67" fmla="*/ 144 h 288"/>
                <a:gd name="T68" fmla="*/ 329 w 330"/>
                <a:gd name="T69" fmla="*/ 118 h 288"/>
                <a:gd name="T70" fmla="*/ 329 w 330"/>
                <a:gd name="T71" fmla="*/ 101 h 288"/>
                <a:gd name="T72" fmla="*/ 329 w 330"/>
                <a:gd name="T73" fmla="*/ 84 h 288"/>
                <a:gd name="T74" fmla="*/ 329 w 330"/>
                <a:gd name="T75" fmla="*/ 68 h 288"/>
                <a:gd name="T76" fmla="*/ 321 w 330"/>
                <a:gd name="T77" fmla="*/ 51 h 288"/>
                <a:gd name="T78" fmla="*/ 312 w 330"/>
                <a:gd name="T79" fmla="*/ 42 h 288"/>
                <a:gd name="T80" fmla="*/ 304 w 330"/>
                <a:gd name="T81" fmla="*/ 25 h 288"/>
                <a:gd name="T82" fmla="*/ 287 w 330"/>
                <a:gd name="T83" fmla="*/ 25 h 288"/>
                <a:gd name="T84" fmla="*/ 278 w 330"/>
                <a:gd name="T85" fmla="*/ 17 h 288"/>
                <a:gd name="T86" fmla="*/ 270 w 330"/>
                <a:gd name="T87" fmla="*/ 8 h 288"/>
                <a:gd name="T88" fmla="*/ 253 w 330"/>
                <a:gd name="T89" fmla="*/ 8 h 288"/>
                <a:gd name="T90" fmla="*/ 245 w 330"/>
                <a:gd name="T91" fmla="*/ 0 h 288"/>
                <a:gd name="T92" fmla="*/ 228 w 330"/>
                <a:gd name="T93" fmla="*/ 0 h 288"/>
                <a:gd name="T94" fmla="*/ 211 w 330"/>
                <a:gd name="T95" fmla="*/ 0 h 288"/>
                <a:gd name="T96" fmla="*/ 194 w 330"/>
                <a:gd name="T97" fmla="*/ 8 h 288"/>
                <a:gd name="T98" fmla="*/ 177 w 330"/>
                <a:gd name="T99" fmla="*/ 8 h 288"/>
                <a:gd name="T100" fmla="*/ 177 w 330"/>
                <a:gd name="T101" fmla="*/ 25 h 288"/>
                <a:gd name="T102" fmla="*/ 160 w 330"/>
                <a:gd name="T103" fmla="*/ 25 h 288"/>
                <a:gd name="T104" fmla="*/ 152 w 330"/>
                <a:gd name="T105" fmla="*/ 42 h 288"/>
                <a:gd name="T106" fmla="*/ 135 w 330"/>
                <a:gd name="T107" fmla="*/ 42 h 288"/>
                <a:gd name="T108" fmla="*/ 135 w 330"/>
                <a:gd name="T109" fmla="*/ 59 h 288"/>
                <a:gd name="T110" fmla="*/ 127 w 330"/>
                <a:gd name="T111" fmla="*/ 68 h 288"/>
                <a:gd name="T112" fmla="*/ 118 w 330"/>
                <a:gd name="T113" fmla="*/ 76 h 288"/>
                <a:gd name="T114" fmla="*/ 118 w 330"/>
                <a:gd name="T115" fmla="*/ 93 h 28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30" h="288">
                  <a:moveTo>
                    <a:pt x="118" y="93"/>
                  </a:moveTo>
                  <a:lnTo>
                    <a:pt x="76" y="101"/>
                  </a:lnTo>
                  <a:lnTo>
                    <a:pt x="67" y="110"/>
                  </a:lnTo>
                  <a:lnTo>
                    <a:pt x="59" y="110"/>
                  </a:lnTo>
                  <a:lnTo>
                    <a:pt x="51" y="110"/>
                  </a:lnTo>
                  <a:lnTo>
                    <a:pt x="42" y="118"/>
                  </a:lnTo>
                  <a:lnTo>
                    <a:pt x="34" y="118"/>
                  </a:lnTo>
                  <a:lnTo>
                    <a:pt x="34" y="127"/>
                  </a:lnTo>
                  <a:lnTo>
                    <a:pt x="25" y="127"/>
                  </a:lnTo>
                  <a:lnTo>
                    <a:pt x="25" y="135"/>
                  </a:lnTo>
                  <a:lnTo>
                    <a:pt x="17" y="135"/>
                  </a:lnTo>
                  <a:lnTo>
                    <a:pt x="17" y="144"/>
                  </a:lnTo>
                  <a:lnTo>
                    <a:pt x="17" y="152"/>
                  </a:lnTo>
                  <a:lnTo>
                    <a:pt x="8" y="160"/>
                  </a:lnTo>
                  <a:lnTo>
                    <a:pt x="0" y="160"/>
                  </a:lnTo>
                  <a:lnTo>
                    <a:pt x="0" y="169"/>
                  </a:lnTo>
                  <a:lnTo>
                    <a:pt x="0" y="177"/>
                  </a:lnTo>
                  <a:lnTo>
                    <a:pt x="0" y="186"/>
                  </a:lnTo>
                  <a:lnTo>
                    <a:pt x="0" y="194"/>
                  </a:lnTo>
                  <a:lnTo>
                    <a:pt x="0" y="203"/>
                  </a:lnTo>
                  <a:lnTo>
                    <a:pt x="0" y="211"/>
                  </a:lnTo>
                  <a:lnTo>
                    <a:pt x="0" y="219"/>
                  </a:lnTo>
                  <a:lnTo>
                    <a:pt x="0" y="228"/>
                  </a:lnTo>
                  <a:lnTo>
                    <a:pt x="8" y="228"/>
                  </a:lnTo>
                  <a:lnTo>
                    <a:pt x="17" y="236"/>
                  </a:lnTo>
                  <a:lnTo>
                    <a:pt x="17" y="245"/>
                  </a:lnTo>
                  <a:lnTo>
                    <a:pt x="25" y="245"/>
                  </a:lnTo>
                  <a:lnTo>
                    <a:pt x="34" y="253"/>
                  </a:lnTo>
                  <a:lnTo>
                    <a:pt x="34" y="262"/>
                  </a:lnTo>
                  <a:lnTo>
                    <a:pt x="42" y="262"/>
                  </a:lnTo>
                  <a:lnTo>
                    <a:pt x="51" y="262"/>
                  </a:lnTo>
                  <a:lnTo>
                    <a:pt x="51" y="270"/>
                  </a:lnTo>
                  <a:lnTo>
                    <a:pt x="59" y="270"/>
                  </a:lnTo>
                  <a:lnTo>
                    <a:pt x="67" y="270"/>
                  </a:lnTo>
                  <a:lnTo>
                    <a:pt x="67" y="279"/>
                  </a:lnTo>
                  <a:lnTo>
                    <a:pt x="76" y="279"/>
                  </a:lnTo>
                  <a:lnTo>
                    <a:pt x="84" y="279"/>
                  </a:lnTo>
                  <a:lnTo>
                    <a:pt x="93" y="279"/>
                  </a:lnTo>
                  <a:lnTo>
                    <a:pt x="101" y="279"/>
                  </a:lnTo>
                  <a:lnTo>
                    <a:pt x="110" y="287"/>
                  </a:lnTo>
                  <a:lnTo>
                    <a:pt x="118" y="287"/>
                  </a:lnTo>
                  <a:lnTo>
                    <a:pt x="143" y="287"/>
                  </a:lnTo>
                  <a:lnTo>
                    <a:pt x="152" y="287"/>
                  </a:lnTo>
                  <a:lnTo>
                    <a:pt x="177" y="287"/>
                  </a:lnTo>
                  <a:lnTo>
                    <a:pt x="194" y="287"/>
                  </a:lnTo>
                  <a:lnTo>
                    <a:pt x="202" y="287"/>
                  </a:lnTo>
                  <a:lnTo>
                    <a:pt x="211" y="287"/>
                  </a:lnTo>
                  <a:lnTo>
                    <a:pt x="219" y="287"/>
                  </a:lnTo>
                  <a:lnTo>
                    <a:pt x="245" y="287"/>
                  </a:lnTo>
                  <a:lnTo>
                    <a:pt x="245" y="279"/>
                  </a:lnTo>
                  <a:lnTo>
                    <a:pt x="253" y="279"/>
                  </a:lnTo>
                  <a:lnTo>
                    <a:pt x="262" y="279"/>
                  </a:lnTo>
                  <a:lnTo>
                    <a:pt x="270" y="279"/>
                  </a:lnTo>
                  <a:lnTo>
                    <a:pt x="278" y="270"/>
                  </a:lnTo>
                  <a:lnTo>
                    <a:pt x="278" y="262"/>
                  </a:lnTo>
                  <a:lnTo>
                    <a:pt x="287" y="262"/>
                  </a:lnTo>
                  <a:lnTo>
                    <a:pt x="295" y="253"/>
                  </a:lnTo>
                  <a:lnTo>
                    <a:pt x="295" y="245"/>
                  </a:lnTo>
                  <a:lnTo>
                    <a:pt x="304" y="245"/>
                  </a:lnTo>
                  <a:lnTo>
                    <a:pt x="304" y="236"/>
                  </a:lnTo>
                  <a:lnTo>
                    <a:pt x="312" y="228"/>
                  </a:lnTo>
                  <a:lnTo>
                    <a:pt x="321" y="203"/>
                  </a:lnTo>
                  <a:lnTo>
                    <a:pt x="321" y="194"/>
                  </a:lnTo>
                  <a:lnTo>
                    <a:pt x="329" y="194"/>
                  </a:lnTo>
                  <a:lnTo>
                    <a:pt x="329" y="186"/>
                  </a:lnTo>
                  <a:lnTo>
                    <a:pt x="329" y="177"/>
                  </a:lnTo>
                  <a:lnTo>
                    <a:pt x="329" y="152"/>
                  </a:lnTo>
                  <a:lnTo>
                    <a:pt x="329" y="144"/>
                  </a:lnTo>
                  <a:lnTo>
                    <a:pt x="329" y="127"/>
                  </a:lnTo>
                  <a:lnTo>
                    <a:pt x="329" y="118"/>
                  </a:lnTo>
                  <a:lnTo>
                    <a:pt x="329" y="110"/>
                  </a:lnTo>
                  <a:lnTo>
                    <a:pt x="329" y="101"/>
                  </a:lnTo>
                  <a:lnTo>
                    <a:pt x="329" y="93"/>
                  </a:lnTo>
                  <a:lnTo>
                    <a:pt x="329" y="84"/>
                  </a:lnTo>
                  <a:lnTo>
                    <a:pt x="329" y="76"/>
                  </a:lnTo>
                  <a:lnTo>
                    <a:pt x="329" y="68"/>
                  </a:lnTo>
                  <a:lnTo>
                    <a:pt x="329" y="59"/>
                  </a:lnTo>
                  <a:lnTo>
                    <a:pt x="321" y="51"/>
                  </a:lnTo>
                  <a:lnTo>
                    <a:pt x="321" y="42"/>
                  </a:lnTo>
                  <a:lnTo>
                    <a:pt x="312" y="42"/>
                  </a:lnTo>
                  <a:lnTo>
                    <a:pt x="312" y="34"/>
                  </a:lnTo>
                  <a:lnTo>
                    <a:pt x="304" y="25"/>
                  </a:lnTo>
                  <a:lnTo>
                    <a:pt x="295" y="25"/>
                  </a:lnTo>
                  <a:lnTo>
                    <a:pt x="287" y="25"/>
                  </a:lnTo>
                  <a:lnTo>
                    <a:pt x="287" y="17"/>
                  </a:lnTo>
                  <a:lnTo>
                    <a:pt x="278" y="17"/>
                  </a:lnTo>
                  <a:lnTo>
                    <a:pt x="278" y="8"/>
                  </a:lnTo>
                  <a:lnTo>
                    <a:pt x="270" y="8"/>
                  </a:lnTo>
                  <a:lnTo>
                    <a:pt x="262" y="8"/>
                  </a:lnTo>
                  <a:lnTo>
                    <a:pt x="253" y="8"/>
                  </a:lnTo>
                  <a:lnTo>
                    <a:pt x="253" y="0"/>
                  </a:lnTo>
                  <a:lnTo>
                    <a:pt x="245" y="0"/>
                  </a:lnTo>
                  <a:lnTo>
                    <a:pt x="236" y="0"/>
                  </a:lnTo>
                  <a:lnTo>
                    <a:pt x="228" y="0"/>
                  </a:lnTo>
                  <a:lnTo>
                    <a:pt x="219" y="0"/>
                  </a:lnTo>
                  <a:lnTo>
                    <a:pt x="211" y="0"/>
                  </a:lnTo>
                  <a:lnTo>
                    <a:pt x="202" y="0"/>
                  </a:lnTo>
                  <a:lnTo>
                    <a:pt x="194" y="8"/>
                  </a:lnTo>
                  <a:lnTo>
                    <a:pt x="186" y="8"/>
                  </a:lnTo>
                  <a:lnTo>
                    <a:pt x="177" y="8"/>
                  </a:lnTo>
                  <a:lnTo>
                    <a:pt x="177" y="17"/>
                  </a:lnTo>
                  <a:lnTo>
                    <a:pt x="177" y="25"/>
                  </a:lnTo>
                  <a:lnTo>
                    <a:pt x="169" y="25"/>
                  </a:lnTo>
                  <a:lnTo>
                    <a:pt x="160" y="25"/>
                  </a:lnTo>
                  <a:lnTo>
                    <a:pt x="152" y="34"/>
                  </a:lnTo>
                  <a:lnTo>
                    <a:pt x="152" y="42"/>
                  </a:lnTo>
                  <a:lnTo>
                    <a:pt x="143" y="42"/>
                  </a:lnTo>
                  <a:lnTo>
                    <a:pt x="135" y="42"/>
                  </a:lnTo>
                  <a:lnTo>
                    <a:pt x="135" y="51"/>
                  </a:lnTo>
                  <a:lnTo>
                    <a:pt x="135" y="59"/>
                  </a:lnTo>
                  <a:lnTo>
                    <a:pt x="127" y="59"/>
                  </a:lnTo>
                  <a:lnTo>
                    <a:pt x="127" y="68"/>
                  </a:lnTo>
                  <a:lnTo>
                    <a:pt x="127" y="76"/>
                  </a:lnTo>
                  <a:lnTo>
                    <a:pt x="118" y="76"/>
                  </a:lnTo>
                  <a:lnTo>
                    <a:pt x="118" y="84"/>
                  </a:lnTo>
                  <a:lnTo>
                    <a:pt x="118" y="93"/>
                  </a:lnTo>
                </a:path>
              </a:pathLst>
            </a:custGeom>
            <a:gradFill rotWithShape="0">
              <a:gsLst>
                <a:gs pos="0">
                  <a:srgbClr val="B08C5E"/>
                </a:gs>
                <a:gs pos="100000">
                  <a:srgbClr val="8F5B1A"/>
                </a:gs>
              </a:gsLst>
              <a:path path="rect">
                <a:fillToRect l="50000" t="50000" r="50000" b="50000"/>
              </a:path>
            </a:gradFill>
            <a:ln w="254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5818" name="Freeform 16">
              <a:extLst>
                <a:ext uri="{FF2B5EF4-FFF2-40B4-BE49-F238E27FC236}">
                  <a16:creationId xmlns:a16="http://schemas.microsoft.com/office/drawing/2014/main" id="{C56A48E9-3552-2910-64C8-9CEA78860B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2" y="1564"/>
              <a:ext cx="246" cy="220"/>
            </a:xfrm>
            <a:custGeom>
              <a:avLst/>
              <a:gdLst>
                <a:gd name="T0" fmla="*/ 93 w 246"/>
                <a:gd name="T1" fmla="*/ 17 h 220"/>
                <a:gd name="T2" fmla="*/ 76 w 246"/>
                <a:gd name="T3" fmla="*/ 34 h 220"/>
                <a:gd name="T4" fmla="*/ 59 w 246"/>
                <a:gd name="T5" fmla="*/ 42 h 220"/>
                <a:gd name="T6" fmla="*/ 51 w 246"/>
                <a:gd name="T7" fmla="*/ 51 h 220"/>
                <a:gd name="T8" fmla="*/ 42 w 246"/>
                <a:gd name="T9" fmla="*/ 59 h 220"/>
                <a:gd name="T10" fmla="*/ 25 w 246"/>
                <a:gd name="T11" fmla="*/ 67 h 220"/>
                <a:gd name="T12" fmla="*/ 17 w 246"/>
                <a:gd name="T13" fmla="*/ 76 h 220"/>
                <a:gd name="T14" fmla="*/ 8 w 246"/>
                <a:gd name="T15" fmla="*/ 84 h 220"/>
                <a:gd name="T16" fmla="*/ 8 w 246"/>
                <a:gd name="T17" fmla="*/ 101 h 220"/>
                <a:gd name="T18" fmla="*/ 0 w 246"/>
                <a:gd name="T19" fmla="*/ 110 h 220"/>
                <a:gd name="T20" fmla="*/ 0 w 246"/>
                <a:gd name="T21" fmla="*/ 126 h 220"/>
                <a:gd name="T22" fmla="*/ 0 w 246"/>
                <a:gd name="T23" fmla="*/ 143 h 220"/>
                <a:gd name="T24" fmla="*/ 8 w 246"/>
                <a:gd name="T25" fmla="*/ 160 h 220"/>
                <a:gd name="T26" fmla="*/ 8 w 246"/>
                <a:gd name="T27" fmla="*/ 177 h 220"/>
                <a:gd name="T28" fmla="*/ 17 w 246"/>
                <a:gd name="T29" fmla="*/ 185 h 220"/>
                <a:gd name="T30" fmla="*/ 25 w 246"/>
                <a:gd name="T31" fmla="*/ 194 h 220"/>
                <a:gd name="T32" fmla="*/ 34 w 246"/>
                <a:gd name="T33" fmla="*/ 202 h 220"/>
                <a:gd name="T34" fmla="*/ 42 w 246"/>
                <a:gd name="T35" fmla="*/ 211 h 220"/>
                <a:gd name="T36" fmla="*/ 59 w 246"/>
                <a:gd name="T37" fmla="*/ 219 h 220"/>
                <a:gd name="T38" fmla="*/ 93 w 246"/>
                <a:gd name="T39" fmla="*/ 219 h 220"/>
                <a:gd name="T40" fmla="*/ 110 w 246"/>
                <a:gd name="T41" fmla="*/ 219 h 220"/>
                <a:gd name="T42" fmla="*/ 144 w 246"/>
                <a:gd name="T43" fmla="*/ 219 h 220"/>
                <a:gd name="T44" fmla="*/ 161 w 246"/>
                <a:gd name="T45" fmla="*/ 219 h 220"/>
                <a:gd name="T46" fmla="*/ 169 w 246"/>
                <a:gd name="T47" fmla="*/ 211 h 220"/>
                <a:gd name="T48" fmla="*/ 194 w 246"/>
                <a:gd name="T49" fmla="*/ 194 h 220"/>
                <a:gd name="T50" fmla="*/ 211 w 246"/>
                <a:gd name="T51" fmla="*/ 185 h 220"/>
                <a:gd name="T52" fmla="*/ 211 w 246"/>
                <a:gd name="T53" fmla="*/ 168 h 220"/>
                <a:gd name="T54" fmla="*/ 228 w 246"/>
                <a:gd name="T55" fmla="*/ 160 h 220"/>
                <a:gd name="T56" fmla="*/ 228 w 246"/>
                <a:gd name="T57" fmla="*/ 143 h 220"/>
                <a:gd name="T58" fmla="*/ 228 w 246"/>
                <a:gd name="T59" fmla="*/ 126 h 220"/>
                <a:gd name="T60" fmla="*/ 245 w 246"/>
                <a:gd name="T61" fmla="*/ 93 h 220"/>
                <a:gd name="T62" fmla="*/ 245 w 246"/>
                <a:gd name="T63" fmla="*/ 51 h 220"/>
                <a:gd name="T64" fmla="*/ 245 w 246"/>
                <a:gd name="T65" fmla="*/ 34 h 220"/>
                <a:gd name="T66" fmla="*/ 237 w 246"/>
                <a:gd name="T67" fmla="*/ 17 h 220"/>
                <a:gd name="T68" fmla="*/ 228 w 246"/>
                <a:gd name="T69" fmla="*/ 0 h 220"/>
                <a:gd name="T70" fmla="*/ 211 w 246"/>
                <a:gd name="T71" fmla="*/ 0 h 220"/>
                <a:gd name="T72" fmla="*/ 194 w 246"/>
                <a:gd name="T73" fmla="*/ 0 h 220"/>
                <a:gd name="T74" fmla="*/ 177 w 246"/>
                <a:gd name="T75" fmla="*/ 0 h 220"/>
                <a:gd name="T76" fmla="*/ 161 w 246"/>
                <a:gd name="T77" fmla="*/ 0 h 220"/>
                <a:gd name="T78" fmla="*/ 144 w 246"/>
                <a:gd name="T79" fmla="*/ 0 h 220"/>
                <a:gd name="T80" fmla="*/ 110 w 246"/>
                <a:gd name="T81" fmla="*/ 0 h 22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46" h="220">
                  <a:moveTo>
                    <a:pt x="110" y="8"/>
                  </a:moveTo>
                  <a:lnTo>
                    <a:pt x="93" y="17"/>
                  </a:lnTo>
                  <a:lnTo>
                    <a:pt x="84" y="25"/>
                  </a:lnTo>
                  <a:lnTo>
                    <a:pt x="76" y="34"/>
                  </a:lnTo>
                  <a:lnTo>
                    <a:pt x="68" y="34"/>
                  </a:lnTo>
                  <a:lnTo>
                    <a:pt x="59" y="42"/>
                  </a:lnTo>
                  <a:lnTo>
                    <a:pt x="59" y="51"/>
                  </a:lnTo>
                  <a:lnTo>
                    <a:pt x="51" y="51"/>
                  </a:lnTo>
                  <a:lnTo>
                    <a:pt x="42" y="51"/>
                  </a:lnTo>
                  <a:lnTo>
                    <a:pt x="42" y="59"/>
                  </a:lnTo>
                  <a:lnTo>
                    <a:pt x="34" y="67"/>
                  </a:lnTo>
                  <a:lnTo>
                    <a:pt x="25" y="67"/>
                  </a:lnTo>
                  <a:lnTo>
                    <a:pt x="25" y="76"/>
                  </a:lnTo>
                  <a:lnTo>
                    <a:pt x="17" y="76"/>
                  </a:lnTo>
                  <a:lnTo>
                    <a:pt x="17" y="84"/>
                  </a:lnTo>
                  <a:lnTo>
                    <a:pt x="8" y="84"/>
                  </a:lnTo>
                  <a:lnTo>
                    <a:pt x="8" y="93"/>
                  </a:lnTo>
                  <a:lnTo>
                    <a:pt x="8" y="101"/>
                  </a:lnTo>
                  <a:lnTo>
                    <a:pt x="8" y="110"/>
                  </a:lnTo>
                  <a:lnTo>
                    <a:pt x="0" y="110"/>
                  </a:lnTo>
                  <a:lnTo>
                    <a:pt x="0" y="118"/>
                  </a:lnTo>
                  <a:lnTo>
                    <a:pt x="0" y="126"/>
                  </a:lnTo>
                  <a:lnTo>
                    <a:pt x="0" y="135"/>
                  </a:lnTo>
                  <a:lnTo>
                    <a:pt x="0" y="143"/>
                  </a:lnTo>
                  <a:lnTo>
                    <a:pt x="0" y="152"/>
                  </a:lnTo>
                  <a:lnTo>
                    <a:pt x="8" y="160"/>
                  </a:lnTo>
                  <a:lnTo>
                    <a:pt x="8" y="168"/>
                  </a:lnTo>
                  <a:lnTo>
                    <a:pt x="8" y="177"/>
                  </a:lnTo>
                  <a:lnTo>
                    <a:pt x="17" y="177"/>
                  </a:lnTo>
                  <a:lnTo>
                    <a:pt x="17" y="185"/>
                  </a:lnTo>
                  <a:lnTo>
                    <a:pt x="25" y="185"/>
                  </a:lnTo>
                  <a:lnTo>
                    <a:pt x="25" y="194"/>
                  </a:lnTo>
                  <a:lnTo>
                    <a:pt x="25" y="202"/>
                  </a:lnTo>
                  <a:lnTo>
                    <a:pt x="34" y="202"/>
                  </a:lnTo>
                  <a:lnTo>
                    <a:pt x="42" y="202"/>
                  </a:lnTo>
                  <a:lnTo>
                    <a:pt x="42" y="211"/>
                  </a:lnTo>
                  <a:lnTo>
                    <a:pt x="51" y="219"/>
                  </a:lnTo>
                  <a:lnTo>
                    <a:pt x="59" y="219"/>
                  </a:lnTo>
                  <a:lnTo>
                    <a:pt x="68" y="219"/>
                  </a:lnTo>
                  <a:lnTo>
                    <a:pt x="93" y="219"/>
                  </a:lnTo>
                  <a:lnTo>
                    <a:pt x="101" y="219"/>
                  </a:lnTo>
                  <a:lnTo>
                    <a:pt x="110" y="219"/>
                  </a:lnTo>
                  <a:lnTo>
                    <a:pt x="118" y="219"/>
                  </a:lnTo>
                  <a:lnTo>
                    <a:pt x="144" y="219"/>
                  </a:lnTo>
                  <a:lnTo>
                    <a:pt x="152" y="219"/>
                  </a:lnTo>
                  <a:lnTo>
                    <a:pt x="161" y="219"/>
                  </a:lnTo>
                  <a:lnTo>
                    <a:pt x="161" y="211"/>
                  </a:lnTo>
                  <a:lnTo>
                    <a:pt x="169" y="211"/>
                  </a:lnTo>
                  <a:lnTo>
                    <a:pt x="194" y="202"/>
                  </a:lnTo>
                  <a:lnTo>
                    <a:pt x="194" y="194"/>
                  </a:lnTo>
                  <a:lnTo>
                    <a:pt x="203" y="185"/>
                  </a:lnTo>
                  <a:lnTo>
                    <a:pt x="211" y="185"/>
                  </a:lnTo>
                  <a:lnTo>
                    <a:pt x="211" y="177"/>
                  </a:lnTo>
                  <a:lnTo>
                    <a:pt x="211" y="168"/>
                  </a:lnTo>
                  <a:lnTo>
                    <a:pt x="220" y="168"/>
                  </a:lnTo>
                  <a:lnTo>
                    <a:pt x="228" y="160"/>
                  </a:lnTo>
                  <a:lnTo>
                    <a:pt x="228" y="152"/>
                  </a:lnTo>
                  <a:lnTo>
                    <a:pt x="228" y="143"/>
                  </a:lnTo>
                  <a:lnTo>
                    <a:pt x="228" y="135"/>
                  </a:lnTo>
                  <a:lnTo>
                    <a:pt x="228" y="126"/>
                  </a:lnTo>
                  <a:lnTo>
                    <a:pt x="245" y="101"/>
                  </a:lnTo>
                  <a:lnTo>
                    <a:pt x="245" y="93"/>
                  </a:lnTo>
                  <a:lnTo>
                    <a:pt x="245" y="67"/>
                  </a:lnTo>
                  <a:lnTo>
                    <a:pt x="245" y="51"/>
                  </a:lnTo>
                  <a:lnTo>
                    <a:pt x="245" y="42"/>
                  </a:lnTo>
                  <a:lnTo>
                    <a:pt x="245" y="34"/>
                  </a:lnTo>
                  <a:lnTo>
                    <a:pt x="245" y="25"/>
                  </a:lnTo>
                  <a:lnTo>
                    <a:pt x="237" y="17"/>
                  </a:lnTo>
                  <a:lnTo>
                    <a:pt x="228" y="8"/>
                  </a:lnTo>
                  <a:lnTo>
                    <a:pt x="228" y="0"/>
                  </a:lnTo>
                  <a:lnTo>
                    <a:pt x="220" y="0"/>
                  </a:lnTo>
                  <a:lnTo>
                    <a:pt x="211" y="0"/>
                  </a:lnTo>
                  <a:lnTo>
                    <a:pt x="203" y="0"/>
                  </a:lnTo>
                  <a:lnTo>
                    <a:pt x="194" y="0"/>
                  </a:lnTo>
                  <a:lnTo>
                    <a:pt x="186" y="0"/>
                  </a:lnTo>
                  <a:lnTo>
                    <a:pt x="177" y="0"/>
                  </a:lnTo>
                  <a:lnTo>
                    <a:pt x="169" y="0"/>
                  </a:lnTo>
                  <a:lnTo>
                    <a:pt x="161" y="0"/>
                  </a:lnTo>
                  <a:lnTo>
                    <a:pt x="152" y="0"/>
                  </a:lnTo>
                  <a:lnTo>
                    <a:pt x="144" y="0"/>
                  </a:lnTo>
                  <a:lnTo>
                    <a:pt x="135" y="0"/>
                  </a:lnTo>
                  <a:lnTo>
                    <a:pt x="110" y="0"/>
                  </a:lnTo>
                </a:path>
              </a:pathLst>
            </a:custGeom>
            <a:gradFill rotWithShape="0">
              <a:gsLst>
                <a:gs pos="0">
                  <a:srgbClr val="AFAF9C"/>
                </a:gs>
                <a:gs pos="100000">
                  <a:srgbClr val="7A7A5A"/>
                </a:gs>
              </a:gsLst>
              <a:path path="rect">
                <a:fillToRect l="50000" t="50000" r="50000" b="50000"/>
              </a:path>
            </a:gradFill>
            <a:ln w="254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5819" name="Freeform 17">
              <a:extLst>
                <a:ext uri="{FF2B5EF4-FFF2-40B4-BE49-F238E27FC236}">
                  <a16:creationId xmlns:a16="http://schemas.microsoft.com/office/drawing/2014/main" id="{3959E619-0558-CB9E-35AE-8ABDDECA48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6" y="2661"/>
              <a:ext cx="186" cy="195"/>
            </a:xfrm>
            <a:custGeom>
              <a:avLst/>
              <a:gdLst>
                <a:gd name="T0" fmla="*/ 17 w 186"/>
                <a:gd name="T1" fmla="*/ 76 h 195"/>
                <a:gd name="T2" fmla="*/ 8 w 186"/>
                <a:gd name="T3" fmla="*/ 93 h 195"/>
                <a:gd name="T4" fmla="*/ 0 w 186"/>
                <a:gd name="T5" fmla="*/ 101 h 195"/>
                <a:gd name="T6" fmla="*/ 0 w 186"/>
                <a:gd name="T7" fmla="*/ 118 h 195"/>
                <a:gd name="T8" fmla="*/ 0 w 186"/>
                <a:gd name="T9" fmla="*/ 135 h 195"/>
                <a:gd name="T10" fmla="*/ 0 w 186"/>
                <a:gd name="T11" fmla="*/ 152 h 195"/>
                <a:gd name="T12" fmla="*/ 8 w 186"/>
                <a:gd name="T13" fmla="*/ 160 h 195"/>
                <a:gd name="T14" fmla="*/ 8 w 186"/>
                <a:gd name="T15" fmla="*/ 177 h 195"/>
                <a:gd name="T16" fmla="*/ 25 w 186"/>
                <a:gd name="T17" fmla="*/ 186 h 195"/>
                <a:gd name="T18" fmla="*/ 34 w 186"/>
                <a:gd name="T19" fmla="*/ 194 h 195"/>
                <a:gd name="T20" fmla="*/ 67 w 186"/>
                <a:gd name="T21" fmla="*/ 194 h 195"/>
                <a:gd name="T22" fmla="*/ 84 w 186"/>
                <a:gd name="T23" fmla="*/ 194 h 195"/>
                <a:gd name="T24" fmla="*/ 101 w 186"/>
                <a:gd name="T25" fmla="*/ 194 h 195"/>
                <a:gd name="T26" fmla="*/ 118 w 186"/>
                <a:gd name="T27" fmla="*/ 194 h 195"/>
                <a:gd name="T28" fmla="*/ 126 w 186"/>
                <a:gd name="T29" fmla="*/ 186 h 195"/>
                <a:gd name="T30" fmla="*/ 135 w 186"/>
                <a:gd name="T31" fmla="*/ 169 h 195"/>
                <a:gd name="T32" fmla="*/ 143 w 186"/>
                <a:gd name="T33" fmla="*/ 160 h 195"/>
                <a:gd name="T34" fmla="*/ 151 w 186"/>
                <a:gd name="T35" fmla="*/ 143 h 195"/>
                <a:gd name="T36" fmla="*/ 160 w 186"/>
                <a:gd name="T37" fmla="*/ 135 h 195"/>
                <a:gd name="T38" fmla="*/ 160 w 186"/>
                <a:gd name="T39" fmla="*/ 118 h 195"/>
                <a:gd name="T40" fmla="*/ 168 w 186"/>
                <a:gd name="T41" fmla="*/ 110 h 195"/>
                <a:gd name="T42" fmla="*/ 177 w 186"/>
                <a:gd name="T43" fmla="*/ 93 h 195"/>
                <a:gd name="T44" fmla="*/ 185 w 186"/>
                <a:gd name="T45" fmla="*/ 76 h 195"/>
                <a:gd name="T46" fmla="*/ 185 w 186"/>
                <a:gd name="T47" fmla="*/ 59 h 195"/>
                <a:gd name="T48" fmla="*/ 177 w 186"/>
                <a:gd name="T49" fmla="*/ 42 h 195"/>
                <a:gd name="T50" fmla="*/ 160 w 186"/>
                <a:gd name="T51" fmla="*/ 34 h 195"/>
                <a:gd name="T52" fmla="*/ 151 w 186"/>
                <a:gd name="T53" fmla="*/ 17 h 195"/>
                <a:gd name="T54" fmla="*/ 143 w 186"/>
                <a:gd name="T55" fmla="*/ 8 h 195"/>
                <a:gd name="T56" fmla="*/ 126 w 186"/>
                <a:gd name="T57" fmla="*/ 0 h 195"/>
                <a:gd name="T58" fmla="*/ 109 w 186"/>
                <a:gd name="T59" fmla="*/ 0 h 195"/>
                <a:gd name="T60" fmla="*/ 93 w 186"/>
                <a:gd name="T61" fmla="*/ 0 h 195"/>
                <a:gd name="T62" fmla="*/ 76 w 186"/>
                <a:gd name="T63" fmla="*/ 0 h 195"/>
                <a:gd name="T64" fmla="*/ 67 w 186"/>
                <a:gd name="T65" fmla="*/ 17 h 195"/>
                <a:gd name="T66" fmla="*/ 59 w 186"/>
                <a:gd name="T67" fmla="*/ 25 h 195"/>
                <a:gd name="T68" fmla="*/ 50 w 186"/>
                <a:gd name="T69" fmla="*/ 34 h 195"/>
                <a:gd name="T70" fmla="*/ 42 w 186"/>
                <a:gd name="T71" fmla="*/ 42 h 195"/>
                <a:gd name="T72" fmla="*/ 34 w 186"/>
                <a:gd name="T73" fmla="*/ 51 h 195"/>
                <a:gd name="T74" fmla="*/ 25 w 186"/>
                <a:gd name="T75" fmla="*/ 59 h 19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86" h="195">
                  <a:moveTo>
                    <a:pt x="17" y="67"/>
                  </a:moveTo>
                  <a:lnTo>
                    <a:pt x="17" y="76"/>
                  </a:lnTo>
                  <a:lnTo>
                    <a:pt x="8" y="84"/>
                  </a:lnTo>
                  <a:lnTo>
                    <a:pt x="8" y="93"/>
                  </a:lnTo>
                  <a:lnTo>
                    <a:pt x="8" y="101"/>
                  </a:lnTo>
                  <a:lnTo>
                    <a:pt x="0" y="101"/>
                  </a:lnTo>
                  <a:lnTo>
                    <a:pt x="0" y="110"/>
                  </a:lnTo>
                  <a:lnTo>
                    <a:pt x="0" y="118"/>
                  </a:lnTo>
                  <a:lnTo>
                    <a:pt x="0" y="127"/>
                  </a:lnTo>
                  <a:lnTo>
                    <a:pt x="0" y="135"/>
                  </a:lnTo>
                  <a:lnTo>
                    <a:pt x="0" y="143"/>
                  </a:lnTo>
                  <a:lnTo>
                    <a:pt x="0" y="152"/>
                  </a:lnTo>
                  <a:lnTo>
                    <a:pt x="0" y="160"/>
                  </a:lnTo>
                  <a:lnTo>
                    <a:pt x="8" y="160"/>
                  </a:lnTo>
                  <a:lnTo>
                    <a:pt x="8" y="169"/>
                  </a:lnTo>
                  <a:lnTo>
                    <a:pt x="8" y="177"/>
                  </a:lnTo>
                  <a:lnTo>
                    <a:pt x="17" y="177"/>
                  </a:lnTo>
                  <a:lnTo>
                    <a:pt x="25" y="186"/>
                  </a:lnTo>
                  <a:lnTo>
                    <a:pt x="25" y="194"/>
                  </a:lnTo>
                  <a:lnTo>
                    <a:pt x="34" y="194"/>
                  </a:lnTo>
                  <a:lnTo>
                    <a:pt x="42" y="194"/>
                  </a:lnTo>
                  <a:lnTo>
                    <a:pt x="67" y="194"/>
                  </a:lnTo>
                  <a:lnTo>
                    <a:pt x="76" y="194"/>
                  </a:lnTo>
                  <a:lnTo>
                    <a:pt x="84" y="194"/>
                  </a:lnTo>
                  <a:lnTo>
                    <a:pt x="93" y="194"/>
                  </a:lnTo>
                  <a:lnTo>
                    <a:pt x="101" y="194"/>
                  </a:lnTo>
                  <a:lnTo>
                    <a:pt x="109" y="194"/>
                  </a:lnTo>
                  <a:lnTo>
                    <a:pt x="118" y="194"/>
                  </a:lnTo>
                  <a:lnTo>
                    <a:pt x="126" y="194"/>
                  </a:lnTo>
                  <a:lnTo>
                    <a:pt x="126" y="186"/>
                  </a:lnTo>
                  <a:lnTo>
                    <a:pt x="135" y="177"/>
                  </a:lnTo>
                  <a:lnTo>
                    <a:pt x="135" y="169"/>
                  </a:lnTo>
                  <a:lnTo>
                    <a:pt x="143" y="169"/>
                  </a:lnTo>
                  <a:lnTo>
                    <a:pt x="143" y="160"/>
                  </a:lnTo>
                  <a:lnTo>
                    <a:pt x="143" y="152"/>
                  </a:lnTo>
                  <a:lnTo>
                    <a:pt x="151" y="143"/>
                  </a:lnTo>
                  <a:lnTo>
                    <a:pt x="151" y="135"/>
                  </a:lnTo>
                  <a:lnTo>
                    <a:pt x="160" y="135"/>
                  </a:lnTo>
                  <a:lnTo>
                    <a:pt x="160" y="127"/>
                  </a:lnTo>
                  <a:lnTo>
                    <a:pt x="160" y="118"/>
                  </a:lnTo>
                  <a:lnTo>
                    <a:pt x="168" y="118"/>
                  </a:lnTo>
                  <a:lnTo>
                    <a:pt x="168" y="110"/>
                  </a:lnTo>
                  <a:lnTo>
                    <a:pt x="177" y="101"/>
                  </a:lnTo>
                  <a:lnTo>
                    <a:pt x="177" y="93"/>
                  </a:lnTo>
                  <a:lnTo>
                    <a:pt x="177" y="84"/>
                  </a:lnTo>
                  <a:lnTo>
                    <a:pt x="185" y="76"/>
                  </a:lnTo>
                  <a:lnTo>
                    <a:pt x="185" y="67"/>
                  </a:lnTo>
                  <a:lnTo>
                    <a:pt x="185" y="59"/>
                  </a:lnTo>
                  <a:lnTo>
                    <a:pt x="177" y="51"/>
                  </a:lnTo>
                  <a:lnTo>
                    <a:pt x="177" y="42"/>
                  </a:lnTo>
                  <a:lnTo>
                    <a:pt x="168" y="34"/>
                  </a:lnTo>
                  <a:lnTo>
                    <a:pt x="160" y="34"/>
                  </a:lnTo>
                  <a:lnTo>
                    <a:pt x="160" y="25"/>
                  </a:lnTo>
                  <a:lnTo>
                    <a:pt x="151" y="17"/>
                  </a:lnTo>
                  <a:lnTo>
                    <a:pt x="143" y="17"/>
                  </a:lnTo>
                  <a:lnTo>
                    <a:pt x="143" y="8"/>
                  </a:lnTo>
                  <a:lnTo>
                    <a:pt x="135" y="8"/>
                  </a:lnTo>
                  <a:lnTo>
                    <a:pt x="126" y="0"/>
                  </a:lnTo>
                  <a:lnTo>
                    <a:pt x="118" y="0"/>
                  </a:lnTo>
                  <a:lnTo>
                    <a:pt x="109" y="0"/>
                  </a:lnTo>
                  <a:lnTo>
                    <a:pt x="101" y="0"/>
                  </a:lnTo>
                  <a:lnTo>
                    <a:pt x="93" y="0"/>
                  </a:lnTo>
                  <a:lnTo>
                    <a:pt x="84" y="0"/>
                  </a:lnTo>
                  <a:lnTo>
                    <a:pt x="76" y="0"/>
                  </a:lnTo>
                  <a:lnTo>
                    <a:pt x="67" y="8"/>
                  </a:lnTo>
                  <a:lnTo>
                    <a:pt x="67" y="17"/>
                  </a:lnTo>
                  <a:lnTo>
                    <a:pt x="59" y="17"/>
                  </a:lnTo>
                  <a:lnTo>
                    <a:pt x="59" y="25"/>
                  </a:lnTo>
                  <a:lnTo>
                    <a:pt x="59" y="34"/>
                  </a:lnTo>
                  <a:lnTo>
                    <a:pt x="50" y="34"/>
                  </a:lnTo>
                  <a:lnTo>
                    <a:pt x="42" y="34"/>
                  </a:lnTo>
                  <a:lnTo>
                    <a:pt x="42" y="42"/>
                  </a:lnTo>
                  <a:lnTo>
                    <a:pt x="42" y="51"/>
                  </a:lnTo>
                  <a:lnTo>
                    <a:pt x="34" y="51"/>
                  </a:lnTo>
                  <a:lnTo>
                    <a:pt x="25" y="51"/>
                  </a:lnTo>
                  <a:lnTo>
                    <a:pt x="25" y="59"/>
                  </a:lnTo>
                  <a:lnTo>
                    <a:pt x="17" y="59"/>
                  </a:lnTo>
                </a:path>
              </a:pathLst>
            </a:custGeom>
            <a:gradFill rotWithShape="0">
              <a:gsLst>
                <a:gs pos="0">
                  <a:srgbClr val="B37121"/>
                </a:gs>
                <a:gs pos="100000">
                  <a:srgbClr val="A1651E"/>
                </a:gs>
              </a:gsLst>
              <a:path path="rect">
                <a:fillToRect l="50000" t="50000" r="50000" b="50000"/>
              </a:path>
            </a:gradFill>
            <a:ln w="254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5820" name="Freeform 18">
              <a:extLst>
                <a:ext uri="{FF2B5EF4-FFF2-40B4-BE49-F238E27FC236}">
                  <a16:creationId xmlns:a16="http://schemas.microsoft.com/office/drawing/2014/main" id="{99F1C726-8D93-E695-4660-4AD281E05B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5" y="2560"/>
              <a:ext cx="186" cy="195"/>
            </a:xfrm>
            <a:custGeom>
              <a:avLst/>
              <a:gdLst>
                <a:gd name="T0" fmla="*/ 17 w 186"/>
                <a:gd name="T1" fmla="*/ 76 h 195"/>
                <a:gd name="T2" fmla="*/ 8 w 186"/>
                <a:gd name="T3" fmla="*/ 93 h 195"/>
                <a:gd name="T4" fmla="*/ 0 w 186"/>
                <a:gd name="T5" fmla="*/ 101 h 195"/>
                <a:gd name="T6" fmla="*/ 0 w 186"/>
                <a:gd name="T7" fmla="*/ 118 h 195"/>
                <a:gd name="T8" fmla="*/ 0 w 186"/>
                <a:gd name="T9" fmla="*/ 135 h 195"/>
                <a:gd name="T10" fmla="*/ 0 w 186"/>
                <a:gd name="T11" fmla="*/ 152 h 195"/>
                <a:gd name="T12" fmla="*/ 8 w 186"/>
                <a:gd name="T13" fmla="*/ 160 h 195"/>
                <a:gd name="T14" fmla="*/ 8 w 186"/>
                <a:gd name="T15" fmla="*/ 177 h 195"/>
                <a:gd name="T16" fmla="*/ 25 w 186"/>
                <a:gd name="T17" fmla="*/ 186 h 195"/>
                <a:gd name="T18" fmla="*/ 34 w 186"/>
                <a:gd name="T19" fmla="*/ 194 h 195"/>
                <a:gd name="T20" fmla="*/ 67 w 186"/>
                <a:gd name="T21" fmla="*/ 194 h 195"/>
                <a:gd name="T22" fmla="*/ 84 w 186"/>
                <a:gd name="T23" fmla="*/ 194 h 195"/>
                <a:gd name="T24" fmla="*/ 101 w 186"/>
                <a:gd name="T25" fmla="*/ 194 h 195"/>
                <a:gd name="T26" fmla="*/ 118 w 186"/>
                <a:gd name="T27" fmla="*/ 194 h 195"/>
                <a:gd name="T28" fmla="*/ 126 w 186"/>
                <a:gd name="T29" fmla="*/ 186 h 195"/>
                <a:gd name="T30" fmla="*/ 135 w 186"/>
                <a:gd name="T31" fmla="*/ 169 h 195"/>
                <a:gd name="T32" fmla="*/ 143 w 186"/>
                <a:gd name="T33" fmla="*/ 160 h 195"/>
                <a:gd name="T34" fmla="*/ 151 w 186"/>
                <a:gd name="T35" fmla="*/ 143 h 195"/>
                <a:gd name="T36" fmla="*/ 160 w 186"/>
                <a:gd name="T37" fmla="*/ 135 h 195"/>
                <a:gd name="T38" fmla="*/ 160 w 186"/>
                <a:gd name="T39" fmla="*/ 118 h 195"/>
                <a:gd name="T40" fmla="*/ 168 w 186"/>
                <a:gd name="T41" fmla="*/ 110 h 195"/>
                <a:gd name="T42" fmla="*/ 177 w 186"/>
                <a:gd name="T43" fmla="*/ 93 h 195"/>
                <a:gd name="T44" fmla="*/ 185 w 186"/>
                <a:gd name="T45" fmla="*/ 76 h 195"/>
                <a:gd name="T46" fmla="*/ 185 w 186"/>
                <a:gd name="T47" fmla="*/ 59 h 195"/>
                <a:gd name="T48" fmla="*/ 177 w 186"/>
                <a:gd name="T49" fmla="*/ 42 h 195"/>
                <a:gd name="T50" fmla="*/ 160 w 186"/>
                <a:gd name="T51" fmla="*/ 34 h 195"/>
                <a:gd name="T52" fmla="*/ 151 w 186"/>
                <a:gd name="T53" fmla="*/ 17 h 195"/>
                <a:gd name="T54" fmla="*/ 143 w 186"/>
                <a:gd name="T55" fmla="*/ 8 h 195"/>
                <a:gd name="T56" fmla="*/ 126 w 186"/>
                <a:gd name="T57" fmla="*/ 0 h 195"/>
                <a:gd name="T58" fmla="*/ 109 w 186"/>
                <a:gd name="T59" fmla="*/ 0 h 195"/>
                <a:gd name="T60" fmla="*/ 93 w 186"/>
                <a:gd name="T61" fmla="*/ 0 h 195"/>
                <a:gd name="T62" fmla="*/ 76 w 186"/>
                <a:gd name="T63" fmla="*/ 0 h 195"/>
                <a:gd name="T64" fmla="*/ 67 w 186"/>
                <a:gd name="T65" fmla="*/ 17 h 195"/>
                <a:gd name="T66" fmla="*/ 59 w 186"/>
                <a:gd name="T67" fmla="*/ 25 h 195"/>
                <a:gd name="T68" fmla="*/ 50 w 186"/>
                <a:gd name="T69" fmla="*/ 34 h 195"/>
                <a:gd name="T70" fmla="*/ 42 w 186"/>
                <a:gd name="T71" fmla="*/ 42 h 195"/>
                <a:gd name="T72" fmla="*/ 34 w 186"/>
                <a:gd name="T73" fmla="*/ 51 h 195"/>
                <a:gd name="T74" fmla="*/ 25 w 186"/>
                <a:gd name="T75" fmla="*/ 59 h 19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86" h="195">
                  <a:moveTo>
                    <a:pt x="17" y="67"/>
                  </a:moveTo>
                  <a:lnTo>
                    <a:pt x="17" y="76"/>
                  </a:lnTo>
                  <a:lnTo>
                    <a:pt x="8" y="84"/>
                  </a:lnTo>
                  <a:lnTo>
                    <a:pt x="8" y="93"/>
                  </a:lnTo>
                  <a:lnTo>
                    <a:pt x="8" y="101"/>
                  </a:lnTo>
                  <a:lnTo>
                    <a:pt x="0" y="101"/>
                  </a:lnTo>
                  <a:lnTo>
                    <a:pt x="0" y="110"/>
                  </a:lnTo>
                  <a:lnTo>
                    <a:pt x="0" y="118"/>
                  </a:lnTo>
                  <a:lnTo>
                    <a:pt x="0" y="127"/>
                  </a:lnTo>
                  <a:lnTo>
                    <a:pt x="0" y="135"/>
                  </a:lnTo>
                  <a:lnTo>
                    <a:pt x="0" y="143"/>
                  </a:lnTo>
                  <a:lnTo>
                    <a:pt x="0" y="152"/>
                  </a:lnTo>
                  <a:lnTo>
                    <a:pt x="0" y="160"/>
                  </a:lnTo>
                  <a:lnTo>
                    <a:pt x="8" y="160"/>
                  </a:lnTo>
                  <a:lnTo>
                    <a:pt x="8" y="169"/>
                  </a:lnTo>
                  <a:lnTo>
                    <a:pt x="8" y="177"/>
                  </a:lnTo>
                  <a:lnTo>
                    <a:pt x="17" y="177"/>
                  </a:lnTo>
                  <a:lnTo>
                    <a:pt x="25" y="186"/>
                  </a:lnTo>
                  <a:lnTo>
                    <a:pt x="25" y="194"/>
                  </a:lnTo>
                  <a:lnTo>
                    <a:pt x="34" y="194"/>
                  </a:lnTo>
                  <a:lnTo>
                    <a:pt x="42" y="194"/>
                  </a:lnTo>
                  <a:lnTo>
                    <a:pt x="67" y="194"/>
                  </a:lnTo>
                  <a:lnTo>
                    <a:pt x="76" y="194"/>
                  </a:lnTo>
                  <a:lnTo>
                    <a:pt x="84" y="194"/>
                  </a:lnTo>
                  <a:lnTo>
                    <a:pt x="93" y="194"/>
                  </a:lnTo>
                  <a:lnTo>
                    <a:pt x="101" y="194"/>
                  </a:lnTo>
                  <a:lnTo>
                    <a:pt x="109" y="194"/>
                  </a:lnTo>
                  <a:lnTo>
                    <a:pt x="118" y="194"/>
                  </a:lnTo>
                  <a:lnTo>
                    <a:pt x="126" y="194"/>
                  </a:lnTo>
                  <a:lnTo>
                    <a:pt x="126" y="186"/>
                  </a:lnTo>
                  <a:lnTo>
                    <a:pt x="135" y="177"/>
                  </a:lnTo>
                  <a:lnTo>
                    <a:pt x="135" y="169"/>
                  </a:lnTo>
                  <a:lnTo>
                    <a:pt x="143" y="169"/>
                  </a:lnTo>
                  <a:lnTo>
                    <a:pt x="143" y="160"/>
                  </a:lnTo>
                  <a:lnTo>
                    <a:pt x="143" y="152"/>
                  </a:lnTo>
                  <a:lnTo>
                    <a:pt x="151" y="143"/>
                  </a:lnTo>
                  <a:lnTo>
                    <a:pt x="151" y="135"/>
                  </a:lnTo>
                  <a:lnTo>
                    <a:pt x="160" y="135"/>
                  </a:lnTo>
                  <a:lnTo>
                    <a:pt x="160" y="127"/>
                  </a:lnTo>
                  <a:lnTo>
                    <a:pt x="160" y="118"/>
                  </a:lnTo>
                  <a:lnTo>
                    <a:pt x="168" y="118"/>
                  </a:lnTo>
                  <a:lnTo>
                    <a:pt x="168" y="110"/>
                  </a:lnTo>
                  <a:lnTo>
                    <a:pt x="177" y="101"/>
                  </a:lnTo>
                  <a:lnTo>
                    <a:pt x="177" y="93"/>
                  </a:lnTo>
                  <a:lnTo>
                    <a:pt x="177" y="84"/>
                  </a:lnTo>
                  <a:lnTo>
                    <a:pt x="185" y="76"/>
                  </a:lnTo>
                  <a:lnTo>
                    <a:pt x="185" y="67"/>
                  </a:lnTo>
                  <a:lnTo>
                    <a:pt x="185" y="59"/>
                  </a:lnTo>
                  <a:lnTo>
                    <a:pt x="177" y="51"/>
                  </a:lnTo>
                  <a:lnTo>
                    <a:pt x="177" y="42"/>
                  </a:lnTo>
                  <a:lnTo>
                    <a:pt x="168" y="34"/>
                  </a:lnTo>
                  <a:lnTo>
                    <a:pt x="160" y="34"/>
                  </a:lnTo>
                  <a:lnTo>
                    <a:pt x="160" y="25"/>
                  </a:lnTo>
                  <a:lnTo>
                    <a:pt x="151" y="17"/>
                  </a:lnTo>
                  <a:lnTo>
                    <a:pt x="143" y="17"/>
                  </a:lnTo>
                  <a:lnTo>
                    <a:pt x="143" y="8"/>
                  </a:lnTo>
                  <a:lnTo>
                    <a:pt x="135" y="8"/>
                  </a:lnTo>
                  <a:lnTo>
                    <a:pt x="126" y="0"/>
                  </a:lnTo>
                  <a:lnTo>
                    <a:pt x="118" y="0"/>
                  </a:lnTo>
                  <a:lnTo>
                    <a:pt x="109" y="0"/>
                  </a:lnTo>
                  <a:lnTo>
                    <a:pt x="101" y="0"/>
                  </a:lnTo>
                  <a:lnTo>
                    <a:pt x="93" y="0"/>
                  </a:lnTo>
                  <a:lnTo>
                    <a:pt x="84" y="0"/>
                  </a:lnTo>
                  <a:lnTo>
                    <a:pt x="76" y="0"/>
                  </a:lnTo>
                  <a:lnTo>
                    <a:pt x="67" y="8"/>
                  </a:lnTo>
                  <a:lnTo>
                    <a:pt x="67" y="17"/>
                  </a:lnTo>
                  <a:lnTo>
                    <a:pt x="59" y="17"/>
                  </a:lnTo>
                  <a:lnTo>
                    <a:pt x="59" y="25"/>
                  </a:lnTo>
                  <a:lnTo>
                    <a:pt x="59" y="34"/>
                  </a:lnTo>
                  <a:lnTo>
                    <a:pt x="50" y="34"/>
                  </a:lnTo>
                  <a:lnTo>
                    <a:pt x="42" y="34"/>
                  </a:lnTo>
                  <a:lnTo>
                    <a:pt x="42" y="42"/>
                  </a:lnTo>
                  <a:lnTo>
                    <a:pt x="42" y="51"/>
                  </a:lnTo>
                  <a:lnTo>
                    <a:pt x="34" y="51"/>
                  </a:lnTo>
                  <a:lnTo>
                    <a:pt x="25" y="51"/>
                  </a:lnTo>
                  <a:lnTo>
                    <a:pt x="25" y="59"/>
                  </a:lnTo>
                  <a:lnTo>
                    <a:pt x="17" y="59"/>
                  </a:lnTo>
                </a:path>
              </a:pathLst>
            </a:custGeom>
            <a:gradFill rotWithShape="0">
              <a:gsLst>
                <a:gs pos="0">
                  <a:srgbClr val="B37121"/>
                </a:gs>
                <a:gs pos="100000">
                  <a:srgbClr val="A1651E"/>
                </a:gs>
              </a:gsLst>
              <a:path path="rect">
                <a:fillToRect l="50000" t="50000" r="50000" b="50000"/>
              </a:path>
            </a:gradFill>
            <a:ln w="254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5821" name="Freeform 19">
              <a:extLst>
                <a:ext uri="{FF2B5EF4-FFF2-40B4-BE49-F238E27FC236}">
                  <a16:creationId xmlns:a16="http://schemas.microsoft.com/office/drawing/2014/main" id="{73D70B40-A114-EB52-A859-0B051D81B1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8" y="2416"/>
              <a:ext cx="330" cy="288"/>
            </a:xfrm>
            <a:custGeom>
              <a:avLst/>
              <a:gdLst>
                <a:gd name="T0" fmla="*/ 76 w 330"/>
                <a:gd name="T1" fmla="*/ 101 h 288"/>
                <a:gd name="T2" fmla="*/ 59 w 330"/>
                <a:gd name="T3" fmla="*/ 110 h 288"/>
                <a:gd name="T4" fmla="*/ 42 w 330"/>
                <a:gd name="T5" fmla="*/ 118 h 288"/>
                <a:gd name="T6" fmla="*/ 34 w 330"/>
                <a:gd name="T7" fmla="*/ 127 h 288"/>
                <a:gd name="T8" fmla="*/ 25 w 330"/>
                <a:gd name="T9" fmla="*/ 135 h 288"/>
                <a:gd name="T10" fmla="*/ 17 w 330"/>
                <a:gd name="T11" fmla="*/ 144 h 288"/>
                <a:gd name="T12" fmla="*/ 8 w 330"/>
                <a:gd name="T13" fmla="*/ 160 h 288"/>
                <a:gd name="T14" fmla="*/ 0 w 330"/>
                <a:gd name="T15" fmla="*/ 169 h 288"/>
                <a:gd name="T16" fmla="*/ 0 w 330"/>
                <a:gd name="T17" fmla="*/ 186 h 288"/>
                <a:gd name="T18" fmla="*/ 0 w 330"/>
                <a:gd name="T19" fmla="*/ 203 h 288"/>
                <a:gd name="T20" fmla="*/ 0 w 330"/>
                <a:gd name="T21" fmla="*/ 219 h 288"/>
                <a:gd name="T22" fmla="*/ 8 w 330"/>
                <a:gd name="T23" fmla="*/ 228 h 288"/>
                <a:gd name="T24" fmla="*/ 17 w 330"/>
                <a:gd name="T25" fmla="*/ 245 h 288"/>
                <a:gd name="T26" fmla="*/ 34 w 330"/>
                <a:gd name="T27" fmla="*/ 253 h 288"/>
                <a:gd name="T28" fmla="*/ 42 w 330"/>
                <a:gd name="T29" fmla="*/ 262 h 288"/>
                <a:gd name="T30" fmla="*/ 51 w 330"/>
                <a:gd name="T31" fmla="*/ 270 h 288"/>
                <a:gd name="T32" fmla="*/ 67 w 330"/>
                <a:gd name="T33" fmla="*/ 270 h 288"/>
                <a:gd name="T34" fmla="*/ 76 w 330"/>
                <a:gd name="T35" fmla="*/ 279 h 288"/>
                <a:gd name="T36" fmla="*/ 93 w 330"/>
                <a:gd name="T37" fmla="*/ 279 h 288"/>
                <a:gd name="T38" fmla="*/ 110 w 330"/>
                <a:gd name="T39" fmla="*/ 287 h 288"/>
                <a:gd name="T40" fmla="*/ 143 w 330"/>
                <a:gd name="T41" fmla="*/ 287 h 288"/>
                <a:gd name="T42" fmla="*/ 177 w 330"/>
                <a:gd name="T43" fmla="*/ 287 h 288"/>
                <a:gd name="T44" fmla="*/ 202 w 330"/>
                <a:gd name="T45" fmla="*/ 287 h 288"/>
                <a:gd name="T46" fmla="*/ 219 w 330"/>
                <a:gd name="T47" fmla="*/ 287 h 288"/>
                <a:gd name="T48" fmla="*/ 245 w 330"/>
                <a:gd name="T49" fmla="*/ 279 h 288"/>
                <a:gd name="T50" fmla="*/ 262 w 330"/>
                <a:gd name="T51" fmla="*/ 279 h 288"/>
                <a:gd name="T52" fmla="*/ 278 w 330"/>
                <a:gd name="T53" fmla="*/ 270 h 288"/>
                <a:gd name="T54" fmla="*/ 287 w 330"/>
                <a:gd name="T55" fmla="*/ 262 h 288"/>
                <a:gd name="T56" fmla="*/ 295 w 330"/>
                <a:gd name="T57" fmla="*/ 245 h 288"/>
                <a:gd name="T58" fmla="*/ 304 w 330"/>
                <a:gd name="T59" fmla="*/ 236 h 288"/>
                <a:gd name="T60" fmla="*/ 321 w 330"/>
                <a:gd name="T61" fmla="*/ 203 h 288"/>
                <a:gd name="T62" fmla="*/ 329 w 330"/>
                <a:gd name="T63" fmla="*/ 194 h 288"/>
                <a:gd name="T64" fmla="*/ 329 w 330"/>
                <a:gd name="T65" fmla="*/ 177 h 288"/>
                <a:gd name="T66" fmla="*/ 329 w 330"/>
                <a:gd name="T67" fmla="*/ 144 h 288"/>
                <a:gd name="T68" fmla="*/ 329 w 330"/>
                <a:gd name="T69" fmla="*/ 118 h 288"/>
                <a:gd name="T70" fmla="*/ 329 w 330"/>
                <a:gd name="T71" fmla="*/ 101 h 288"/>
                <a:gd name="T72" fmla="*/ 329 w 330"/>
                <a:gd name="T73" fmla="*/ 84 h 288"/>
                <a:gd name="T74" fmla="*/ 329 w 330"/>
                <a:gd name="T75" fmla="*/ 68 h 288"/>
                <a:gd name="T76" fmla="*/ 321 w 330"/>
                <a:gd name="T77" fmla="*/ 51 h 288"/>
                <a:gd name="T78" fmla="*/ 312 w 330"/>
                <a:gd name="T79" fmla="*/ 42 h 288"/>
                <a:gd name="T80" fmla="*/ 304 w 330"/>
                <a:gd name="T81" fmla="*/ 25 h 288"/>
                <a:gd name="T82" fmla="*/ 287 w 330"/>
                <a:gd name="T83" fmla="*/ 25 h 288"/>
                <a:gd name="T84" fmla="*/ 278 w 330"/>
                <a:gd name="T85" fmla="*/ 17 h 288"/>
                <a:gd name="T86" fmla="*/ 270 w 330"/>
                <a:gd name="T87" fmla="*/ 8 h 288"/>
                <a:gd name="T88" fmla="*/ 253 w 330"/>
                <a:gd name="T89" fmla="*/ 8 h 288"/>
                <a:gd name="T90" fmla="*/ 245 w 330"/>
                <a:gd name="T91" fmla="*/ 0 h 288"/>
                <a:gd name="T92" fmla="*/ 228 w 330"/>
                <a:gd name="T93" fmla="*/ 0 h 288"/>
                <a:gd name="T94" fmla="*/ 211 w 330"/>
                <a:gd name="T95" fmla="*/ 0 h 288"/>
                <a:gd name="T96" fmla="*/ 194 w 330"/>
                <a:gd name="T97" fmla="*/ 8 h 288"/>
                <a:gd name="T98" fmla="*/ 177 w 330"/>
                <a:gd name="T99" fmla="*/ 8 h 288"/>
                <a:gd name="T100" fmla="*/ 177 w 330"/>
                <a:gd name="T101" fmla="*/ 25 h 288"/>
                <a:gd name="T102" fmla="*/ 160 w 330"/>
                <a:gd name="T103" fmla="*/ 25 h 288"/>
                <a:gd name="T104" fmla="*/ 152 w 330"/>
                <a:gd name="T105" fmla="*/ 42 h 288"/>
                <a:gd name="T106" fmla="*/ 135 w 330"/>
                <a:gd name="T107" fmla="*/ 42 h 288"/>
                <a:gd name="T108" fmla="*/ 135 w 330"/>
                <a:gd name="T109" fmla="*/ 59 h 288"/>
                <a:gd name="T110" fmla="*/ 127 w 330"/>
                <a:gd name="T111" fmla="*/ 68 h 288"/>
                <a:gd name="T112" fmla="*/ 118 w 330"/>
                <a:gd name="T113" fmla="*/ 76 h 288"/>
                <a:gd name="T114" fmla="*/ 118 w 330"/>
                <a:gd name="T115" fmla="*/ 93 h 28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30" h="288">
                  <a:moveTo>
                    <a:pt x="118" y="93"/>
                  </a:moveTo>
                  <a:lnTo>
                    <a:pt x="76" y="101"/>
                  </a:lnTo>
                  <a:lnTo>
                    <a:pt x="67" y="110"/>
                  </a:lnTo>
                  <a:lnTo>
                    <a:pt x="59" y="110"/>
                  </a:lnTo>
                  <a:lnTo>
                    <a:pt x="51" y="110"/>
                  </a:lnTo>
                  <a:lnTo>
                    <a:pt x="42" y="118"/>
                  </a:lnTo>
                  <a:lnTo>
                    <a:pt x="34" y="118"/>
                  </a:lnTo>
                  <a:lnTo>
                    <a:pt x="34" y="127"/>
                  </a:lnTo>
                  <a:lnTo>
                    <a:pt x="25" y="127"/>
                  </a:lnTo>
                  <a:lnTo>
                    <a:pt x="25" y="135"/>
                  </a:lnTo>
                  <a:lnTo>
                    <a:pt x="17" y="135"/>
                  </a:lnTo>
                  <a:lnTo>
                    <a:pt x="17" y="144"/>
                  </a:lnTo>
                  <a:lnTo>
                    <a:pt x="17" y="152"/>
                  </a:lnTo>
                  <a:lnTo>
                    <a:pt x="8" y="160"/>
                  </a:lnTo>
                  <a:lnTo>
                    <a:pt x="0" y="160"/>
                  </a:lnTo>
                  <a:lnTo>
                    <a:pt x="0" y="169"/>
                  </a:lnTo>
                  <a:lnTo>
                    <a:pt x="0" y="177"/>
                  </a:lnTo>
                  <a:lnTo>
                    <a:pt x="0" y="186"/>
                  </a:lnTo>
                  <a:lnTo>
                    <a:pt x="0" y="194"/>
                  </a:lnTo>
                  <a:lnTo>
                    <a:pt x="0" y="203"/>
                  </a:lnTo>
                  <a:lnTo>
                    <a:pt x="0" y="211"/>
                  </a:lnTo>
                  <a:lnTo>
                    <a:pt x="0" y="219"/>
                  </a:lnTo>
                  <a:lnTo>
                    <a:pt x="0" y="228"/>
                  </a:lnTo>
                  <a:lnTo>
                    <a:pt x="8" y="228"/>
                  </a:lnTo>
                  <a:lnTo>
                    <a:pt x="17" y="236"/>
                  </a:lnTo>
                  <a:lnTo>
                    <a:pt x="17" y="245"/>
                  </a:lnTo>
                  <a:lnTo>
                    <a:pt x="25" y="245"/>
                  </a:lnTo>
                  <a:lnTo>
                    <a:pt x="34" y="253"/>
                  </a:lnTo>
                  <a:lnTo>
                    <a:pt x="34" y="262"/>
                  </a:lnTo>
                  <a:lnTo>
                    <a:pt x="42" y="262"/>
                  </a:lnTo>
                  <a:lnTo>
                    <a:pt x="51" y="262"/>
                  </a:lnTo>
                  <a:lnTo>
                    <a:pt x="51" y="270"/>
                  </a:lnTo>
                  <a:lnTo>
                    <a:pt x="59" y="270"/>
                  </a:lnTo>
                  <a:lnTo>
                    <a:pt x="67" y="270"/>
                  </a:lnTo>
                  <a:lnTo>
                    <a:pt x="67" y="279"/>
                  </a:lnTo>
                  <a:lnTo>
                    <a:pt x="76" y="279"/>
                  </a:lnTo>
                  <a:lnTo>
                    <a:pt x="84" y="279"/>
                  </a:lnTo>
                  <a:lnTo>
                    <a:pt x="93" y="279"/>
                  </a:lnTo>
                  <a:lnTo>
                    <a:pt x="101" y="279"/>
                  </a:lnTo>
                  <a:lnTo>
                    <a:pt x="110" y="287"/>
                  </a:lnTo>
                  <a:lnTo>
                    <a:pt x="118" y="287"/>
                  </a:lnTo>
                  <a:lnTo>
                    <a:pt x="143" y="287"/>
                  </a:lnTo>
                  <a:lnTo>
                    <a:pt x="152" y="287"/>
                  </a:lnTo>
                  <a:lnTo>
                    <a:pt x="177" y="287"/>
                  </a:lnTo>
                  <a:lnTo>
                    <a:pt x="194" y="287"/>
                  </a:lnTo>
                  <a:lnTo>
                    <a:pt x="202" y="287"/>
                  </a:lnTo>
                  <a:lnTo>
                    <a:pt x="211" y="287"/>
                  </a:lnTo>
                  <a:lnTo>
                    <a:pt x="219" y="287"/>
                  </a:lnTo>
                  <a:lnTo>
                    <a:pt x="245" y="287"/>
                  </a:lnTo>
                  <a:lnTo>
                    <a:pt x="245" y="279"/>
                  </a:lnTo>
                  <a:lnTo>
                    <a:pt x="253" y="279"/>
                  </a:lnTo>
                  <a:lnTo>
                    <a:pt x="262" y="279"/>
                  </a:lnTo>
                  <a:lnTo>
                    <a:pt x="270" y="279"/>
                  </a:lnTo>
                  <a:lnTo>
                    <a:pt x="278" y="270"/>
                  </a:lnTo>
                  <a:lnTo>
                    <a:pt x="278" y="262"/>
                  </a:lnTo>
                  <a:lnTo>
                    <a:pt x="287" y="262"/>
                  </a:lnTo>
                  <a:lnTo>
                    <a:pt x="295" y="253"/>
                  </a:lnTo>
                  <a:lnTo>
                    <a:pt x="295" y="245"/>
                  </a:lnTo>
                  <a:lnTo>
                    <a:pt x="304" y="245"/>
                  </a:lnTo>
                  <a:lnTo>
                    <a:pt x="304" y="236"/>
                  </a:lnTo>
                  <a:lnTo>
                    <a:pt x="312" y="228"/>
                  </a:lnTo>
                  <a:lnTo>
                    <a:pt x="321" y="203"/>
                  </a:lnTo>
                  <a:lnTo>
                    <a:pt x="321" y="194"/>
                  </a:lnTo>
                  <a:lnTo>
                    <a:pt x="329" y="194"/>
                  </a:lnTo>
                  <a:lnTo>
                    <a:pt x="329" y="186"/>
                  </a:lnTo>
                  <a:lnTo>
                    <a:pt x="329" y="177"/>
                  </a:lnTo>
                  <a:lnTo>
                    <a:pt x="329" y="152"/>
                  </a:lnTo>
                  <a:lnTo>
                    <a:pt x="329" y="144"/>
                  </a:lnTo>
                  <a:lnTo>
                    <a:pt x="329" y="127"/>
                  </a:lnTo>
                  <a:lnTo>
                    <a:pt x="329" y="118"/>
                  </a:lnTo>
                  <a:lnTo>
                    <a:pt x="329" y="110"/>
                  </a:lnTo>
                  <a:lnTo>
                    <a:pt x="329" y="101"/>
                  </a:lnTo>
                  <a:lnTo>
                    <a:pt x="329" y="93"/>
                  </a:lnTo>
                  <a:lnTo>
                    <a:pt x="329" y="84"/>
                  </a:lnTo>
                  <a:lnTo>
                    <a:pt x="329" y="76"/>
                  </a:lnTo>
                  <a:lnTo>
                    <a:pt x="329" y="68"/>
                  </a:lnTo>
                  <a:lnTo>
                    <a:pt x="329" y="59"/>
                  </a:lnTo>
                  <a:lnTo>
                    <a:pt x="321" y="51"/>
                  </a:lnTo>
                  <a:lnTo>
                    <a:pt x="321" y="42"/>
                  </a:lnTo>
                  <a:lnTo>
                    <a:pt x="312" y="42"/>
                  </a:lnTo>
                  <a:lnTo>
                    <a:pt x="312" y="34"/>
                  </a:lnTo>
                  <a:lnTo>
                    <a:pt x="304" y="25"/>
                  </a:lnTo>
                  <a:lnTo>
                    <a:pt x="295" y="25"/>
                  </a:lnTo>
                  <a:lnTo>
                    <a:pt x="287" y="25"/>
                  </a:lnTo>
                  <a:lnTo>
                    <a:pt x="287" y="17"/>
                  </a:lnTo>
                  <a:lnTo>
                    <a:pt x="278" y="17"/>
                  </a:lnTo>
                  <a:lnTo>
                    <a:pt x="278" y="8"/>
                  </a:lnTo>
                  <a:lnTo>
                    <a:pt x="270" y="8"/>
                  </a:lnTo>
                  <a:lnTo>
                    <a:pt x="262" y="8"/>
                  </a:lnTo>
                  <a:lnTo>
                    <a:pt x="253" y="8"/>
                  </a:lnTo>
                  <a:lnTo>
                    <a:pt x="253" y="0"/>
                  </a:lnTo>
                  <a:lnTo>
                    <a:pt x="245" y="0"/>
                  </a:lnTo>
                  <a:lnTo>
                    <a:pt x="236" y="0"/>
                  </a:lnTo>
                  <a:lnTo>
                    <a:pt x="228" y="0"/>
                  </a:lnTo>
                  <a:lnTo>
                    <a:pt x="219" y="0"/>
                  </a:lnTo>
                  <a:lnTo>
                    <a:pt x="211" y="0"/>
                  </a:lnTo>
                  <a:lnTo>
                    <a:pt x="202" y="0"/>
                  </a:lnTo>
                  <a:lnTo>
                    <a:pt x="194" y="8"/>
                  </a:lnTo>
                  <a:lnTo>
                    <a:pt x="186" y="8"/>
                  </a:lnTo>
                  <a:lnTo>
                    <a:pt x="177" y="8"/>
                  </a:lnTo>
                  <a:lnTo>
                    <a:pt x="177" y="17"/>
                  </a:lnTo>
                  <a:lnTo>
                    <a:pt x="177" y="25"/>
                  </a:lnTo>
                  <a:lnTo>
                    <a:pt x="169" y="25"/>
                  </a:lnTo>
                  <a:lnTo>
                    <a:pt x="160" y="25"/>
                  </a:lnTo>
                  <a:lnTo>
                    <a:pt x="152" y="34"/>
                  </a:lnTo>
                  <a:lnTo>
                    <a:pt x="152" y="42"/>
                  </a:lnTo>
                  <a:lnTo>
                    <a:pt x="143" y="42"/>
                  </a:lnTo>
                  <a:lnTo>
                    <a:pt x="135" y="42"/>
                  </a:lnTo>
                  <a:lnTo>
                    <a:pt x="135" y="51"/>
                  </a:lnTo>
                  <a:lnTo>
                    <a:pt x="135" y="59"/>
                  </a:lnTo>
                  <a:lnTo>
                    <a:pt x="127" y="59"/>
                  </a:lnTo>
                  <a:lnTo>
                    <a:pt x="127" y="68"/>
                  </a:lnTo>
                  <a:lnTo>
                    <a:pt x="127" y="76"/>
                  </a:lnTo>
                  <a:lnTo>
                    <a:pt x="118" y="76"/>
                  </a:lnTo>
                  <a:lnTo>
                    <a:pt x="118" y="84"/>
                  </a:lnTo>
                  <a:lnTo>
                    <a:pt x="118" y="93"/>
                  </a:lnTo>
                </a:path>
              </a:pathLst>
            </a:custGeom>
            <a:gradFill rotWithShape="0">
              <a:gsLst>
                <a:gs pos="0">
                  <a:srgbClr val="B08C5E"/>
                </a:gs>
                <a:gs pos="100000">
                  <a:srgbClr val="8F5B1A"/>
                </a:gs>
              </a:gsLst>
              <a:path path="rect">
                <a:fillToRect l="50000" t="50000" r="50000" b="50000"/>
              </a:path>
            </a:gradFill>
            <a:ln w="254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5822" name="Freeform 20">
              <a:extLst>
                <a:ext uri="{FF2B5EF4-FFF2-40B4-BE49-F238E27FC236}">
                  <a16:creationId xmlns:a16="http://schemas.microsoft.com/office/drawing/2014/main" id="{A62A2474-021A-4450-50DD-6699F08C0A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9" y="2062"/>
              <a:ext cx="406" cy="355"/>
            </a:xfrm>
            <a:custGeom>
              <a:avLst/>
              <a:gdLst>
                <a:gd name="T0" fmla="*/ 59 w 406"/>
                <a:gd name="T1" fmla="*/ 17 h 355"/>
                <a:gd name="T2" fmla="*/ 51 w 406"/>
                <a:gd name="T3" fmla="*/ 25 h 355"/>
                <a:gd name="T4" fmla="*/ 42 w 406"/>
                <a:gd name="T5" fmla="*/ 34 h 355"/>
                <a:gd name="T6" fmla="*/ 34 w 406"/>
                <a:gd name="T7" fmla="*/ 42 h 355"/>
                <a:gd name="T8" fmla="*/ 17 w 406"/>
                <a:gd name="T9" fmla="*/ 51 h 355"/>
                <a:gd name="T10" fmla="*/ 17 w 406"/>
                <a:gd name="T11" fmla="*/ 67 h 355"/>
                <a:gd name="T12" fmla="*/ 8 w 406"/>
                <a:gd name="T13" fmla="*/ 84 h 355"/>
                <a:gd name="T14" fmla="*/ 0 w 406"/>
                <a:gd name="T15" fmla="*/ 101 h 355"/>
                <a:gd name="T16" fmla="*/ 0 w 406"/>
                <a:gd name="T17" fmla="*/ 135 h 355"/>
                <a:gd name="T18" fmla="*/ 0 w 406"/>
                <a:gd name="T19" fmla="*/ 152 h 355"/>
                <a:gd name="T20" fmla="*/ 8 w 406"/>
                <a:gd name="T21" fmla="*/ 169 h 355"/>
                <a:gd name="T22" fmla="*/ 17 w 406"/>
                <a:gd name="T23" fmla="*/ 177 h 355"/>
                <a:gd name="T24" fmla="*/ 68 w 406"/>
                <a:gd name="T25" fmla="*/ 228 h 355"/>
                <a:gd name="T26" fmla="*/ 143 w 406"/>
                <a:gd name="T27" fmla="*/ 287 h 355"/>
                <a:gd name="T28" fmla="*/ 186 w 406"/>
                <a:gd name="T29" fmla="*/ 320 h 355"/>
                <a:gd name="T30" fmla="*/ 203 w 406"/>
                <a:gd name="T31" fmla="*/ 337 h 355"/>
                <a:gd name="T32" fmla="*/ 245 w 406"/>
                <a:gd name="T33" fmla="*/ 346 h 355"/>
                <a:gd name="T34" fmla="*/ 262 w 406"/>
                <a:gd name="T35" fmla="*/ 354 h 355"/>
                <a:gd name="T36" fmla="*/ 304 w 406"/>
                <a:gd name="T37" fmla="*/ 354 h 355"/>
                <a:gd name="T38" fmla="*/ 312 w 406"/>
                <a:gd name="T39" fmla="*/ 337 h 355"/>
                <a:gd name="T40" fmla="*/ 321 w 406"/>
                <a:gd name="T41" fmla="*/ 329 h 355"/>
                <a:gd name="T42" fmla="*/ 329 w 406"/>
                <a:gd name="T43" fmla="*/ 320 h 355"/>
                <a:gd name="T44" fmla="*/ 338 w 406"/>
                <a:gd name="T45" fmla="*/ 303 h 355"/>
                <a:gd name="T46" fmla="*/ 346 w 406"/>
                <a:gd name="T47" fmla="*/ 295 h 355"/>
                <a:gd name="T48" fmla="*/ 354 w 406"/>
                <a:gd name="T49" fmla="*/ 287 h 355"/>
                <a:gd name="T50" fmla="*/ 363 w 406"/>
                <a:gd name="T51" fmla="*/ 278 h 355"/>
                <a:gd name="T52" fmla="*/ 371 w 406"/>
                <a:gd name="T53" fmla="*/ 261 h 355"/>
                <a:gd name="T54" fmla="*/ 371 w 406"/>
                <a:gd name="T55" fmla="*/ 244 h 355"/>
                <a:gd name="T56" fmla="*/ 380 w 406"/>
                <a:gd name="T57" fmla="*/ 236 h 355"/>
                <a:gd name="T58" fmla="*/ 380 w 406"/>
                <a:gd name="T59" fmla="*/ 219 h 355"/>
                <a:gd name="T60" fmla="*/ 388 w 406"/>
                <a:gd name="T61" fmla="*/ 211 h 355"/>
                <a:gd name="T62" fmla="*/ 397 w 406"/>
                <a:gd name="T63" fmla="*/ 194 h 355"/>
                <a:gd name="T64" fmla="*/ 397 w 406"/>
                <a:gd name="T65" fmla="*/ 177 h 355"/>
                <a:gd name="T66" fmla="*/ 405 w 406"/>
                <a:gd name="T67" fmla="*/ 169 h 355"/>
                <a:gd name="T68" fmla="*/ 405 w 406"/>
                <a:gd name="T69" fmla="*/ 135 h 355"/>
                <a:gd name="T70" fmla="*/ 397 w 406"/>
                <a:gd name="T71" fmla="*/ 126 h 355"/>
                <a:gd name="T72" fmla="*/ 380 w 406"/>
                <a:gd name="T73" fmla="*/ 118 h 355"/>
                <a:gd name="T74" fmla="*/ 371 w 406"/>
                <a:gd name="T75" fmla="*/ 110 h 355"/>
                <a:gd name="T76" fmla="*/ 371 w 406"/>
                <a:gd name="T77" fmla="*/ 93 h 355"/>
                <a:gd name="T78" fmla="*/ 371 w 406"/>
                <a:gd name="T79" fmla="*/ 76 h 355"/>
                <a:gd name="T80" fmla="*/ 354 w 406"/>
                <a:gd name="T81" fmla="*/ 67 h 355"/>
                <a:gd name="T82" fmla="*/ 346 w 406"/>
                <a:gd name="T83" fmla="*/ 59 h 355"/>
                <a:gd name="T84" fmla="*/ 338 w 406"/>
                <a:gd name="T85" fmla="*/ 51 h 355"/>
                <a:gd name="T86" fmla="*/ 321 w 406"/>
                <a:gd name="T87" fmla="*/ 42 h 355"/>
                <a:gd name="T88" fmla="*/ 312 w 406"/>
                <a:gd name="T89" fmla="*/ 34 h 355"/>
                <a:gd name="T90" fmla="*/ 304 w 406"/>
                <a:gd name="T91" fmla="*/ 25 h 355"/>
                <a:gd name="T92" fmla="*/ 287 w 406"/>
                <a:gd name="T93" fmla="*/ 25 h 355"/>
                <a:gd name="T94" fmla="*/ 270 w 406"/>
                <a:gd name="T95" fmla="*/ 17 h 355"/>
                <a:gd name="T96" fmla="*/ 253 w 406"/>
                <a:gd name="T97" fmla="*/ 17 h 355"/>
                <a:gd name="T98" fmla="*/ 236 w 406"/>
                <a:gd name="T99" fmla="*/ 17 h 355"/>
                <a:gd name="T100" fmla="*/ 219 w 406"/>
                <a:gd name="T101" fmla="*/ 8 h 355"/>
                <a:gd name="T102" fmla="*/ 186 w 406"/>
                <a:gd name="T103" fmla="*/ 8 h 355"/>
                <a:gd name="T104" fmla="*/ 169 w 406"/>
                <a:gd name="T105" fmla="*/ 8 h 355"/>
                <a:gd name="T106" fmla="*/ 152 w 406"/>
                <a:gd name="T107" fmla="*/ 8 h 355"/>
                <a:gd name="T108" fmla="*/ 135 w 406"/>
                <a:gd name="T109" fmla="*/ 8 h 355"/>
                <a:gd name="T110" fmla="*/ 118 w 406"/>
                <a:gd name="T111" fmla="*/ 8 h 355"/>
                <a:gd name="T112" fmla="*/ 101 w 406"/>
                <a:gd name="T113" fmla="*/ 0 h 355"/>
                <a:gd name="T114" fmla="*/ 93 w 406"/>
                <a:gd name="T115" fmla="*/ 8 h 35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06" h="355">
                  <a:moveTo>
                    <a:pt x="76" y="8"/>
                  </a:moveTo>
                  <a:lnTo>
                    <a:pt x="59" y="17"/>
                  </a:lnTo>
                  <a:lnTo>
                    <a:pt x="59" y="25"/>
                  </a:lnTo>
                  <a:lnTo>
                    <a:pt x="51" y="25"/>
                  </a:lnTo>
                  <a:lnTo>
                    <a:pt x="42" y="25"/>
                  </a:lnTo>
                  <a:lnTo>
                    <a:pt x="42" y="34"/>
                  </a:lnTo>
                  <a:lnTo>
                    <a:pt x="42" y="42"/>
                  </a:lnTo>
                  <a:lnTo>
                    <a:pt x="34" y="42"/>
                  </a:lnTo>
                  <a:lnTo>
                    <a:pt x="25" y="51"/>
                  </a:lnTo>
                  <a:lnTo>
                    <a:pt x="17" y="51"/>
                  </a:lnTo>
                  <a:lnTo>
                    <a:pt x="17" y="59"/>
                  </a:lnTo>
                  <a:lnTo>
                    <a:pt x="17" y="67"/>
                  </a:lnTo>
                  <a:lnTo>
                    <a:pt x="8" y="76"/>
                  </a:lnTo>
                  <a:lnTo>
                    <a:pt x="8" y="84"/>
                  </a:lnTo>
                  <a:lnTo>
                    <a:pt x="0" y="84"/>
                  </a:lnTo>
                  <a:lnTo>
                    <a:pt x="0" y="101"/>
                  </a:lnTo>
                  <a:lnTo>
                    <a:pt x="0" y="126"/>
                  </a:lnTo>
                  <a:lnTo>
                    <a:pt x="0" y="135"/>
                  </a:lnTo>
                  <a:lnTo>
                    <a:pt x="0" y="143"/>
                  </a:lnTo>
                  <a:lnTo>
                    <a:pt x="0" y="152"/>
                  </a:lnTo>
                  <a:lnTo>
                    <a:pt x="8" y="160"/>
                  </a:lnTo>
                  <a:lnTo>
                    <a:pt x="8" y="169"/>
                  </a:lnTo>
                  <a:lnTo>
                    <a:pt x="17" y="169"/>
                  </a:lnTo>
                  <a:lnTo>
                    <a:pt x="17" y="177"/>
                  </a:lnTo>
                  <a:lnTo>
                    <a:pt x="42" y="211"/>
                  </a:lnTo>
                  <a:lnTo>
                    <a:pt x="68" y="228"/>
                  </a:lnTo>
                  <a:lnTo>
                    <a:pt x="84" y="253"/>
                  </a:lnTo>
                  <a:lnTo>
                    <a:pt x="143" y="287"/>
                  </a:lnTo>
                  <a:lnTo>
                    <a:pt x="177" y="312"/>
                  </a:lnTo>
                  <a:lnTo>
                    <a:pt x="186" y="320"/>
                  </a:lnTo>
                  <a:lnTo>
                    <a:pt x="194" y="320"/>
                  </a:lnTo>
                  <a:lnTo>
                    <a:pt x="203" y="337"/>
                  </a:lnTo>
                  <a:lnTo>
                    <a:pt x="219" y="337"/>
                  </a:lnTo>
                  <a:lnTo>
                    <a:pt x="245" y="346"/>
                  </a:lnTo>
                  <a:lnTo>
                    <a:pt x="253" y="354"/>
                  </a:lnTo>
                  <a:lnTo>
                    <a:pt x="262" y="354"/>
                  </a:lnTo>
                  <a:lnTo>
                    <a:pt x="278" y="354"/>
                  </a:lnTo>
                  <a:lnTo>
                    <a:pt x="304" y="354"/>
                  </a:lnTo>
                  <a:lnTo>
                    <a:pt x="312" y="346"/>
                  </a:lnTo>
                  <a:lnTo>
                    <a:pt x="312" y="337"/>
                  </a:lnTo>
                  <a:lnTo>
                    <a:pt x="321" y="337"/>
                  </a:lnTo>
                  <a:lnTo>
                    <a:pt x="321" y="329"/>
                  </a:lnTo>
                  <a:lnTo>
                    <a:pt x="321" y="320"/>
                  </a:lnTo>
                  <a:lnTo>
                    <a:pt x="329" y="320"/>
                  </a:lnTo>
                  <a:lnTo>
                    <a:pt x="338" y="312"/>
                  </a:lnTo>
                  <a:lnTo>
                    <a:pt x="338" y="303"/>
                  </a:lnTo>
                  <a:lnTo>
                    <a:pt x="338" y="295"/>
                  </a:lnTo>
                  <a:lnTo>
                    <a:pt x="346" y="295"/>
                  </a:lnTo>
                  <a:lnTo>
                    <a:pt x="354" y="295"/>
                  </a:lnTo>
                  <a:lnTo>
                    <a:pt x="354" y="287"/>
                  </a:lnTo>
                  <a:lnTo>
                    <a:pt x="354" y="278"/>
                  </a:lnTo>
                  <a:lnTo>
                    <a:pt x="363" y="278"/>
                  </a:lnTo>
                  <a:lnTo>
                    <a:pt x="363" y="270"/>
                  </a:lnTo>
                  <a:lnTo>
                    <a:pt x="371" y="261"/>
                  </a:lnTo>
                  <a:lnTo>
                    <a:pt x="371" y="253"/>
                  </a:lnTo>
                  <a:lnTo>
                    <a:pt x="371" y="244"/>
                  </a:lnTo>
                  <a:lnTo>
                    <a:pt x="371" y="236"/>
                  </a:lnTo>
                  <a:lnTo>
                    <a:pt x="380" y="236"/>
                  </a:lnTo>
                  <a:lnTo>
                    <a:pt x="380" y="228"/>
                  </a:lnTo>
                  <a:lnTo>
                    <a:pt x="380" y="219"/>
                  </a:lnTo>
                  <a:lnTo>
                    <a:pt x="380" y="211"/>
                  </a:lnTo>
                  <a:lnTo>
                    <a:pt x="388" y="211"/>
                  </a:lnTo>
                  <a:lnTo>
                    <a:pt x="388" y="202"/>
                  </a:lnTo>
                  <a:lnTo>
                    <a:pt x="397" y="194"/>
                  </a:lnTo>
                  <a:lnTo>
                    <a:pt x="397" y="185"/>
                  </a:lnTo>
                  <a:lnTo>
                    <a:pt x="397" y="177"/>
                  </a:lnTo>
                  <a:lnTo>
                    <a:pt x="397" y="169"/>
                  </a:lnTo>
                  <a:lnTo>
                    <a:pt x="405" y="169"/>
                  </a:lnTo>
                  <a:lnTo>
                    <a:pt x="405" y="160"/>
                  </a:lnTo>
                  <a:lnTo>
                    <a:pt x="405" y="135"/>
                  </a:lnTo>
                  <a:lnTo>
                    <a:pt x="397" y="135"/>
                  </a:lnTo>
                  <a:lnTo>
                    <a:pt x="397" y="126"/>
                  </a:lnTo>
                  <a:lnTo>
                    <a:pt x="388" y="126"/>
                  </a:lnTo>
                  <a:lnTo>
                    <a:pt x="380" y="118"/>
                  </a:lnTo>
                  <a:lnTo>
                    <a:pt x="380" y="110"/>
                  </a:lnTo>
                  <a:lnTo>
                    <a:pt x="371" y="110"/>
                  </a:lnTo>
                  <a:lnTo>
                    <a:pt x="371" y="101"/>
                  </a:lnTo>
                  <a:lnTo>
                    <a:pt x="371" y="93"/>
                  </a:lnTo>
                  <a:lnTo>
                    <a:pt x="371" y="84"/>
                  </a:lnTo>
                  <a:lnTo>
                    <a:pt x="371" y="76"/>
                  </a:lnTo>
                  <a:lnTo>
                    <a:pt x="363" y="67"/>
                  </a:lnTo>
                  <a:lnTo>
                    <a:pt x="354" y="67"/>
                  </a:lnTo>
                  <a:lnTo>
                    <a:pt x="354" y="59"/>
                  </a:lnTo>
                  <a:lnTo>
                    <a:pt x="346" y="59"/>
                  </a:lnTo>
                  <a:lnTo>
                    <a:pt x="346" y="51"/>
                  </a:lnTo>
                  <a:lnTo>
                    <a:pt x="338" y="51"/>
                  </a:lnTo>
                  <a:lnTo>
                    <a:pt x="329" y="51"/>
                  </a:lnTo>
                  <a:lnTo>
                    <a:pt x="321" y="42"/>
                  </a:lnTo>
                  <a:lnTo>
                    <a:pt x="312" y="42"/>
                  </a:lnTo>
                  <a:lnTo>
                    <a:pt x="312" y="34"/>
                  </a:lnTo>
                  <a:lnTo>
                    <a:pt x="312" y="25"/>
                  </a:lnTo>
                  <a:lnTo>
                    <a:pt x="304" y="25"/>
                  </a:lnTo>
                  <a:lnTo>
                    <a:pt x="295" y="25"/>
                  </a:lnTo>
                  <a:lnTo>
                    <a:pt x="287" y="25"/>
                  </a:lnTo>
                  <a:lnTo>
                    <a:pt x="278" y="25"/>
                  </a:lnTo>
                  <a:lnTo>
                    <a:pt x="270" y="17"/>
                  </a:lnTo>
                  <a:lnTo>
                    <a:pt x="262" y="17"/>
                  </a:lnTo>
                  <a:lnTo>
                    <a:pt x="253" y="17"/>
                  </a:lnTo>
                  <a:lnTo>
                    <a:pt x="245" y="17"/>
                  </a:lnTo>
                  <a:lnTo>
                    <a:pt x="236" y="17"/>
                  </a:lnTo>
                  <a:lnTo>
                    <a:pt x="228" y="17"/>
                  </a:lnTo>
                  <a:lnTo>
                    <a:pt x="219" y="8"/>
                  </a:lnTo>
                  <a:lnTo>
                    <a:pt x="194" y="8"/>
                  </a:lnTo>
                  <a:lnTo>
                    <a:pt x="186" y="8"/>
                  </a:lnTo>
                  <a:lnTo>
                    <a:pt x="177" y="8"/>
                  </a:lnTo>
                  <a:lnTo>
                    <a:pt x="169" y="8"/>
                  </a:lnTo>
                  <a:lnTo>
                    <a:pt x="160" y="8"/>
                  </a:lnTo>
                  <a:lnTo>
                    <a:pt x="152" y="8"/>
                  </a:lnTo>
                  <a:lnTo>
                    <a:pt x="143" y="8"/>
                  </a:lnTo>
                  <a:lnTo>
                    <a:pt x="135" y="8"/>
                  </a:lnTo>
                  <a:lnTo>
                    <a:pt x="127" y="8"/>
                  </a:lnTo>
                  <a:lnTo>
                    <a:pt x="118" y="8"/>
                  </a:lnTo>
                  <a:lnTo>
                    <a:pt x="110" y="0"/>
                  </a:lnTo>
                  <a:lnTo>
                    <a:pt x="101" y="0"/>
                  </a:lnTo>
                  <a:lnTo>
                    <a:pt x="93" y="0"/>
                  </a:lnTo>
                  <a:lnTo>
                    <a:pt x="93" y="8"/>
                  </a:lnTo>
                  <a:lnTo>
                    <a:pt x="84" y="8"/>
                  </a:lnTo>
                </a:path>
              </a:pathLst>
            </a:custGeom>
            <a:gradFill rotWithShape="0">
              <a:gsLst>
                <a:gs pos="0">
                  <a:srgbClr val="6B4414"/>
                </a:gs>
                <a:gs pos="100000">
                  <a:srgbClr val="B5A189"/>
                </a:gs>
              </a:gsLst>
              <a:path path="rect">
                <a:fillToRect l="50000" t="50000" r="50000" b="50000"/>
              </a:path>
            </a:gradFill>
            <a:ln w="254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5823" name="Freeform 22">
              <a:extLst>
                <a:ext uri="{FF2B5EF4-FFF2-40B4-BE49-F238E27FC236}">
                  <a16:creationId xmlns:a16="http://schemas.microsoft.com/office/drawing/2014/main" id="{BD7BE48D-97E2-46D9-F3AA-8FFDB2DE81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9" y="1977"/>
              <a:ext cx="465" cy="432"/>
            </a:xfrm>
            <a:custGeom>
              <a:avLst/>
              <a:gdLst>
                <a:gd name="T0" fmla="*/ 67 w 465"/>
                <a:gd name="T1" fmla="*/ 34 h 432"/>
                <a:gd name="T2" fmla="*/ 51 w 465"/>
                <a:gd name="T3" fmla="*/ 42 h 432"/>
                <a:gd name="T4" fmla="*/ 34 w 465"/>
                <a:gd name="T5" fmla="*/ 59 h 432"/>
                <a:gd name="T6" fmla="*/ 25 w 465"/>
                <a:gd name="T7" fmla="*/ 76 h 432"/>
                <a:gd name="T8" fmla="*/ 8 w 465"/>
                <a:gd name="T9" fmla="*/ 101 h 432"/>
                <a:gd name="T10" fmla="*/ 0 w 465"/>
                <a:gd name="T11" fmla="*/ 152 h 432"/>
                <a:gd name="T12" fmla="*/ 0 w 465"/>
                <a:gd name="T13" fmla="*/ 177 h 432"/>
                <a:gd name="T14" fmla="*/ 8 w 465"/>
                <a:gd name="T15" fmla="*/ 203 h 432"/>
                <a:gd name="T16" fmla="*/ 17 w 465"/>
                <a:gd name="T17" fmla="*/ 220 h 432"/>
                <a:gd name="T18" fmla="*/ 101 w 465"/>
                <a:gd name="T19" fmla="*/ 304 h 432"/>
                <a:gd name="T20" fmla="*/ 211 w 465"/>
                <a:gd name="T21" fmla="*/ 389 h 432"/>
                <a:gd name="T22" fmla="*/ 253 w 465"/>
                <a:gd name="T23" fmla="*/ 406 h 432"/>
                <a:gd name="T24" fmla="*/ 295 w 465"/>
                <a:gd name="T25" fmla="*/ 431 h 432"/>
                <a:gd name="T26" fmla="*/ 346 w 465"/>
                <a:gd name="T27" fmla="*/ 431 h 432"/>
                <a:gd name="T28" fmla="*/ 371 w 465"/>
                <a:gd name="T29" fmla="*/ 406 h 432"/>
                <a:gd name="T30" fmla="*/ 380 w 465"/>
                <a:gd name="T31" fmla="*/ 389 h 432"/>
                <a:gd name="T32" fmla="*/ 388 w 465"/>
                <a:gd name="T33" fmla="*/ 363 h 432"/>
                <a:gd name="T34" fmla="*/ 405 w 465"/>
                <a:gd name="T35" fmla="*/ 346 h 432"/>
                <a:gd name="T36" fmla="*/ 413 w 465"/>
                <a:gd name="T37" fmla="*/ 330 h 432"/>
                <a:gd name="T38" fmla="*/ 430 w 465"/>
                <a:gd name="T39" fmla="*/ 304 h 432"/>
                <a:gd name="T40" fmla="*/ 439 w 465"/>
                <a:gd name="T41" fmla="*/ 287 h 432"/>
                <a:gd name="T42" fmla="*/ 439 w 465"/>
                <a:gd name="T43" fmla="*/ 262 h 432"/>
                <a:gd name="T44" fmla="*/ 447 w 465"/>
                <a:gd name="T45" fmla="*/ 245 h 432"/>
                <a:gd name="T46" fmla="*/ 456 w 465"/>
                <a:gd name="T47" fmla="*/ 220 h 432"/>
                <a:gd name="T48" fmla="*/ 464 w 465"/>
                <a:gd name="T49" fmla="*/ 194 h 432"/>
                <a:gd name="T50" fmla="*/ 456 w 465"/>
                <a:gd name="T51" fmla="*/ 161 h 432"/>
                <a:gd name="T52" fmla="*/ 439 w 465"/>
                <a:gd name="T53" fmla="*/ 144 h 432"/>
                <a:gd name="T54" fmla="*/ 430 w 465"/>
                <a:gd name="T55" fmla="*/ 127 h 432"/>
                <a:gd name="T56" fmla="*/ 422 w 465"/>
                <a:gd name="T57" fmla="*/ 110 h 432"/>
                <a:gd name="T58" fmla="*/ 413 w 465"/>
                <a:gd name="T59" fmla="*/ 85 h 432"/>
                <a:gd name="T60" fmla="*/ 397 w 465"/>
                <a:gd name="T61" fmla="*/ 76 h 432"/>
                <a:gd name="T62" fmla="*/ 388 w 465"/>
                <a:gd name="T63" fmla="*/ 59 h 432"/>
                <a:gd name="T64" fmla="*/ 363 w 465"/>
                <a:gd name="T65" fmla="*/ 51 h 432"/>
                <a:gd name="T66" fmla="*/ 354 w 465"/>
                <a:gd name="T67" fmla="*/ 34 h 432"/>
                <a:gd name="T68" fmla="*/ 329 w 465"/>
                <a:gd name="T69" fmla="*/ 34 h 432"/>
                <a:gd name="T70" fmla="*/ 304 w 465"/>
                <a:gd name="T71" fmla="*/ 25 h 432"/>
                <a:gd name="T72" fmla="*/ 278 w 465"/>
                <a:gd name="T73" fmla="*/ 25 h 432"/>
                <a:gd name="T74" fmla="*/ 253 w 465"/>
                <a:gd name="T75" fmla="*/ 17 h 432"/>
                <a:gd name="T76" fmla="*/ 211 w 465"/>
                <a:gd name="T77" fmla="*/ 17 h 432"/>
                <a:gd name="T78" fmla="*/ 186 w 465"/>
                <a:gd name="T79" fmla="*/ 17 h 432"/>
                <a:gd name="T80" fmla="*/ 160 w 465"/>
                <a:gd name="T81" fmla="*/ 17 h 432"/>
                <a:gd name="T82" fmla="*/ 143 w 465"/>
                <a:gd name="T83" fmla="*/ 8 h 432"/>
                <a:gd name="T84" fmla="*/ 118 w 465"/>
                <a:gd name="T85" fmla="*/ 0 h 432"/>
                <a:gd name="T86" fmla="*/ 101 w 465"/>
                <a:gd name="T87" fmla="*/ 8 h 43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465" h="432">
                  <a:moveTo>
                    <a:pt x="93" y="8"/>
                  </a:moveTo>
                  <a:lnTo>
                    <a:pt x="67" y="25"/>
                  </a:lnTo>
                  <a:lnTo>
                    <a:pt x="67" y="34"/>
                  </a:lnTo>
                  <a:lnTo>
                    <a:pt x="59" y="34"/>
                  </a:lnTo>
                  <a:lnTo>
                    <a:pt x="51" y="34"/>
                  </a:lnTo>
                  <a:lnTo>
                    <a:pt x="51" y="42"/>
                  </a:lnTo>
                  <a:lnTo>
                    <a:pt x="51" y="51"/>
                  </a:lnTo>
                  <a:lnTo>
                    <a:pt x="42" y="51"/>
                  </a:lnTo>
                  <a:lnTo>
                    <a:pt x="34" y="59"/>
                  </a:lnTo>
                  <a:lnTo>
                    <a:pt x="34" y="68"/>
                  </a:lnTo>
                  <a:lnTo>
                    <a:pt x="25" y="68"/>
                  </a:lnTo>
                  <a:lnTo>
                    <a:pt x="25" y="76"/>
                  </a:lnTo>
                  <a:lnTo>
                    <a:pt x="17" y="85"/>
                  </a:lnTo>
                  <a:lnTo>
                    <a:pt x="8" y="93"/>
                  </a:lnTo>
                  <a:lnTo>
                    <a:pt x="8" y="101"/>
                  </a:lnTo>
                  <a:lnTo>
                    <a:pt x="0" y="101"/>
                  </a:lnTo>
                  <a:lnTo>
                    <a:pt x="0" y="127"/>
                  </a:lnTo>
                  <a:lnTo>
                    <a:pt x="0" y="152"/>
                  </a:lnTo>
                  <a:lnTo>
                    <a:pt x="0" y="161"/>
                  </a:lnTo>
                  <a:lnTo>
                    <a:pt x="0" y="169"/>
                  </a:lnTo>
                  <a:lnTo>
                    <a:pt x="0" y="177"/>
                  </a:lnTo>
                  <a:lnTo>
                    <a:pt x="0" y="186"/>
                  </a:lnTo>
                  <a:lnTo>
                    <a:pt x="8" y="194"/>
                  </a:lnTo>
                  <a:lnTo>
                    <a:pt x="8" y="203"/>
                  </a:lnTo>
                  <a:lnTo>
                    <a:pt x="17" y="203"/>
                  </a:lnTo>
                  <a:lnTo>
                    <a:pt x="17" y="211"/>
                  </a:lnTo>
                  <a:lnTo>
                    <a:pt x="17" y="220"/>
                  </a:lnTo>
                  <a:lnTo>
                    <a:pt x="51" y="254"/>
                  </a:lnTo>
                  <a:lnTo>
                    <a:pt x="76" y="279"/>
                  </a:lnTo>
                  <a:lnTo>
                    <a:pt x="101" y="304"/>
                  </a:lnTo>
                  <a:lnTo>
                    <a:pt x="169" y="346"/>
                  </a:lnTo>
                  <a:lnTo>
                    <a:pt x="202" y="380"/>
                  </a:lnTo>
                  <a:lnTo>
                    <a:pt x="211" y="389"/>
                  </a:lnTo>
                  <a:lnTo>
                    <a:pt x="219" y="389"/>
                  </a:lnTo>
                  <a:lnTo>
                    <a:pt x="236" y="406"/>
                  </a:lnTo>
                  <a:lnTo>
                    <a:pt x="253" y="406"/>
                  </a:lnTo>
                  <a:lnTo>
                    <a:pt x="278" y="423"/>
                  </a:lnTo>
                  <a:lnTo>
                    <a:pt x="287" y="431"/>
                  </a:lnTo>
                  <a:lnTo>
                    <a:pt x="295" y="431"/>
                  </a:lnTo>
                  <a:lnTo>
                    <a:pt x="304" y="431"/>
                  </a:lnTo>
                  <a:lnTo>
                    <a:pt x="321" y="431"/>
                  </a:lnTo>
                  <a:lnTo>
                    <a:pt x="346" y="431"/>
                  </a:lnTo>
                  <a:lnTo>
                    <a:pt x="354" y="423"/>
                  </a:lnTo>
                  <a:lnTo>
                    <a:pt x="363" y="414"/>
                  </a:lnTo>
                  <a:lnTo>
                    <a:pt x="371" y="406"/>
                  </a:lnTo>
                  <a:lnTo>
                    <a:pt x="371" y="397"/>
                  </a:lnTo>
                  <a:lnTo>
                    <a:pt x="371" y="389"/>
                  </a:lnTo>
                  <a:lnTo>
                    <a:pt x="380" y="389"/>
                  </a:lnTo>
                  <a:lnTo>
                    <a:pt x="388" y="380"/>
                  </a:lnTo>
                  <a:lnTo>
                    <a:pt x="388" y="372"/>
                  </a:lnTo>
                  <a:lnTo>
                    <a:pt x="388" y="363"/>
                  </a:lnTo>
                  <a:lnTo>
                    <a:pt x="397" y="355"/>
                  </a:lnTo>
                  <a:lnTo>
                    <a:pt x="405" y="355"/>
                  </a:lnTo>
                  <a:lnTo>
                    <a:pt x="405" y="346"/>
                  </a:lnTo>
                  <a:lnTo>
                    <a:pt x="405" y="338"/>
                  </a:lnTo>
                  <a:lnTo>
                    <a:pt x="413" y="338"/>
                  </a:lnTo>
                  <a:lnTo>
                    <a:pt x="413" y="330"/>
                  </a:lnTo>
                  <a:lnTo>
                    <a:pt x="422" y="321"/>
                  </a:lnTo>
                  <a:lnTo>
                    <a:pt x="422" y="304"/>
                  </a:lnTo>
                  <a:lnTo>
                    <a:pt x="430" y="304"/>
                  </a:lnTo>
                  <a:lnTo>
                    <a:pt x="430" y="296"/>
                  </a:lnTo>
                  <a:lnTo>
                    <a:pt x="430" y="287"/>
                  </a:lnTo>
                  <a:lnTo>
                    <a:pt x="439" y="287"/>
                  </a:lnTo>
                  <a:lnTo>
                    <a:pt x="439" y="279"/>
                  </a:lnTo>
                  <a:lnTo>
                    <a:pt x="439" y="270"/>
                  </a:lnTo>
                  <a:lnTo>
                    <a:pt x="439" y="262"/>
                  </a:lnTo>
                  <a:lnTo>
                    <a:pt x="439" y="254"/>
                  </a:lnTo>
                  <a:lnTo>
                    <a:pt x="447" y="254"/>
                  </a:lnTo>
                  <a:lnTo>
                    <a:pt x="447" y="245"/>
                  </a:lnTo>
                  <a:lnTo>
                    <a:pt x="456" y="237"/>
                  </a:lnTo>
                  <a:lnTo>
                    <a:pt x="456" y="228"/>
                  </a:lnTo>
                  <a:lnTo>
                    <a:pt x="456" y="220"/>
                  </a:lnTo>
                  <a:lnTo>
                    <a:pt x="456" y="211"/>
                  </a:lnTo>
                  <a:lnTo>
                    <a:pt x="464" y="203"/>
                  </a:lnTo>
                  <a:lnTo>
                    <a:pt x="464" y="194"/>
                  </a:lnTo>
                  <a:lnTo>
                    <a:pt x="464" y="169"/>
                  </a:lnTo>
                  <a:lnTo>
                    <a:pt x="456" y="169"/>
                  </a:lnTo>
                  <a:lnTo>
                    <a:pt x="456" y="161"/>
                  </a:lnTo>
                  <a:lnTo>
                    <a:pt x="456" y="152"/>
                  </a:lnTo>
                  <a:lnTo>
                    <a:pt x="447" y="152"/>
                  </a:lnTo>
                  <a:lnTo>
                    <a:pt x="439" y="144"/>
                  </a:lnTo>
                  <a:lnTo>
                    <a:pt x="439" y="135"/>
                  </a:lnTo>
                  <a:lnTo>
                    <a:pt x="430" y="135"/>
                  </a:lnTo>
                  <a:lnTo>
                    <a:pt x="430" y="127"/>
                  </a:lnTo>
                  <a:lnTo>
                    <a:pt x="430" y="118"/>
                  </a:lnTo>
                  <a:lnTo>
                    <a:pt x="422" y="118"/>
                  </a:lnTo>
                  <a:lnTo>
                    <a:pt x="422" y="110"/>
                  </a:lnTo>
                  <a:lnTo>
                    <a:pt x="422" y="101"/>
                  </a:lnTo>
                  <a:lnTo>
                    <a:pt x="422" y="93"/>
                  </a:lnTo>
                  <a:lnTo>
                    <a:pt x="413" y="85"/>
                  </a:lnTo>
                  <a:lnTo>
                    <a:pt x="405" y="85"/>
                  </a:lnTo>
                  <a:lnTo>
                    <a:pt x="405" y="76"/>
                  </a:lnTo>
                  <a:lnTo>
                    <a:pt x="397" y="76"/>
                  </a:lnTo>
                  <a:lnTo>
                    <a:pt x="397" y="68"/>
                  </a:lnTo>
                  <a:lnTo>
                    <a:pt x="388" y="68"/>
                  </a:lnTo>
                  <a:lnTo>
                    <a:pt x="388" y="59"/>
                  </a:lnTo>
                  <a:lnTo>
                    <a:pt x="380" y="59"/>
                  </a:lnTo>
                  <a:lnTo>
                    <a:pt x="371" y="51"/>
                  </a:lnTo>
                  <a:lnTo>
                    <a:pt x="363" y="51"/>
                  </a:lnTo>
                  <a:lnTo>
                    <a:pt x="363" y="42"/>
                  </a:lnTo>
                  <a:lnTo>
                    <a:pt x="354" y="42"/>
                  </a:lnTo>
                  <a:lnTo>
                    <a:pt x="354" y="34"/>
                  </a:lnTo>
                  <a:lnTo>
                    <a:pt x="346" y="34"/>
                  </a:lnTo>
                  <a:lnTo>
                    <a:pt x="337" y="34"/>
                  </a:lnTo>
                  <a:lnTo>
                    <a:pt x="329" y="34"/>
                  </a:lnTo>
                  <a:lnTo>
                    <a:pt x="321" y="34"/>
                  </a:lnTo>
                  <a:lnTo>
                    <a:pt x="312" y="25"/>
                  </a:lnTo>
                  <a:lnTo>
                    <a:pt x="304" y="25"/>
                  </a:lnTo>
                  <a:lnTo>
                    <a:pt x="295" y="25"/>
                  </a:lnTo>
                  <a:lnTo>
                    <a:pt x="287" y="25"/>
                  </a:lnTo>
                  <a:lnTo>
                    <a:pt x="278" y="25"/>
                  </a:lnTo>
                  <a:lnTo>
                    <a:pt x="270" y="25"/>
                  </a:lnTo>
                  <a:lnTo>
                    <a:pt x="262" y="25"/>
                  </a:lnTo>
                  <a:lnTo>
                    <a:pt x="253" y="17"/>
                  </a:lnTo>
                  <a:lnTo>
                    <a:pt x="228" y="17"/>
                  </a:lnTo>
                  <a:lnTo>
                    <a:pt x="219" y="17"/>
                  </a:lnTo>
                  <a:lnTo>
                    <a:pt x="211" y="17"/>
                  </a:lnTo>
                  <a:lnTo>
                    <a:pt x="202" y="17"/>
                  </a:lnTo>
                  <a:lnTo>
                    <a:pt x="194" y="17"/>
                  </a:lnTo>
                  <a:lnTo>
                    <a:pt x="186" y="17"/>
                  </a:lnTo>
                  <a:lnTo>
                    <a:pt x="177" y="17"/>
                  </a:lnTo>
                  <a:lnTo>
                    <a:pt x="169" y="17"/>
                  </a:lnTo>
                  <a:lnTo>
                    <a:pt x="160" y="17"/>
                  </a:lnTo>
                  <a:lnTo>
                    <a:pt x="160" y="8"/>
                  </a:lnTo>
                  <a:lnTo>
                    <a:pt x="152" y="8"/>
                  </a:lnTo>
                  <a:lnTo>
                    <a:pt x="143" y="8"/>
                  </a:lnTo>
                  <a:lnTo>
                    <a:pt x="135" y="8"/>
                  </a:lnTo>
                  <a:lnTo>
                    <a:pt x="127" y="0"/>
                  </a:lnTo>
                  <a:lnTo>
                    <a:pt x="118" y="0"/>
                  </a:lnTo>
                  <a:lnTo>
                    <a:pt x="110" y="0"/>
                  </a:lnTo>
                  <a:lnTo>
                    <a:pt x="110" y="8"/>
                  </a:lnTo>
                  <a:lnTo>
                    <a:pt x="101" y="8"/>
                  </a:lnTo>
                  <a:lnTo>
                    <a:pt x="101" y="17"/>
                  </a:lnTo>
                </a:path>
              </a:pathLst>
            </a:custGeom>
            <a:gradFill rotWithShape="0">
              <a:gsLst>
                <a:gs pos="0">
                  <a:srgbClr val="6B4414"/>
                </a:gs>
                <a:gs pos="100000">
                  <a:srgbClr val="B5A189"/>
                </a:gs>
              </a:gsLst>
              <a:path path="rect">
                <a:fillToRect l="50000" t="50000" r="50000" b="50000"/>
              </a:path>
            </a:gradFill>
            <a:ln w="254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5824" name="Freeform 23">
              <a:extLst>
                <a:ext uri="{FF2B5EF4-FFF2-40B4-BE49-F238E27FC236}">
                  <a16:creationId xmlns:a16="http://schemas.microsoft.com/office/drawing/2014/main" id="{A83CBE87-9C92-156D-9435-3600DA560C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5" y="1218"/>
              <a:ext cx="381" cy="322"/>
            </a:xfrm>
            <a:custGeom>
              <a:avLst/>
              <a:gdLst>
                <a:gd name="T0" fmla="*/ 380 w 381"/>
                <a:gd name="T1" fmla="*/ 68 h 322"/>
                <a:gd name="T2" fmla="*/ 372 w 381"/>
                <a:gd name="T3" fmla="*/ 59 h 322"/>
                <a:gd name="T4" fmla="*/ 355 w 381"/>
                <a:gd name="T5" fmla="*/ 59 h 322"/>
                <a:gd name="T6" fmla="*/ 338 w 381"/>
                <a:gd name="T7" fmla="*/ 51 h 322"/>
                <a:gd name="T8" fmla="*/ 329 w 381"/>
                <a:gd name="T9" fmla="*/ 34 h 322"/>
                <a:gd name="T10" fmla="*/ 312 w 381"/>
                <a:gd name="T11" fmla="*/ 25 h 322"/>
                <a:gd name="T12" fmla="*/ 287 w 381"/>
                <a:gd name="T13" fmla="*/ 25 h 322"/>
                <a:gd name="T14" fmla="*/ 270 w 381"/>
                <a:gd name="T15" fmla="*/ 25 h 322"/>
                <a:gd name="T16" fmla="*/ 245 w 381"/>
                <a:gd name="T17" fmla="*/ 25 h 322"/>
                <a:gd name="T18" fmla="*/ 220 w 381"/>
                <a:gd name="T19" fmla="*/ 25 h 322"/>
                <a:gd name="T20" fmla="*/ 177 w 381"/>
                <a:gd name="T21" fmla="*/ 0 h 322"/>
                <a:gd name="T22" fmla="*/ 135 w 381"/>
                <a:gd name="T23" fmla="*/ 0 h 322"/>
                <a:gd name="T24" fmla="*/ 110 w 381"/>
                <a:gd name="T25" fmla="*/ 0 h 322"/>
                <a:gd name="T26" fmla="*/ 68 w 381"/>
                <a:gd name="T27" fmla="*/ 0 h 322"/>
                <a:gd name="T28" fmla="*/ 42 w 381"/>
                <a:gd name="T29" fmla="*/ 0 h 322"/>
                <a:gd name="T30" fmla="*/ 34 w 381"/>
                <a:gd name="T31" fmla="*/ 8 h 322"/>
                <a:gd name="T32" fmla="*/ 25 w 381"/>
                <a:gd name="T33" fmla="*/ 17 h 322"/>
                <a:gd name="T34" fmla="*/ 25 w 381"/>
                <a:gd name="T35" fmla="*/ 34 h 322"/>
                <a:gd name="T36" fmla="*/ 17 w 381"/>
                <a:gd name="T37" fmla="*/ 59 h 322"/>
                <a:gd name="T38" fmla="*/ 8 w 381"/>
                <a:gd name="T39" fmla="*/ 68 h 322"/>
                <a:gd name="T40" fmla="*/ 8 w 381"/>
                <a:gd name="T41" fmla="*/ 101 h 322"/>
                <a:gd name="T42" fmla="*/ 8 w 381"/>
                <a:gd name="T43" fmla="*/ 118 h 322"/>
                <a:gd name="T44" fmla="*/ 8 w 381"/>
                <a:gd name="T45" fmla="*/ 135 h 322"/>
                <a:gd name="T46" fmla="*/ 0 w 381"/>
                <a:gd name="T47" fmla="*/ 144 h 322"/>
                <a:gd name="T48" fmla="*/ 0 w 381"/>
                <a:gd name="T49" fmla="*/ 177 h 322"/>
                <a:gd name="T50" fmla="*/ 0 w 381"/>
                <a:gd name="T51" fmla="*/ 194 h 322"/>
                <a:gd name="T52" fmla="*/ 0 w 381"/>
                <a:gd name="T53" fmla="*/ 211 h 322"/>
                <a:gd name="T54" fmla="*/ 8 w 381"/>
                <a:gd name="T55" fmla="*/ 228 h 322"/>
                <a:gd name="T56" fmla="*/ 17 w 381"/>
                <a:gd name="T57" fmla="*/ 245 h 322"/>
                <a:gd name="T58" fmla="*/ 25 w 381"/>
                <a:gd name="T59" fmla="*/ 262 h 322"/>
                <a:gd name="T60" fmla="*/ 51 w 381"/>
                <a:gd name="T61" fmla="*/ 279 h 322"/>
                <a:gd name="T62" fmla="*/ 59 w 381"/>
                <a:gd name="T63" fmla="*/ 287 h 322"/>
                <a:gd name="T64" fmla="*/ 68 w 381"/>
                <a:gd name="T65" fmla="*/ 296 h 322"/>
                <a:gd name="T66" fmla="*/ 76 w 381"/>
                <a:gd name="T67" fmla="*/ 304 h 322"/>
                <a:gd name="T68" fmla="*/ 93 w 381"/>
                <a:gd name="T69" fmla="*/ 313 h 322"/>
                <a:gd name="T70" fmla="*/ 101 w 381"/>
                <a:gd name="T71" fmla="*/ 321 h 322"/>
                <a:gd name="T72" fmla="*/ 118 w 381"/>
                <a:gd name="T73" fmla="*/ 321 h 322"/>
                <a:gd name="T74" fmla="*/ 135 w 381"/>
                <a:gd name="T75" fmla="*/ 321 h 322"/>
                <a:gd name="T76" fmla="*/ 152 w 381"/>
                <a:gd name="T77" fmla="*/ 321 h 322"/>
                <a:gd name="T78" fmla="*/ 169 w 381"/>
                <a:gd name="T79" fmla="*/ 313 h 322"/>
                <a:gd name="T80" fmla="*/ 194 w 381"/>
                <a:gd name="T81" fmla="*/ 296 h 322"/>
                <a:gd name="T82" fmla="*/ 211 w 381"/>
                <a:gd name="T83" fmla="*/ 296 h 322"/>
                <a:gd name="T84" fmla="*/ 220 w 381"/>
                <a:gd name="T85" fmla="*/ 279 h 322"/>
                <a:gd name="T86" fmla="*/ 236 w 381"/>
                <a:gd name="T87" fmla="*/ 270 h 322"/>
                <a:gd name="T88" fmla="*/ 253 w 381"/>
                <a:gd name="T89" fmla="*/ 262 h 322"/>
                <a:gd name="T90" fmla="*/ 262 w 381"/>
                <a:gd name="T91" fmla="*/ 253 h 322"/>
                <a:gd name="T92" fmla="*/ 296 w 381"/>
                <a:gd name="T93" fmla="*/ 245 h 322"/>
                <a:gd name="T94" fmla="*/ 329 w 381"/>
                <a:gd name="T95" fmla="*/ 220 h 322"/>
                <a:gd name="T96" fmla="*/ 338 w 381"/>
                <a:gd name="T97" fmla="*/ 211 h 322"/>
                <a:gd name="T98" fmla="*/ 355 w 381"/>
                <a:gd name="T99" fmla="*/ 211 h 322"/>
                <a:gd name="T100" fmla="*/ 363 w 381"/>
                <a:gd name="T101" fmla="*/ 194 h 322"/>
                <a:gd name="T102" fmla="*/ 372 w 381"/>
                <a:gd name="T103" fmla="*/ 186 h 322"/>
                <a:gd name="T104" fmla="*/ 380 w 381"/>
                <a:gd name="T105" fmla="*/ 177 h 322"/>
                <a:gd name="T106" fmla="*/ 380 w 381"/>
                <a:gd name="T107" fmla="*/ 161 h 322"/>
                <a:gd name="T108" fmla="*/ 380 w 381"/>
                <a:gd name="T109" fmla="*/ 144 h 322"/>
                <a:gd name="T110" fmla="*/ 380 w 381"/>
                <a:gd name="T111" fmla="*/ 127 h 322"/>
                <a:gd name="T112" fmla="*/ 380 w 381"/>
                <a:gd name="T113" fmla="*/ 110 h 322"/>
                <a:gd name="T114" fmla="*/ 380 w 381"/>
                <a:gd name="T115" fmla="*/ 93 h 322"/>
                <a:gd name="T116" fmla="*/ 380 w 381"/>
                <a:gd name="T117" fmla="*/ 76 h 32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1" h="322">
                  <a:moveTo>
                    <a:pt x="380" y="76"/>
                  </a:moveTo>
                  <a:lnTo>
                    <a:pt x="380" y="68"/>
                  </a:lnTo>
                  <a:lnTo>
                    <a:pt x="372" y="68"/>
                  </a:lnTo>
                  <a:lnTo>
                    <a:pt x="372" y="59"/>
                  </a:lnTo>
                  <a:lnTo>
                    <a:pt x="363" y="59"/>
                  </a:lnTo>
                  <a:lnTo>
                    <a:pt x="355" y="59"/>
                  </a:lnTo>
                  <a:lnTo>
                    <a:pt x="346" y="59"/>
                  </a:lnTo>
                  <a:lnTo>
                    <a:pt x="338" y="51"/>
                  </a:lnTo>
                  <a:lnTo>
                    <a:pt x="329" y="42"/>
                  </a:lnTo>
                  <a:lnTo>
                    <a:pt x="329" y="34"/>
                  </a:lnTo>
                  <a:lnTo>
                    <a:pt x="321" y="34"/>
                  </a:lnTo>
                  <a:lnTo>
                    <a:pt x="312" y="25"/>
                  </a:lnTo>
                  <a:lnTo>
                    <a:pt x="304" y="25"/>
                  </a:lnTo>
                  <a:lnTo>
                    <a:pt x="287" y="25"/>
                  </a:lnTo>
                  <a:lnTo>
                    <a:pt x="279" y="25"/>
                  </a:lnTo>
                  <a:lnTo>
                    <a:pt x="270" y="25"/>
                  </a:lnTo>
                  <a:lnTo>
                    <a:pt x="253" y="25"/>
                  </a:lnTo>
                  <a:lnTo>
                    <a:pt x="245" y="25"/>
                  </a:lnTo>
                  <a:lnTo>
                    <a:pt x="228" y="25"/>
                  </a:lnTo>
                  <a:lnTo>
                    <a:pt x="220" y="25"/>
                  </a:lnTo>
                  <a:lnTo>
                    <a:pt x="194" y="0"/>
                  </a:lnTo>
                  <a:lnTo>
                    <a:pt x="177" y="0"/>
                  </a:lnTo>
                  <a:lnTo>
                    <a:pt x="160" y="0"/>
                  </a:lnTo>
                  <a:lnTo>
                    <a:pt x="135" y="0"/>
                  </a:lnTo>
                  <a:lnTo>
                    <a:pt x="127" y="0"/>
                  </a:lnTo>
                  <a:lnTo>
                    <a:pt x="110" y="0"/>
                  </a:lnTo>
                  <a:lnTo>
                    <a:pt x="93" y="0"/>
                  </a:lnTo>
                  <a:lnTo>
                    <a:pt x="68" y="0"/>
                  </a:lnTo>
                  <a:lnTo>
                    <a:pt x="59" y="0"/>
                  </a:lnTo>
                  <a:lnTo>
                    <a:pt x="42" y="0"/>
                  </a:lnTo>
                  <a:lnTo>
                    <a:pt x="34" y="0"/>
                  </a:lnTo>
                  <a:lnTo>
                    <a:pt x="34" y="8"/>
                  </a:lnTo>
                  <a:lnTo>
                    <a:pt x="25" y="8"/>
                  </a:lnTo>
                  <a:lnTo>
                    <a:pt x="25" y="17"/>
                  </a:lnTo>
                  <a:lnTo>
                    <a:pt x="25" y="25"/>
                  </a:lnTo>
                  <a:lnTo>
                    <a:pt x="25" y="34"/>
                  </a:lnTo>
                  <a:lnTo>
                    <a:pt x="17" y="42"/>
                  </a:lnTo>
                  <a:lnTo>
                    <a:pt x="17" y="59"/>
                  </a:lnTo>
                  <a:lnTo>
                    <a:pt x="8" y="59"/>
                  </a:lnTo>
                  <a:lnTo>
                    <a:pt x="8" y="68"/>
                  </a:lnTo>
                  <a:lnTo>
                    <a:pt x="8" y="76"/>
                  </a:lnTo>
                  <a:lnTo>
                    <a:pt x="8" y="101"/>
                  </a:lnTo>
                  <a:lnTo>
                    <a:pt x="8" y="110"/>
                  </a:lnTo>
                  <a:lnTo>
                    <a:pt x="8" y="118"/>
                  </a:lnTo>
                  <a:lnTo>
                    <a:pt x="8" y="127"/>
                  </a:lnTo>
                  <a:lnTo>
                    <a:pt x="8" y="135"/>
                  </a:lnTo>
                  <a:lnTo>
                    <a:pt x="0" y="135"/>
                  </a:lnTo>
                  <a:lnTo>
                    <a:pt x="0" y="144"/>
                  </a:lnTo>
                  <a:lnTo>
                    <a:pt x="0" y="169"/>
                  </a:lnTo>
                  <a:lnTo>
                    <a:pt x="0" y="177"/>
                  </a:lnTo>
                  <a:lnTo>
                    <a:pt x="0" y="186"/>
                  </a:lnTo>
                  <a:lnTo>
                    <a:pt x="0" y="194"/>
                  </a:lnTo>
                  <a:lnTo>
                    <a:pt x="0" y="203"/>
                  </a:lnTo>
                  <a:lnTo>
                    <a:pt x="0" y="211"/>
                  </a:lnTo>
                  <a:lnTo>
                    <a:pt x="0" y="220"/>
                  </a:lnTo>
                  <a:lnTo>
                    <a:pt x="8" y="228"/>
                  </a:lnTo>
                  <a:lnTo>
                    <a:pt x="8" y="237"/>
                  </a:lnTo>
                  <a:lnTo>
                    <a:pt x="17" y="245"/>
                  </a:lnTo>
                  <a:lnTo>
                    <a:pt x="25" y="253"/>
                  </a:lnTo>
                  <a:lnTo>
                    <a:pt x="25" y="262"/>
                  </a:lnTo>
                  <a:lnTo>
                    <a:pt x="34" y="270"/>
                  </a:lnTo>
                  <a:lnTo>
                    <a:pt x="51" y="279"/>
                  </a:lnTo>
                  <a:lnTo>
                    <a:pt x="51" y="287"/>
                  </a:lnTo>
                  <a:lnTo>
                    <a:pt x="59" y="287"/>
                  </a:lnTo>
                  <a:lnTo>
                    <a:pt x="59" y="296"/>
                  </a:lnTo>
                  <a:lnTo>
                    <a:pt x="68" y="296"/>
                  </a:lnTo>
                  <a:lnTo>
                    <a:pt x="68" y="304"/>
                  </a:lnTo>
                  <a:lnTo>
                    <a:pt x="76" y="304"/>
                  </a:lnTo>
                  <a:lnTo>
                    <a:pt x="84" y="304"/>
                  </a:lnTo>
                  <a:lnTo>
                    <a:pt x="93" y="313"/>
                  </a:lnTo>
                  <a:lnTo>
                    <a:pt x="101" y="313"/>
                  </a:lnTo>
                  <a:lnTo>
                    <a:pt x="101" y="321"/>
                  </a:lnTo>
                  <a:lnTo>
                    <a:pt x="110" y="321"/>
                  </a:lnTo>
                  <a:lnTo>
                    <a:pt x="118" y="321"/>
                  </a:lnTo>
                  <a:lnTo>
                    <a:pt x="127" y="321"/>
                  </a:lnTo>
                  <a:lnTo>
                    <a:pt x="135" y="321"/>
                  </a:lnTo>
                  <a:lnTo>
                    <a:pt x="144" y="321"/>
                  </a:lnTo>
                  <a:lnTo>
                    <a:pt x="152" y="321"/>
                  </a:lnTo>
                  <a:lnTo>
                    <a:pt x="160" y="321"/>
                  </a:lnTo>
                  <a:lnTo>
                    <a:pt x="169" y="313"/>
                  </a:lnTo>
                  <a:lnTo>
                    <a:pt x="186" y="304"/>
                  </a:lnTo>
                  <a:lnTo>
                    <a:pt x="194" y="296"/>
                  </a:lnTo>
                  <a:lnTo>
                    <a:pt x="203" y="296"/>
                  </a:lnTo>
                  <a:lnTo>
                    <a:pt x="211" y="296"/>
                  </a:lnTo>
                  <a:lnTo>
                    <a:pt x="220" y="287"/>
                  </a:lnTo>
                  <a:lnTo>
                    <a:pt x="220" y="279"/>
                  </a:lnTo>
                  <a:lnTo>
                    <a:pt x="228" y="279"/>
                  </a:lnTo>
                  <a:lnTo>
                    <a:pt x="236" y="270"/>
                  </a:lnTo>
                  <a:lnTo>
                    <a:pt x="245" y="262"/>
                  </a:lnTo>
                  <a:lnTo>
                    <a:pt x="253" y="262"/>
                  </a:lnTo>
                  <a:lnTo>
                    <a:pt x="262" y="262"/>
                  </a:lnTo>
                  <a:lnTo>
                    <a:pt x="262" y="253"/>
                  </a:lnTo>
                  <a:lnTo>
                    <a:pt x="270" y="245"/>
                  </a:lnTo>
                  <a:lnTo>
                    <a:pt x="296" y="245"/>
                  </a:lnTo>
                  <a:lnTo>
                    <a:pt x="321" y="228"/>
                  </a:lnTo>
                  <a:lnTo>
                    <a:pt x="329" y="220"/>
                  </a:lnTo>
                  <a:lnTo>
                    <a:pt x="338" y="220"/>
                  </a:lnTo>
                  <a:lnTo>
                    <a:pt x="338" y="211"/>
                  </a:lnTo>
                  <a:lnTo>
                    <a:pt x="346" y="211"/>
                  </a:lnTo>
                  <a:lnTo>
                    <a:pt x="355" y="211"/>
                  </a:lnTo>
                  <a:lnTo>
                    <a:pt x="355" y="203"/>
                  </a:lnTo>
                  <a:lnTo>
                    <a:pt x="363" y="194"/>
                  </a:lnTo>
                  <a:lnTo>
                    <a:pt x="372" y="194"/>
                  </a:lnTo>
                  <a:lnTo>
                    <a:pt x="372" y="186"/>
                  </a:lnTo>
                  <a:lnTo>
                    <a:pt x="372" y="177"/>
                  </a:lnTo>
                  <a:lnTo>
                    <a:pt x="380" y="177"/>
                  </a:lnTo>
                  <a:lnTo>
                    <a:pt x="380" y="169"/>
                  </a:lnTo>
                  <a:lnTo>
                    <a:pt x="380" y="161"/>
                  </a:lnTo>
                  <a:lnTo>
                    <a:pt x="380" y="152"/>
                  </a:lnTo>
                  <a:lnTo>
                    <a:pt x="380" y="144"/>
                  </a:lnTo>
                  <a:lnTo>
                    <a:pt x="380" y="135"/>
                  </a:lnTo>
                  <a:lnTo>
                    <a:pt x="380" y="127"/>
                  </a:lnTo>
                  <a:lnTo>
                    <a:pt x="380" y="118"/>
                  </a:lnTo>
                  <a:lnTo>
                    <a:pt x="380" y="110"/>
                  </a:lnTo>
                  <a:lnTo>
                    <a:pt x="380" y="101"/>
                  </a:lnTo>
                  <a:lnTo>
                    <a:pt x="380" y="93"/>
                  </a:lnTo>
                  <a:lnTo>
                    <a:pt x="380" y="84"/>
                  </a:lnTo>
                  <a:lnTo>
                    <a:pt x="380" y="76"/>
                  </a:lnTo>
                </a:path>
              </a:pathLst>
            </a:custGeom>
            <a:gradFill rotWithShape="0">
              <a:gsLst>
                <a:gs pos="0">
                  <a:srgbClr val="8F5B1A"/>
                </a:gs>
                <a:gs pos="100000">
                  <a:srgbClr val="A57C48"/>
                </a:gs>
              </a:gsLst>
              <a:path path="rect">
                <a:fillToRect l="50000" t="50000" r="50000" b="50000"/>
              </a:path>
            </a:gradFill>
            <a:ln w="254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5825" name="Oval 27">
              <a:extLst>
                <a:ext uri="{FF2B5EF4-FFF2-40B4-BE49-F238E27FC236}">
                  <a16:creationId xmlns:a16="http://schemas.microsoft.com/office/drawing/2014/main" id="{75E82855-A33A-F424-3F1C-A93A80AE45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24" y="2171"/>
              <a:ext cx="264" cy="271"/>
            </a:xfrm>
            <a:prstGeom prst="ellipse">
              <a:avLst/>
            </a:prstGeom>
            <a:solidFill>
              <a:srgbClr val="55FFF4"/>
            </a:solidFill>
            <a:ln w="508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75826" name="Line 28">
              <a:extLst>
                <a:ext uri="{FF2B5EF4-FFF2-40B4-BE49-F238E27FC236}">
                  <a16:creationId xmlns:a16="http://schemas.microsoft.com/office/drawing/2014/main" id="{2DCA9519-93EB-9976-ADBF-AB8ED1D23B2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92" y="2315"/>
              <a:ext cx="111" cy="0"/>
            </a:xfrm>
            <a:prstGeom prst="line">
              <a:avLst/>
            </a:prstGeom>
            <a:noFill/>
            <a:ln w="508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9176" name="Freeform 24">
            <a:extLst>
              <a:ext uri="{FF2B5EF4-FFF2-40B4-BE49-F238E27FC236}">
                <a16:creationId xmlns:a16="http://schemas.microsoft.com/office/drawing/2014/main" id="{65CE3187-581C-EEFC-1D57-25D6815A6FB5}"/>
              </a:ext>
            </a:extLst>
          </p:cNvPr>
          <p:cNvSpPr>
            <a:spLocks/>
          </p:cNvSpPr>
          <p:nvPr/>
        </p:nvSpPr>
        <p:spPr bwMode="auto">
          <a:xfrm>
            <a:off x="2611438" y="3622675"/>
            <a:ext cx="1449387" cy="257175"/>
          </a:xfrm>
          <a:custGeom>
            <a:avLst/>
            <a:gdLst>
              <a:gd name="T0" fmla="*/ 2147483646 w 913"/>
              <a:gd name="T1" fmla="*/ 2147483646 h 162"/>
              <a:gd name="T2" fmla="*/ 2147483646 w 913"/>
              <a:gd name="T3" fmla="*/ 2147483646 h 162"/>
              <a:gd name="T4" fmla="*/ 2147483646 w 913"/>
              <a:gd name="T5" fmla="*/ 2147483646 h 162"/>
              <a:gd name="T6" fmla="*/ 2147483646 w 913"/>
              <a:gd name="T7" fmla="*/ 2147483646 h 162"/>
              <a:gd name="T8" fmla="*/ 2147483646 w 913"/>
              <a:gd name="T9" fmla="*/ 2147483646 h 162"/>
              <a:gd name="T10" fmla="*/ 2147483646 w 913"/>
              <a:gd name="T11" fmla="*/ 2147483646 h 162"/>
              <a:gd name="T12" fmla="*/ 2147483646 w 913"/>
              <a:gd name="T13" fmla="*/ 2147483646 h 162"/>
              <a:gd name="T14" fmla="*/ 2147483646 w 913"/>
              <a:gd name="T15" fmla="*/ 2147483646 h 162"/>
              <a:gd name="T16" fmla="*/ 2147483646 w 913"/>
              <a:gd name="T17" fmla="*/ 2147483646 h 162"/>
              <a:gd name="T18" fmla="*/ 2147483646 w 913"/>
              <a:gd name="T19" fmla="*/ 2147483646 h 162"/>
              <a:gd name="T20" fmla="*/ 2147483646 w 913"/>
              <a:gd name="T21" fmla="*/ 2147483646 h 162"/>
              <a:gd name="T22" fmla="*/ 2147483646 w 913"/>
              <a:gd name="T23" fmla="*/ 2147483646 h 162"/>
              <a:gd name="T24" fmla="*/ 2147483646 w 913"/>
              <a:gd name="T25" fmla="*/ 2147483646 h 162"/>
              <a:gd name="T26" fmla="*/ 2147483646 w 913"/>
              <a:gd name="T27" fmla="*/ 2147483646 h 162"/>
              <a:gd name="T28" fmla="*/ 2147483646 w 913"/>
              <a:gd name="T29" fmla="*/ 2147483646 h 162"/>
              <a:gd name="T30" fmla="*/ 2147483646 w 913"/>
              <a:gd name="T31" fmla="*/ 2147483646 h 162"/>
              <a:gd name="T32" fmla="*/ 2147483646 w 913"/>
              <a:gd name="T33" fmla="*/ 2147483646 h 162"/>
              <a:gd name="T34" fmla="*/ 2147483646 w 913"/>
              <a:gd name="T35" fmla="*/ 2147483646 h 162"/>
              <a:gd name="T36" fmla="*/ 2147483646 w 913"/>
              <a:gd name="T37" fmla="*/ 2147483646 h 162"/>
              <a:gd name="T38" fmla="*/ 2147483646 w 913"/>
              <a:gd name="T39" fmla="*/ 2147483646 h 162"/>
              <a:gd name="T40" fmla="*/ 2147483646 w 913"/>
              <a:gd name="T41" fmla="*/ 2147483646 h 162"/>
              <a:gd name="T42" fmla="*/ 2147483646 w 913"/>
              <a:gd name="T43" fmla="*/ 2147483646 h 162"/>
              <a:gd name="T44" fmla="*/ 2147483646 w 913"/>
              <a:gd name="T45" fmla="*/ 2147483646 h 162"/>
              <a:gd name="T46" fmla="*/ 2147483646 w 913"/>
              <a:gd name="T47" fmla="*/ 2147483646 h 162"/>
              <a:gd name="T48" fmla="*/ 2147483646 w 913"/>
              <a:gd name="T49" fmla="*/ 2147483646 h 162"/>
              <a:gd name="T50" fmla="*/ 2147483646 w 913"/>
              <a:gd name="T51" fmla="*/ 2147483646 h 162"/>
              <a:gd name="T52" fmla="*/ 2147483646 w 913"/>
              <a:gd name="T53" fmla="*/ 2147483646 h 162"/>
              <a:gd name="T54" fmla="*/ 2147483646 w 913"/>
              <a:gd name="T55" fmla="*/ 2147483646 h 162"/>
              <a:gd name="T56" fmla="*/ 2147483646 w 913"/>
              <a:gd name="T57" fmla="*/ 2147483646 h 162"/>
              <a:gd name="T58" fmla="*/ 2147483646 w 913"/>
              <a:gd name="T59" fmla="*/ 2147483646 h 162"/>
              <a:gd name="T60" fmla="*/ 2147483646 w 913"/>
              <a:gd name="T61" fmla="*/ 2147483646 h 162"/>
              <a:gd name="T62" fmla="*/ 2147483646 w 913"/>
              <a:gd name="T63" fmla="*/ 2147483646 h 162"/>
              <a:gd name="T64" fmla="*/ 2147483646 w 913"/>
              <a:gd name="T65" fmla="*/ 2147483646 h 162"/>
              <a:gd name="T66" fmla="*/ 2147483646 w 913"/>
              <a:gd name="T67" fmla="*/ 0 h 162"/>
              <a:gd name="T68" fmla="*/ 2147483646 w 913"/>
              <a:gd name="T69" fmla="*/ 2147483646 h 162"/>
              <a:gd name="T70" fmla="*/ 2147483646 w 913"/>
              <a:gd name="T71" fmla="*/ 2147483646 h 162"/>
              <a:gd name="T72" fmla="*/ 2147483646 w 913"/>
              <a:gd name="T73" fmla="*/ 2147483646 h 162"/>
              <a:gd name="T74" fmla="*/ 2147483646 w 913"/>
              <a:gd name="T75" fmla="*/ 2147483646 h 162"/>
              <a:gd name="T76" fmla="*/ 2147483646 w 913"/>
              <a:gd name="T77" fmla="*/ 2147483646 h 162"/>
              <a:gd name="T78" fmla="*/ 2147483646 w 913"/>
              <a:gd name="T79" fmla="*/ 2147483646 h 162"/>
              <a:gd name="T80" fmla="*/ 2147483646 w 913"/>
              <a:gd name="T81" fmla="*/ 2147483646 h 162"/>
              <a:gd name="T82" fmla="*/ 2147483646 w 913"/>
              <a:gd name="T83" fmla="*/ 2147483646 h 162"/>
              <a:gd name="T84" fmla="*/ 2147483646 w 913"/>
              <a:gd name="T85" fmla="*/ 2147483646 h 162"/>
              <a:gd name="T86" fmla="*/ 2147483646 w 913"/>
              <a:gd name="T87" fmla="*/ 2147483646 h 162"/>
              <a:gd name="T88" fmla="*/ 2147483646 w 913"/>
              <a:gd name="T89" fmla="*/ 2147483646 h 162"/>
              <a:gd name="T90" fmla="*/ 2147483646 w 913"/>
              <a:gd name="T91" fmla="*/ 2147483646 h 162"/>
              <a:gd name="T92" fmla="*/ 2147483646 w 913"/>
              <a:gd name="T93" fmla="*/ 2147483646 h 162"/>
              <a:gd name="T94" fmla="*/ 2147483646 w 913"/>
              <a:gd name="T95" fmla="*/ 2147483646 h 162"/>
              <a:gd name="T96" fmla="*/ 2147483646 w 913"/>
              <a:gd name="T97" fmla="*/ 2147483646 h 162"/>
              <a:gd name="T98" fmla="*/ 2147483646 w 913"/>
              <a:gd name="T99" fmla="*/ 2147483646 h 162"/>
              <a:gd name="T100" fmla="*/ 2147483646 w 913"/>
              <a:gd name="T101" fmla="*/ 2147483646 h 162"/>
              <a:gd name="T102" fmla="*/ 2147483646 w 913"/>
              <a:gd name="T103" fmla="*/ 2147483646 h 162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913" h="162">
                <a:moveTo>
                  <a:pt x="0" y="25"/>
                </a:moveTo>
                <a:lnTo>
                  <a:pt x="8" y="25"/>
                </a:lnTo>
                <a:lnTo>
                  <a:pt x="17" y="25"/>
                </a:lnTo>
                <a:lnTo>
                  <a:pt x="25" y="25"/>
                </a:lnTo>
                <a:lnTo>
                  <a:pt x="34" y="25"/>
                </a:lnTo>
                <a:lnTo>
                  <a:pt x="42" y="17"/>
                </a:lnTo>
                <a:lnTo>
                  <a:pt x="51" y="17"/>
                </a:lnTo>
                <a:lnTo>
                  <a:pt x="59" y="17"/>
                </a:lnTo>
                <a:lnTo>
                  <a:pt x="68" y="17"/>
                </a:lnTo>
                <a:lnTo>
                  <a:pt x="76" y="17"/>
                </a:lnTo>
                <a:lnTo>
                  <a:pt x="84" y="17"/>
                </a:lnTo>
                <a:lnTo>
                  <a:pt x="93" y="17"/>
                </a:lnTo>
                <a:lnTo>
                  <a:pt x="93" y="25"/>
                </a:lnTo>
                <a:lnTo>
                  <a:pt x="101" y="25"/>
                </a:lnTo>
                <a:lnTo>
                  <a:pt x="110" y="25"/>
                </a:lnTo>
                <a:lnTo>
                  <a:pt x="110" y="34"/>
                </a:lnTo>
                <a:lnTo>
                  <a:pt x="110" y="42"/>
                </a:lnTo>
                <a:lnTo>
                  <a:pt x="118" y="42"/>
                </a:lnTo>
                <a:lnTo>
                  <a:pt x="118" y="51"/>
                </a:lnTo>
                <a:lnTo>
                  <a:pt x="127" y="51"/>
                </a:lnTo>
                <a:lnTo>
                  <a:pt x="127" y="59"/>
                </a:lnTo>
                <a:lnTo>
                  <a:pt x="127" y="68"/>
                </a:lnTo>
                <a:lnTo>
                  <a:pt x="135" y="76"/>
                </a:lnTo>
                <a:lnTo>
                  <a:pt x="144" y="76"/>
                </a:lnTo>
                <a:lnTo>
                  <a:pt x="144" y="85"/>
                </a:lnTo>
                <a:lnTo>
                  <a:pt x="152" y="85"/>
                </a:lnTo>
                <a:lnTo>
                  <a:pt x="160" y="85"/>
                </a:lnTo>
                <a:lnTo>
                  <a:pt x="160" y="76"/>
                </a:lnTo>
                <a:lnTo>
                  <a:pt x="169" y="76"/>
                </a:lnTo>
                <a:lnTo>
                  <a:pt x="177" y="85"/>
                </a:lnTo>
                <a:lnTo>
                  <a:pt x="186" y="85"/>
                </a:lnTo>
                <a:lnTo>
                  <a:pt x="194" y="85"/>
                </a:lnTo>
                <a:lnTo>
                  <a:pt x="194" y="93"/>
                </a:lnTo>
                <a:lnTo>
                  <a:pt x="203" y="93"/>
                </a:lnTo>
                <a:lnTo>
                  <a:pt x="211" y="93"/>
                </a:lnTo>
                <a:lnTo>
                  <a:pt x="220" y="93"/>
                </a:lnTo>
                <a:lnTo>
                  <a:pt x="228" y="93"/>
                </a:lnTo>
                <a:lnTo>
                  <a:pt x="228" y="102"/>
                </a:lnTo>
                <a:lnTo>
                  <a:pt x="245" y="102"/>
                </a:lnTo>
                <a:lnTo>
                  <a:pt x="253" y="102"/>
                </a:lnTo>
                <a:lnTo>
                  <a:pt x="253" y="110"/>
                </a:lnTo>
                <a:lnTo>
                  <a:pt x="262" y="110"/>
                </a:lnTo>
                <a:lnTo>
                  <a:pt x="270" y="110"/>
                </a:lnTo>
                <a:lnTo>
                  <a:pt x="279" y="110"/>
                </a:lnTo>
                <a:lnTo>
                  <a:pt x="287" y="110"/>
                </a:lnTo>
                <a:lnTo>
                  <a:pt x="287" y="119"/>
                </a:lnTo>
                <a:lnTo>
                  <a:pt x="296" y="119"/>
                </a:lnTo>
                <a:lnTo>
                  <a:pt x="304" y="119"/>
                </a:lnTo>
                <a:lnTo>
                  <a:pt x="312" y="119"/>
                </a:lnTo>
                <a:lnTo>
                  <a:pt x="321" y="119"/>
                </a:lnTo>
                <a:lnTo>
                  <a:pt x="329" y="119"/>
                </a:lnTo>
                <a:lnTo>
                  <a:pt x="338" y="119"/>
                </a:lnTo>
                <a:lnTo>
                  <a:pt x="346" y="127"/>
                </a:lnTo>
                <a:lnTo>
                  <a:pt x="355" y="127"/>
                </a:lnTo>
                <a:lnTo>
                  <a:pt x="363" y="127"/>
                </a:lnTo>
                <a:lnTo>
                  <a:pt x="363" y="136"/>
                </a:lnTo>
                <a:lnTo>
                  <a:pt x="372" y="136"/>
                </a:lnTo>
                <a:lnTo>
                  <a:pt x="372" y="144"/>
                </a:lnTo>
                <a:lnTo>
                  <a:pt x="380" y="144"/>
                </a:lnTo>
                <a:lnTo>
                  <a:pt x="388" y="144"/>
                </a:lnTo>
                <a:lnTo>
                  <a:pt x="388" y="153"/>
                </a:lnTo>
                <a:lnTo>
                  <a:pt x="397" y="153"/>
                </a:lnTo>
                <a:lnTo>
                  <a:pt x="405" y="153"/>
                </a:lnTo>
                <a:lnTo>
                  <a:pt x="405" y="161"/>
                </a:lnTo>
                <a:lnTo>
                  <a:pt x="405" y="153"/>
                </a:lnTo>
                <a:lnTo>
                  <a:pt x="414" y="153"/>
                </a:lnTo>
                <a:lnTo>
                  <a:pt x="414" y="144"/>
                </a:lnTo>
                <a:lnTo>
                  <a:pt x="422" y="136"/>
                </a:lnTo>
                <a:lnTo>
                  <a:pt x="431" y="127"/>
                </a:lnTo>
                <a:lnTo>
                  <a:pt x="439" y="127"/>
                </a:lnTo>
                <a:lnTo>
                  <a:pt x="439" y="119"/>
                </a:lnTo>
                <a:lnTo>
                  <a:pt x="439" y="110"/>
                </a:lnTo>
                <a:lnTo>
                  <a:pt x="439" y="102"/>
                </a:lnTo>
                <a:lnTo>
                  <a:pt x="439" y="93"/>
                </a:lnTo>
                <a:lnTo>
                  <a:pt x="439" y="85"/>
                </a:lnTo>
                <a:lnTo>
                  <a:pt x="439" y="76"/>
                </a:lnTo>
                <a:lnTo>
                  <a:pt x="448" y="76"/>
                </a:lnTo>
                <a:lnTo>
                  <a:pt x="448" y="68"/>
                </a:lnTo>
                <a:lnTo>
                  <a:pt x="448" y="59"/>
                </a:lnTo>
                <a:lnTo>
                  <a:pt x="456" y="51"/>
                </a:lnTo>
                <a:lnTo>
                  <a:pt x="456" y="42"/>
                </a:lnTo>
                <a:lnTo>
                  <a:pt x="464" y="42"/>
                </a:lnTo>
                <a:lnTo>
                  <a:pt x="464" y="34"/>
                </a:lnTo>
                <a:lnTo>
                  <a:pt x="473" y="34"/>
                </a:lnTo>
                <a:lnTo>
                  <a:pt x="473" y="25"/>
                </a:lnTo>
                <a:lnTo>
                  <a:pt x="481" y="25"/>
                </a:lnTo>
                <a:lnTo>
                  <a:pt x="490" y="25"/>
                </a:lnTo>
                <a:lnTo>
                  <a:pt x="498" y="25"/>
                </a:lnTo>
                <a:lnTo>
                  <a:pt x="507" y="25"/>
                </a:lnTo>
                <a:lnTo>
                  <a:pt x="515" y="25"/>
                </a:lnTo>
                <a:lnTo>
                  <a:pt x="524" y="25"/>
                </a:lnTo>
                <a:lnTo>
                  <a:pt x="532" y="25"/>
                </a:lnTo>
                <a:lnTo>
                  <a:pt x="532" y="17"/>
                </a:lnTo>
                <a:lnTo>
                  <a:pt x="540" y="17"/>
                </a:lnTo>
                <a:lnTo>
                  <a:pt x="549" y="17"/>
                </a:lnTo>
                <a:lnTo>
                  <a:pt x="549" y="8"/>
                </a:lnTo>
                <a:lnTo>
                  <a:pt x="557" y="8"/>
                </a:lnTo>
                <a:lnTo>
                  <a:pt x="566" y="8"/>
                </a:lnTo>
                <a:lnTo>
                  <a:pt x="574" y="8"/>
                </a:lnTo>
                <a:lnTo>
                  <a:pt x="583" y="8"/>
                </a:lnTo>
                <a:lnTo>
                  <a:pt x="583" y="0"/>
                </a:lnTo>
                <a:lnTo>
                  <a:pt x="591" y="0"/>
                </a:lnTo>
                <a:lnTo>
                  <a:pt x="600" y="0"/>
                </a:lnTo>
                <a:lnTo>
                  <a:pt x="600" y="8"/>
                </a:lnTo>
                <a:lnTo>
                  <a:pt x="608" y="8"/>
                </a:lnTo>
                <a:lnTo>
                  <a:pt x="608" y="17"/>
                </a:lnTo>
                <a:lnTo>
                  <a:pt x="616" y="25"/>
                </a:lnTo>
                <a:lnTo>
                  <a:pt x="625" y="34"/>
                </a:lnTo>
                <a:lnTo>
                  <a:pt x="625" y="42"/>
                </a:lnTo>
                <a:lnTo>
                  <a:pt x="633" y="42"/>
                </a:lnTo>
                <a:lnTo>
                  <a:pt x="633" y="51"/>
                </a:lnTo>
                <a:lnTo>
                  <a:pt x="642" y="51"/>
                </a:lnTo>
                <a:lnTo>
                  <a:pt x="642" y="59"/>
                </a:lnTo>
                <a:lnTo>
                  <a:pt x="650" y="59"/>
                </a:lnTo>
                <a:lnTo>
                  <a:pt x="659" y="59"/>
                </a:lnTo>
                <a:lnTo>
                  <a:pt x="667" y="59"/>
                </a:lnTo>
                <a:lnTo>
                  <a:pt x="676" y="68"/>
                </a:lnTo>
                <a:lnTo>
                  <a:pt x="684" y="68"/>
                </a:lnTo>
                <a:lnTo>
                  <a:pt x="684" y="76"/>
                </a:lnTo>
                <a:lnTo>
                  <a:pt x="692" y="76"/>
                </a:lnTo>
                <a:lnTo>
                  <a:pt x="709" y="76"/>
                </a:lnTo>
                <a:lnTo>
                  <a:pt x="718" y="76"/>
                </a:lnTo>
                <a:lnTo>
                  <a:pt x="718" y="85"/>
                </a:lnTo>
                <a:lnTo>
                  <a:pt x="747" y="23"/>
                </a:lnTo>
                <a:lnTo>
                  <a:pt x="726" y="93"/>
                </a:lnTo>
                <a:lnTo>
                  <a:pt x="735" y="93"/>
                </a:lnTo>
                <a:lnTo>
                  <a:pt x="743" y="93"/>
                </a:lnTo>
                <a:lnTo>
                  <a:pt x="752" y="93"/>
                </a:lnTo>
                <a:lnTo>
                  <a:pt x="760" y="93"/>
                </a:lnTo>
                <a:lnTo>
                  <a:pt x="768" y="93"/>
                </a:lnTo>
                <a:lnTo>
                  <a:pt x="768" y="102"/>
                </a:lnTo>
                <a:lnTo>
                  <a:pt x="777" y="102"/>
                </a:lnTo>
                <a:lnTo>
                  <a:pt x="785" y="102"/>
                </a:lnTo>
                <a:lnTo>
                  <a:pt x="794" y="102"/>
                </a:lnTo>
                <a:lnTo>
                  <a:pt x="794" y="110"/>
                </a:lnTo>
                <a:lnTo>
                  <a:pt x="802" y="110"/>
                </a:lnTo>
                <a:lnTo>
                  <a:pt x="811" y="110"/>
                </a:lnTo>
                <a:lnTo>
                  <a:pt x="819" y="110"/>
                </a:lnTo>
                <a:lnTo>
                  <a:pt x="828" y="110"/>
                </a:lnTo>
                <a:lnTo>
                  <a:pt x="828" y="102"/>
                </a:lnTo>
                <a:lnTo>
                  <a:pt x="836" y="102"/>
                </a:lnTo>
                <a:lnTo>
                  <a:pt x="836" y="93"/>
                </a:lnTo>
                <a:lnTo>
                  <a:pt x="844" y="93"/>
                </a:lnTo>
                <a:lnTo>
                  <a:pt x="844" y="85"/>
                </a:lnTo>
                <a:lnTo>
                  <a:pt x="844" y="76"/>
                </a:lnTo>
                <a:lnTo>
                  <a:pt x="853" y="68"/>
                </a:lnTo>
                <a:lnTo>
                  <a:pt x="861" y="59"/>
                </a:lnTo>
                <a:lnTo>
                  <a:pt x="870" y="59"/>
                </a:lnTo>
                <a:lnTo>
                  <a:pt x="878" y="59"/>
                </a:lnTo>
                <a:lnTo>
                  <a:pt x="878" y="51"/>
                </a:lnTo>
                <a:lnTo>
                  <a:pt x="887" y="51"/>
                </a:lnTo>
                <a:lnTo>
                  <a:pt x="887" y="59"/>
                </a:lnTo>
                <a:lnTo>
                  <a:pt x="895" y="59"/>
                </a:lnTo>
                <a:lnTo>
                  <a:pt x="895" y="68"/>
                </a:lnTo>
                <a:lnTo>
                  <a:pt x="904" y="76"/>
                </a:lnTo>
                <a:lnTo>
                  <a:pt x="912" y="68"/>
                </a:lnTo>
              </a:path>
            </a:pathLst>
          </a:custGeom>
          <a:noFill/>
          <a:ln w="76200" cap="rnd" cmpd="sng">
            <a:solidFill>
              <a:srgbClr val="8CF4EA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83" name="Rectangle 31">
            <a:extLst>
              <a:ext uri="{FF2B5EF4-FFF2-40B4-BE49-F238E27FC236}">
                <a16:creationId xmlns:a16="http://schemas.microsoft.com/office/drawing/2014/main" id="{1E2B9243-1614-E40D-5FB7-067B6B4634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8563" y="1627188"/>
            <a:ext cx="1982787" cy="669925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lIns="20638" tIns="28575" rIns="20638" bIns="28575"/>
          <a:lstStyle/>
          <a:p>
            <a:pPr algn="ctr" defTabSz="960438">
              <a:lnSpc>
                <a:spcPts val="3800"/>
              </a:lnSpc>
              <a:tabLst>
                <a:tab pos="479425" algn="l"/>
                <a:tab pos="960438" algn="l"/>
                <a:tab pos="1439863" algn="l"/>
              </a:tabLst>
              <a:defRPr/>
            </a:pPr>
            <a:r>
              <a:rPr lang="en-US" sz="3200" b="1" dirty="0">
                <a:latin typeface="Arial" charset="0"/>
              </a:rPr>
              <a:t>Surface </a:t>
            </a:r>
          </a:p>
        </p:txBody>
      </p:sp>
      <p:sp>
        <p:nvSpPr>
          <p:cNvPr id="49184" name="Rectangle 32">
            <a:extLst>
              <a:ext uri="{FF2B5EF4-FFF2-40B4-BE49-F238E27FC236}">
                <a16:creationId xmlns:a16="http://schemas.microsoft.com/office/drawing/2014/main" id="{69EF06EE-3D00-166F-01EA-D50F6A2982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22925" y="1614488"/>
            <a:ext cx="1379538" cy="66992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20638" tIns="28575" rIns="20638" bIns="28575"/>
          <a:lstStyle/>
          <a:p>
            <a:pPr algn="ctr" defTabSz="960438">
              <a:lnSpc>
                <a:spcPts val="3800"/>
              </a:lnSpc>
              <a:tabLst>
                <a:tab pos="479425" algn="l"/>
                <a:tab pos="960438" algn="l"/>
                <a:tab pos="1439863" algn="l"/>
              </a:tabLst>
              <a:defRPr/>
            </a:pPr>
            <a:r>
              <a:rPr lang="en-US" sz="3200" b="1" dirty="0">
                <a:latin typeface="Arial" charset="0"/>
              </a:rPr>
              <a:t>Bulk</a:t>
            </a:r>
            <a:r>
              <a:rPr lang="en-US" sz="3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</a:p>
        </p:txBody>
      </p:sp>
      <p:grpSp>
        <p:nvGrpSpPr>
          <p:cNvPr id="75783" name="Group 57">
            <a:extLst>
              <a:ext uri="{FF2B5EF4-FFF2-40B4-BE49-F238E27FC236}">
                <a16:creationId xmlns:a16="http://schemas.microsoft.com/office/drawing/2014/main" id="{12719FEF-755F-B99F-1A2B-6BBA574E0285}"/>
              </a:ext>
            </a:extLst>
          </p:cNvPr>
          <p:cNvGrpSpPr>
            <a:grpSpLocks/>
          </p:cNvGrpSpPr>
          <p:nvPr/>
        </p:nvGrpSpPr>
        <p:grpSpPr bwMode="auto">
          <a:xfrm>
            <a:off x="5973763" y="2014538"/>
            <a:ext cx="1958975" cy="4005262"/>
            <a:chOff x="3763" y="1269"/>
            <a:chExt cx="1234" cy="2523"/>
          </a:xfrm>
        </p:grpSpPr>
        <p:grpSp>
          <p:nvGrpSpPr>
            <p:cNvPr id="75786" name="Group 53">
              <a:extLst>
                <a:ext uri="{FF2B5EF4-FFF2-40B4-BE49-F238E27FC236}">
                  <a16:creationId xmlns:a16="http://schemas.microsoft.com/office/drawing/2014/main" id="{66E9E749-EDEF-E7A2-64DA-AEAE4B874EA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48" y="1269"/>
              <a:ext cx="1149" cy="2523"/>
              <a:chOff x="3848" y="1269"/>
              <a:chExt cx="1149" cy="2523"/>
            </a:xfrm>
          </p:grpSpPr>
          <p:grpSp>
            <p:nvGrpSpPr>
              <p:cNvPr id="75790" name="Group 38">
                <a:extLst>
                  <a:ext uri="{FF2B5EF4-FFF2-40B4-BE49-F238E27FC236}">
                    <a16:creationId xmlns:a16="http://schemas.microsoft.com/office/drawing/2014/main" id="{E0521E1B-87A6-A744-CACE-FE829FED08D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16" y="1276"/>
                <a:ext cx="281" cy="2516"/>
                <a:chOff x="4716" y="1276"/>
                <a:chExt cx="281" cy="2516"/>
              </a:xfrm>
            </p:grpSpPr>
            <p:sp>
              <p:nvSpPr>
                <p:cNvPr id="75805" name="Line 33">
                  <a:extLst>
                    <a:ext uri="{FF2B5EF4-FFF2-40B4-BE49-F238E27FC236}">
                      <a16:creationId xmlns:a16="http://schemas.microsoft.com/office/drawing/2014/main" id="{006E38D6-CC23-978E-C681-8878E6520AC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861" y="1276"/>
                  <a:ext cx="0" cy="2095"/>
                </a:xfrm>
                <a:prstGeom prst="line">
                  <a:avLst/>
                </a:prstGeom>
                <a:noFill/>
                <a:ln w="762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5806" name="Line 34">
                  <a:extLst>
                    <a:ext uri="{FF2B5EF4-FFF2-40B4-BE49-F238E27FC236}">
                      <a16:creationId xmlns:a16="http://schemas.microsoft.com/office/drawing/2014/main" id="{C56890C3-43A3-7629-B2BC-07ACA045C8C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775" y="3597"/>
                  <a:ext cx="163" cy="0"/>
                </a:xfrm>
                <a:prstGeom prst="line">
                  <a:avLst/>
                </a:prstGeom>
                <a:noFill/>
                <a:ln w="762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5807" name="Line 35">
                  <a:extLst>
                    <a:ext uri="{FF2B5EF4-FFF2-40B4-BE49-F238E27FC236}">
                      <a16:creationId xmlns:a16="http://schemas.microsoft.com/office/drawing/2014/main" id="{7387898B-EE26-2087-5B5E-9B1B5A5DB59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817" y="3699"/>
                  <a:ext cx="87" cy="0"/>
                </a:xfrm>
                <a:prstGeom prst="line">
                  <a:avLst/>
                </a:prstGeom>
                <a:noFill/>
                <a:ln w="762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5808" name="Line 36">
                  <a:extLst>
                    <a:ext uri="{FF2B5EF4-FFF2-40B4-BE49-F238E27FC236}">
                      <a16:creationId xmlns:a16="http://schemas.microsoft.com/office/drawing/2014/main" id="{A308CB6E-690C-023F-32EE-69B87D81909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842" y="3792"/>
                  <a:ext cx="45" cy="0"/>
                </a:xfrm>
                <a:prstGeom prst="line">
                  <a:avLst/>
                </a:prstGeom>
                <a:noFill/>
                <a:ln w="762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5809" name="Line 37">
                  <a:extLst>
                    <a:ext uri="{FF2B5EF4-FFF2-40B4-BE49-F238E27FC236}">
                      <a16:creationId xmlns:a16="http://schemas.microsoft.com/office/drawing/2014/main" id="{C7EB6968-5B69-4D27-C1C9-5C531AC63D2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716" y="3496"/>
                  <a:ext cx="281" cy="0"/>
                </a:xfrm>
                <a:prstGeom prst="line">
                  <a:avLst/>
                </a:prstGeom>
                <a:noFill/>
                <a:ln w="762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75791" name="Freeform 39">
                <a:extLst>
                  <a:ext uri="{FF2B5EF4-FFF2-40B4-BE49-F238E27FC236}">
                    <a16:creationId xmlns:a16="http://schemas.microsoft.com/office/drawing/2014/main" id="{0C000762-B00C-E3BD-2E95-CB0C29DD44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1" y="1480"/>
                <a:ext cx="498" cy="414"/>
              </a:xfrm>
              <a:custGeom>
                <a:avLst/>
                <a:gdLst>
                  <a:gd name="T0" fmla="*/ 489 w 498"/>
                  <a:gd name="T1" fmla="*/ 93 h 414"/>
                  <a:gd name="T2" fmla="*/ 472 w 498"/>
                  <a:gd name="T3" fmla="*/ 76 h 414"/>
                  <a:gd name="T4" fmla="*/ 455 w 498"/>
                  <a:gd name="T5" fmla="*/ 67 h 414"/>
                  <a:gd name="T6" fmla="*/ 430 w 498"/>
                  <a:gd name="T7" fmla="*/ 51 h 414"/>
                  <a:gd name="T8" fmla="*/ 404 w 498"/>
                  <a:gd name="T9" fmla="*/ 34 h 414"/>
                  <a:gd name="T10" fmla="*/ 362 w 498"/>
                  <a:gd name="T11" fmla="*/ 34 h 414"/>
                  <a:gd name="T12" fmla="*/ 320 w 498"/>
                  <a:gd name="T13" fmla="*/ 25 h 414"/>
                  <a:gd name="T14" fmla="*/ 253 w 498"/>
                  <a:gd name="T15" fmla="*/ 0 h 414"/>
                  <a:gd name="T16" fmla="*/ 185 w 498"/>
                  <a:gd name="T17" fmla="*/ 0 h 414"/>
                  <a:gd name="T18" fmla="*/ 118 w 498"/>
                  <a:gd name="T19" fmla="*/ 0 h 414"/>
                  <a:gd name="T20" fmla="*/ 51 w 498"/>
                  <a:gd name="T21" fmla="*/ 0 h 414"/>
                  <a:gd name="T22" fmla="*/ 34 w 498"/>
                  <a:gd name="T23" fmla="*/ 8 h 414"/>
                  <a:gd name="T24" fmla="*/ 25 w 498"/>
                  <a:gd name="T25" fmla="*/ 25 h 414"/>
                  <a:gd name="T26" fmla="*/ 17 w 498"/>
                  <a:gd name="T27" fmla="*/ 51 h 414"/>
                  <a:gd name="T28" fmla="*/ 8 w 498"/>
                  <a:gd name="T29" fmla="*/ 93 h 414"/>
                  <a:gd name="T30" fmla="*/ 8 w 498"/>
                  <a:gd name="T31" fmla="*/ 135 h 414"/>
                  <a:gd name="T32" fmla="*/ 8 w 498"/>
                  <a:gd name="T33" fmla="*/ 160 h 414"/>
                  <a:gd name="T34" fmla="*/ 0 w 498"/>
                  <a:gd name="T35" fmla="*/ 177 h 414"/>
                  <a:gd name="T36" fmla="*/ 0 w 498"/>
                  <a:gd name="T37" fmla="*/ 219 h 414"/>
                  <a:gd name="T38" fmla="*/ 0 w 498"/>
                  <a:gd name="T39" fmla="*/ 253 h 414"/>
                  <a:gd name="T40" fmla="*/ 0 w 498"/>
                  <a:gd name="T41" fmla="*/ 278 h 414"/>
                  <a:gd name="T42" fmla="*/ 8 w 498"/>
                  <a:gd name="T43" fmla="*/ 303 h 414"/>
                  <a:gd name="T44" fmla="*/ 25 w 498"/>
                  <a:gd name="T45" fmla="*/ 329 h 414"/>
                  <a:gd name="T46" fmla="*/ 67 w 498"/>
                  <a:gd name="T47" fmla="*/ 371 h 414"/>
                  <a:gd name="T48" fmla="*/ 84 w 498"/>
                  <a:gd name="T49" fmla="*/ 379 h 414"/>
                  <a:gd name="T50" fmla="*/ 101 w 498"/>
                  <a:gd name="T51" fmla="*/ 396 h 414"/>
                  <a:gd name="T52" fmla="*/ 126 w 498"/>
                  <a:gd name="T53" fmla="*/ 405 h 414"/>
                  <a:gd name="T54" fmla="*/ 152 w 498"/>
                  <a:gd name="T55" fmla="*/ 413 h 414"/>
                  <a:gd name="T56" fmla="*/ 177 w 498"/>
                  <a:gd name="T57" fmla="*/ 413 h 414"/>
                  <a:gd name="T58" fmla="*/ 202 w 498"/>
                  <a:gd name="T59" fmla="*/ 413 h 414"/>
                  <a:gd name="T60" fmla="*/ 244 w 498"/>
                  <a:gd name="T61" fmla="*/ 396 h 414"/>
                  <a:gd name="T62" fmla="*/ 261 w 498"/>
                  <a:gd name="T63" fmla="*/ 379 h 414"/>
                  <a:gd name="T64" fmla="*/ 278 w 498"/>
                  <a:gd name="T65" fmla="*/ 362 h 414"/>
                  <a:gd name="T66" fmla="*/ 303 w 498"/>
                  <a:gd name="T67" fmla="*/ 346 h 414"/>
                  <a:gd name="T68" fmla="*/ 329 w 498"/>
                  <a:gd name="T69" fmla="*/ 329 h 414"/>
                  <a:gd name="T70" fmla="*/ 345 w 498"/>
                  <a:gd name="T71" fmla="*/ 320 h 414"/>
                  <a:gd name="T72" fmla="*/ 387 w 498"/>
                  <a:gd name="T73" fmla="*/ 312 h 414"/>
                  <a:gd name="T74" fmla="*/ 446 w 498"/>
                  <a:gd name="T75" fmla="*/ 278 h 414"/>
                  <a:gd name="T76" fmla="*/ 463 w 498"/>
                  <a:gd name="T77" fmla="*/ 270 h 414"/>
                  <a:gd name="T78" fmla="*/ 480 w 498"/>
                  <a:gd name="T79" fmla="*/ 253 h 414"/>
                  <a:gd name="T80" fmla="*/ 489 w 498"/>
                  <a:gd name="T81" fmla="*/ 236 h 414"/>
                  <a:gd name="T82" fmla="*/ 497 w 498"/>
                  <a:gd name="T83" fmla="*/ 219 h 414"/>
                  <a:gd name="T84" fmla="*/ 497 w 498"/>
                  <a:gd name="T85" fmla="*/ 194 h 414"/>
                  <a:gd name="T86" fmla="*/ 497 w 498"/>
                  <a:gd name="T87" fmla="*/ 169 h 414"/>
                  <a:gd name="T88" fmla="*/ 497 w 498"/>
                  <a:gd name="T89" fmla="*/ 143 h 414"/>
                  <a:gd name="T90" fmla="*/ 497 w 498"/>
                  <a:gd name="T91" fmla="*/ 118 h 41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498" h="414">
                    <a:moveTo>
                      <a:pt x="497" y="101"/>
                    </a:moveTo>
                    <a:lnTo>
                      <a:pt x="497" y="93"/>
                    </a:lnTo>
                    <a:lnTo>
                      <a:pt x="489" y="93"/>
                    </a:lnTo>
                    <a:lnTo>
                      <a:pt x="480" y="84"/>
                    </a:lnTo>
                    <a:lnTo>
                      <a:pt x="480" y="76"/>
                    </a:lnTo>
                    <a:lnTo>
                      <a:pt x="472" y="76"/>
                    </a:lnTo>
                    <a:lnTo>
                      <a:pt x="472" y="67"/>
                    </a:lnTo>
                    <a:lnTo>
                      <a:pt x="463" y="67"/>
                    </a:lnTo>
                    <a:lnTo>
                      <a:pt x="455" y="67"/>
                    </a:lnTo>
                    <a:lnTo>
                      <a:pt x="446" y="59"/>
                    </a:lnTo>
                    <a:lnTo>
                      <a:pt x="438" y="51"/>
                    </a:lnTo>
                    <a:lnTo>
                      <a:pt x="430" y="51"/>
                    </a:lnTo>
                    <a:lnTo>
                      <a:pt x="421" y="42"/>
                    </a:lnTo>
                    <a:lnTo>
                      <a:pt x="413" y="42"/>
                    </a:lnTo>
                    <a:lnTo>
                      <a:pt x="404" y="34"/>
                    </a:lnTo>
                    <a:lnTo>
                      <a:pt x="396" y="34"/>
                    </a:lnTo>
                    <a:lnTo>
                      <a:pt x="371" y="34"/>
                    </a:lnTo>
                    <a:lnTo>
                      <a:pt x="362" y="34"/>
                    </a:lnTo>
                    <a:lnTo>
                      <a:pt x="354" y="25"/>
                    </a:lnTo>
                    <a:lnTo>
                      <a:pt x="329" y="25"/>
                    </a:lnTo>
                    <a:lnTo>
                      <a:pt x="320" y="25"/>
                    </a:lnTo>
                    <a:lnTo>
                      <a:pt x="295" y="25"/>
                    </a:lnTo>
                    <a:lnTo>
                      <a:pt x="278" y="25"/>
                    </a:lnTo>
                    <a:lnTo>
                      <a:pt x="253" y="0"/>
                    </a:lnTo>
                    <a:lnTo>
                      <a:pt x="227" y="0"/>
                    </a:lnTo>
                    <a:lnTo>
                      <a:pt x="211" y="0"/>
                    </a:lnTo>
                    <a:lnTo>
                      <a:pt x="185" y="0"/>
                    </a:lnTo>
                    <a:lnTo>
                      <a:pt x="160" y="0"/>
                    </a:lnTo>
                    <a:lnTo>
                      <a:pt x="143" y="0"/>
                    </a:lnTo>
                    <a:lnTo>
                      <a:pt x="118" y="0"/>
                    </a:lnTo>
                    <a:lnTo>
                      <a:pt x="93" y="0"/>
                    </a:lnTo>
                    <a:lnTo>
                      <a:pt x="76" y="0"/>
                    </a:lnTo>
                    <a:lnTo>
                      <a:pt x="51" y="0"/>
                    </a:lnTo>
                    <a:lnTo>
                      <a:pt x="42" y="0"/>
                    </a:lnTo>
                    <a:lnTo>
                      <a:pt x="42" y="8"/>
                    </a:lnTo>
                    <a:lnTo>
                      <a:pt x="34" y="8"/>
                    </a:lnTo>
                    <a:lnTo>
                      <a:pt x="25" y="8"/>
                    </a:lnTo>
                    <a:lnTo>
                      <a:pt x="25" y="17"/>
                    </a:lnTo>
                    <a:lnTo>
                      <a:pt x="25" y="25"/>
                    </a:lnTo>
                    <a:lnTo>
                      <a:pt x="25" y="34"/>
                    </a:lnTo>
                    <a:lnTo>
                      <a:pt x="25" y="42"/>
                    </a:lnTo>
                    <a:lnTo>
                      <a:pt x="17" y="51"/>
                    </a:lnTo>
                    <a:lnTo>
                      <a:pt x="17" y="76"/>
                    </a:lnTo>
                    <a:lnTo>
                      <a:pt x="8" y="84"/>
                    </a:lnTo>
                    <a:lnTo>
                      <a:pt x="8" y="93"/>
                    </a:lnTo>
                    <a:lnTo>
                      <a:pt x="8" y="101"/>
                    </a:lnTo>
                    <a:lnTo>
                      <a:pt x="8" y="126"/>
                    </a:lnTo>
                    <a:lnTo>
                      <a:pt x="8" y="135"/>
                    </a:lnTo>
                    <a:lnTo>
                      <a:pt x="8" y="143"/>
                    </a:lnTo>
                    <a:lnTo>
                      <a:pt x="8" y="152"/>
                    </a:lnTo>
                    <a:lnTo>
                      <a:pt x="8" y="160"/>
                    </a:lnTo>
                    <a:lnTo>
                      <a:pt x="8" y="169"/>
                    </a:lnTo>
                    <a:lnTo>
                      <a:pt x="0" y="169"/>
                    </a:lnTo>
                    <a:lnTo>
                      <a:pt x="0" y="177"/>
                    </a:lnTo>
                    <a:lnTo>
                      <a:pt x="0" y="185"/>
                    </a:lnTo>
                    <a:lnTo>
                      <a:pt x="0" y="211"/>
                    </a:lnTo>
                    <a:lnTo>
                      <a:pt x="0" y="219"/>
                    </a:lnTo>
                    <a:lnTo>
                      <a:pt x="0" y="236"/>
                    </a:lnTo>
                    <a:lnTo>
                      <a:pt x="0" y="244"/>
                    </a:lnTo>
                    <a:lnTo>
                      <a:pt x="0" y="253"/>
                    </a:lnTo>
                    <a:lnTo>
                      <a:pt x="0" y="261"/>
                    </a:lnTo>
                    <a:lnTo>
                      <a:pt x="0" y="270"/>
                    </a:lnTo>
                    <a:lnTo>
                      <a:pt x="0" y="278"/>
                    </a:lnTo>
                    <a:lnTo>
                      <a:pt x="0" y="287"/>
                    </a:lnTo>
                    <a:lnTo>
                      <a:pt x="8" y="295"/>
                    </a:lnTo>
                    <a:lnTo>
                      <a:pt x="8" y="303"/>
                    </a:lnTo>
                    <a:lnTo>
                      <a:pt x="17" y="312"/>
                    </a:lnTo>
                    <a:lnTo>
                      <a:pt x="25" y="320"/>
                    </a:lnTo>
                    <a:lnTo>
                      <a:pt x="25" y="329"/>
                    </a:lnTo>
                    <a:lnTo>
                      <a:pt x="42" y="346"/>
                    </a:lnTo>
                    <a:lnTo>
                      <a:pt x="67" y="362"/>
                    </a:lnTo>
                    <a:lnTo>
                      <a:pt x="67" y="371"/>
                    </a:lnTo>
                    <a:lnTo>
                      <a:pt x="76" y="371"/>
                    </a:lnTo>
                    <a:lnTo>
                      <a:pt x="76" y="379"/>
                    </a:lnTo>
                    <a:lnTo>
                      <a:pt x="84" y="379"/>
                    </a:lnTo>
                    <a:lnTo>
                      <a:pt x="93" y="388"/>
                    </a:lnTo>
                    <a:lnTo>
                      <a:pt x="93" y="396"/>
                    </a:lnTo>
                    <a:lnTo>
                      <a:pt x="101" y="396"/>
                    </a:lnTo>
                    <a:lnTo>
                      <a:pt x="110" y="396"/>
                    </a:lnTo>
                    <a:lnTo>
                      <a:pt x="118" y="405"/>
                    </a:lnTo>
                    <a:lnTo>
                      <a:pt x="126" y="405"/>
                    </a:lnTo>
                    <a:lnTo>
                      <a:pt x="135" y="413"/>
                    </a:lnTo>
                    <a:lnTo>
                      <a:pt x="143" y="413"/>
                    </a:lnTo>
                    <a:lnTo>
                      <a:pt x="152" y="413"/>
                    </a:lnTo>
                    <a:lnTo>
                      <a:pt x="160" y="413"/>
                    </a:lnTo>
                    <a:lnTo>
                      <a:pt x="168" y="413"/>
                    </a:lnTo>
                    <a:lnTo>
                      <a:pt x="177" y="413"/>
                    </a:lnTo>
                    <a:lnTo>
                      <a:pt x="185" y="413"/>
                    </a:lnTo>
                    <a:lnTo>
                      <a:pt x="194" y="413"/>
                    </a:lnTo>
                    <a:lnTo>
                      <a:pt x="202" y="413"/>
                    </a:lnTo>
                    <a:lnTo>
                      <a:pt x="211" y="413"/>
                    </a:lnTo>
                    <a:lnTo>
                      <a:pt x="219" y="405"/>
                    </a:lnTo>
                    <a:lnTo>
                      <a:pt x="244" y="396"/>
                    </a:lnTo>
                    <a:lnTo>
                      <a:pt x="253" y="388"/>
                    </a:lnTo>
                    <a:lnTo>
                      <a:pt x="261" y="388"/>
                    </a:lnTo>
                    <a:lnTo>
                      <a:pt x="261" y="379"/>
                    </a:lnTo>
                    <a:lnTo>
                      <a:pt x="270" y="379"/>
                    </a:lnTo>
                    <a:lnTo>
                      <a:pt x="278" y="371"/>
                    </a:lnTo>
                    <a:lnTo>
                      <a:pt x="278" y="362"/>
                    </a:lnTo>
                    <a:lnTo>
                      <a:pt x="286" y="362"/>
                    </a:lnTo>
                    <a:lnTo>
                      <a:pt x="295" y="362"/>
                    </a:lnTo>
                    <a:lnTo>
                      <a:pt x="303" y="346"/>
                    </a:lnTo>
                    <a:lnTo>
                      <a:pt x="312" y="346"/>
                    </a:lnTo>
                    <a:lnTo>
                      <a:pt x="320" y="337"/>
                    </a:lnTo>
                    <a:lnTo>
                      <a:pt x="329" y="329"/>
                    </a:lnTo>
                    <a:lnTo>
                      <a:pt x="337" y="329"/>
                    </a:lnTo>
                    <a:lnTo>
                      <a:pt x="345" y="329"/>
                    </a:lnTo>
                    <a:lnTo>
                      <a:pt x="345" y="320"/>
                    </a:lnTo>
                    <a:lnTo>
                      <a:pt x="354" y="312"/>
                    </a:lnTo>
                    <a:lnTo>
                      <a:pt x="379" y="312"/>
                    </a:lnTo>
                    <a:lnTo>
                      <a:pt x="387" y="312"/>
                    </a:lnTo>
                    <a:lnTo>
                      <a:pt x="413" y="295"/>
                    </a:lnTo>
                    <a:lnTo>
                      <a:pt x="438" y="278"/>
                    </a:lnTo>
                    <a:lnTo>
                      <a:pt x="446" y="278"/>
                    </a:lnTo>
                    <a:lnTo>
                      <a:pt x="446" y="270"/>
                    </a:lnTo>
                    <a:lnTo>
                      <a:pt x="455" y="270"/>
                    </a:lnTo>
                    <a:lnTo>
                      <a:pt x="463" y="270"/>
                    </a:lnTo>
                    <a:lnTo>
                      <a:pt x="463" y="261"/>
                    </a:lnTo>
                    <a:lnTo>
                      <a:pt x="472" y="253"/>
                    </a:lnTo>
                    <a:lnTo>
                      <a:pt x="480" y="253"/>
                    </a:lnTo>
                    <a:lnTo>
                      <a:pt x="480" y="244"/>
                    </a:lnTo>
                    <a:lnTo>
                      <a:pt x="489" y="244"/>
                    </a:lnTo>
                    <a:lnTo>
                      <a:pt x="489" y="236"/>
                    </a:lnTo>
                    <a:lnTo>
                      <a:pt x="497" y="236"/>
                    </a:lnTo>
                    <a:lnTo>
                      <a:pt x="497" y="228"/>
                    </a:lnTo>
                    <a:lnTo>
                      <a:pt x="497" y="219"/>
                    </a:lnTo>
                    <a:lnTo>
                      <a:pt x="497" y="211"/>
                    </a:lnTo>
                    <a:lnTo>
                      <a:pt x="497" y="202"/>
                    </a:lnTo>
                    <a:lnTo>
                      <a:pt x="497" y="194"/>
                    </a:lnTo>
                    <a:lnTo>
                      <a:pt x="497" y="185"/>
                    </a:lnTo>
                    <a:lnTo>
                      <a:pt x="497" y="177"/>
                    </a:lnTo>
                    <a:lnTo>
                      <a:pt x="497" y="169"/>
                    </a:lnTo>
                    <a:lnTo>
                      <a:pt x="497" y="160"/>
                    </a:lnTo>
                    <a:lnTo>
                      <a:pt x="497" y="152"/>
                    </a:lnTo>
                    <a:lnTo>
                      <a:pt x="497" y="143"/>
                    </a:lnTo>
                    <a:lnTo>
                      <a:pt x="497" y="135"/>
                    </a:lnTo>
                    <a:lnTo>
                      <a:pt x="497" y="126"/>
                    </a:lnTo>
                    <a:lnTo>
                      <a:pt x="497" y="118"/>
                    </a:lnTo>
                    <a:lnTo>
                      <a:pt x="497" y="110"/>
                    </a:lnTo>
                    <a:lnTo>
                      <a:pt x="497" y="101"/>
                    </a:lnTo>
                  </a:path>
                </a:pathLst>
              </a:custGeom>
              <a:gradFill rotWithShape="0">
                <a:gsLst>
                  <a:gs pos="0">
                    <a:srgbClr val="8F5B1A"/>
                  </a:gs>
                  <a:gs pos="100000">
                    <a:srgbClr val="A57C48"/>
                  </a:gs>
                </a:gsLst>
                <a:path path="rect">
                  <a:fillToRect l="50000" t="50000" r="50000" b="50000"/>
                </a:path>
              </a:gradFill>
              <a:ln w="254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792" name="Freeform 40">
                <a:extLst>
                  <a:ext uri="{FF2B5EF4-FFF2-40B4-BE49-F238E27FC236}">
                    <a16:creationId xmlns:a16="http://schemas.microsoft.com/office/drawing/2014/main" id="{0663D2E0-D196-7F57-58A7-E2A1ADC6B3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7" y="1800"/>
                <a:ext cx="465" cy="432"/>
              </a:xfrm>
              <a:custGeom>
                <a:avLst/>
                <a:gdLst>
                  <a:gd name="T0" fmla="*/ 67 w 465"/>
                  <a:gd name="T1" fmla="*/ 34 h 432"/>
                  <a:gd name="T2" fmla="*/ 51 w 465"/>
                  <a:gd name="T3" fmla="*/ 42 h 432"/>
                  <a:gd name="T4" fmla="*/ 34 w 465"/>
                  <a:gd name="T5" fmla="*/ 59 h 432"/>
                  <a:gd name="T6" fmla="*/ 25 w 465"/>
                  <a:gd name="T7" fmla="*/ 76 h 432"/>
                  <a:gd name="T8" fmla="*/ 8 w 465"/>
                  <a:gd name="T9" fmla="*/ 101 h 432"/>
                  <a:gd name="T10" fmla="*/ 0 w 465"/>
                  <a:gd name="T11" fmla="*/ 152 h 432"/>
                  <a:gd name="T12" fmla="*/ 0 w 465"/>
                  <a:gd name="T13" fmla="*/ 177 h 432"/>
                  <a:gd name="T14" fmla="*/ 8 w 465"/>
                  <a:gd name="T15" fmla="*/ 203 h 432"/>
                  <a:gd name="T16" fmla="*/ 17 w 465"/>
                  <a:gd name="T17" fmla="*/ 220 h 432"/>
                  <a:gd name="T18" fmla="*/ 101 w 465"/>
                  <a:gd name="T19" fmla="*/ 304 h 432"/>
                  <a:gd name="T20" fmla="*/ 211 w 465"/>
                  <a:gd name="T21" fmla="*/ 389 h 432"/>
                  <a:gd name="T22" fmla="*/ 253 w 465"/>
                  <a:gd name="T23" fmla="*/ 406 h 432"/>
                  <a:gd name="T24" fmla="*/ 295 w 465"/>
                  <a:gd name="T25" fmla="*/ 431 h 432"/>
                  <a:gd name="T26" fmla="*/ 346 w 465"/>
                  <a:gd name="T27" fmla="*/ 431 h 432"/>
                  <a:gd name="T28" fmla="*/ 371 w 465"/>
                  <a:gd name="T29" fmla="*/ 406 h 432"/>
                  <a:gd name="T30" fmla="*/ 380 w 465"/>
                  <a:gd name="T31" fmla="*/ 389 h 432"/>
                  <a:gd name="T32" fmla="*/ 388 w 465"/>
                  <a:gd name="T33" fmla="*/ 363 h 432"/>
                  <a:gd name="T34" fmla="*/ 405 w 465"/>
                  <a:gd name="T35" fmla="*/ 346 h 432"/>
                  <a:gd name="T36" fmla="*/ 413 w 465"/>
                  <a:gd name="T37" fmla="*/ 330 h 432"/>
                  <a:gd name="T38" fmla="*/ 430 w 465"/>
                  <a:gd name="T39" fmla="*/ 304 h 432"/>
                  <a:gd name="T40" fmla="*/ 439 w 465"/>
                  <a:gd name="T41" fmla="*/ 287 h 432"/>
                  <a:gd name="T42" fmla="*/ 439 w 465"/>
                  <a:gd name="T43" fmla="*/ 262 h 432"/>
                  <a:gd name="T44" fmla="*/ 447 w 465"/>
                  <a:gd name="T45" fmla="*/ 245 h 432"/>
                  <a:gd name="T46" fmla="*/ 456 w 465"/>
                  <a:gd name="T47" fmla="*/ 220 h 432"/>
                  <a:gd name="T48" fmla="*/ 464 w 465"/>
                  <a:gd name="T49" fmla="*/ 194 h 432"/>
                  <a:gd name="T50" fmla="*/ 456 w 465"/>
                  <a:gd name="T51" fmla="*/ 161 h 432"/>
                  <a:gd name="T52" fmla="*/ 439 w 465"/>
                  <a:gd name="T53" fmla="*/ 144 h 432"/>
                  <a:gd name="T54" fmla="*/ 430 w 465"/>
                  <a:gd name="T55" fmla="*/ 127 h 432"/>
                  <a:gd name="T56" fmla="*/ 422 w 465"/>
                  <a:gd name="T57" fmla="*/ 110 h 432"/>
                  <a:gd name="T58" fmla="*/ 413 w 465"/>
                  <a:gd name="T59" fmla="*/ 85 h 432"/>
                  <a:gd name="T60" fmla="*/ 397 w 465"/>
                  <a:gd name="T61" fmla="*/ 76 h 432"/>
                  <a:gd name="T62" fmla="*/ 388 w 465"/>
                  <a:gd name="T63" fmla="*/ 59 h 432"/>
                  <a:gd name="T64" fmla="*/ 363 w 465"/>
                  <a:gd name="T65" fmla="*/ 51 h 432"/>
                  <a:gd name="T66" fmla="*/ 354 w 465"/>
                  <a:gd name="T67" fmla="*/ 34 h 432"/>
                  <a:gd name="T68" fmla="*/ 329 w 465"/>
                  <a:gd name="T69" fmla="*/ 34 h 432"/>
                  <a:gd name="T70" fmla="*/ 304 w 465"/>
                  <a:gd name="T71" fmla="*/ 25 h 432"/>
                  <a:gd name="T72" fmla="*/ 278 w 465"/>
                  <a:gd name="T73" fmla="*/ 25 h 432"/>
                  <a:gd name="T74" fmla="*/ 253 w 465"/>
                  <a:gd name="T75" fmla="*/ 17 h 432"/>
                  <a:gd name="T76" fmla="*/ 211 w 465"/>
                  <a:gd name="T77" fmla="*/ 17 h 432"/>
                  <a:gd name="T78" fmla="*/ 186 w 465"/>
                  <a:gd name="T79" fmla="*/ 17 h 432"/>
                  <a:gd name="T80" fmla="*/ 160 w 465"/>
                  <a:gd name="T81" fmla="*/ 17 h 432"/>
                  <a:gd name="T82" fmla="*/ 143 w 465"/>
                  <a:gd name="T83" fmla="*/ 8 h 432"/>
                  <a:gd name="T84" fmla="*/ 118 w 465"/>
                  <a:gd name="T85" fmla="*/ 0 h 432"/>
                  <a:gd name="T86" fmla="*/ 101 w 465"/>
                  <a:gd name="T87" fmla="*/ 8 h 432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465" h="432">
                    <a:moveTo>
                      <a:pt x="93" y="8"/>
                    </a:moveTo>
                    <a:lnTo>
                      <a:pt x="67" y="25"/>
                    </a:lnTo>
                    <a:lnTo>
                      <a:pt x="67" y="34"/>
                    </a:lnTo>
                    <a:lnTo>
                      <a:pt x="59" y="34"/>
                    </a:lnTo>
                    <a:lnTo>
                      <a:pt x="51" y="34"/>
                    </a:lnTo>
                    <a:lnTo>
                      <a:pt x="51" y="42"/>
                    </a:lnTo>
                    <a:lnTo>
                      <a:pt x="51" y="51"/>
                    </a:lnTo>
                    <a:lnTo>
                      <a:pt x="42" y="51"/>
                    </a:lnTo>
                    <a:lnTo>
                      <a:pt x="34" y="59"/>
                    </a:lnTo>
                    <a:lnTo>
                      <a:pt x="34" y="68"/>
                    </a:lnTo>
                    <a:lnTo>
                      <a:pt x="25" y="68"/>
                    </a:lnTo>
                    <a:lnTo>
                      <a:pt x="25" y="76"/>
                    </a:lnTo>
                    <a:lnTo>
                      <a:pt x="17" y="85"/>
                    </a:lnTo>
                    <a:lnTo>
                      <a:pt x="8" y="93"/>
                    </a:lnTo>
                    <a:lnTo>
                      <a:pt x="8" y="101"/>
                    </a:lnTo>
                    <a:lnTo>
                      <a:pt x="0" y="101"/>
                    </a:lnTo>
                    <a:lnTo>
                      <a:pt x="0" y="127"/>
                    </a:lnTo>
                    <a:lnTo>
                      <a:pt x="0" y="152"/>
                    </a:lnTo>
                    <a:lnTo>
                      <a:pt x="0" y="161"/>
                    </a:lnTo>
                    <a:lnTo>
                      <a:pt x="0" y="169"/>
                    </a:lnTo>
                    <a:lnTo>
                      <a:pt x="0" y="177"/>
                    </a:lnTo>
                    <a:lnTo>
                      <a:pt x="0" y="186"/>
                    </a:lnTo>
                    <a:lnTo>
                      <a:pt x="8" y="194"/>
                    </a:lnTo>
                    <a:lnTo>
                      <a:pt x="8" y="203"/>
                    </a:lnTo>
                    <a:lnTo>
                      <a:pt x="17" y="203"/>
                    </a:lnTo>
                    <a:lnTo>
                      <a:pt x="17" y="211"/>
                    </a:lnTo>
                    <a:lnTo>
                      <a:pt x="17" y="220"/>
                    </a:lnTo>
                    <a:lnTo>
                      <a:pt x="51" y="254"/>
                    </a:lnTo>
                    <a:lnTo>
                      <a:pt x="76" y="279"/>
                    </a:lnTo>
                    <a:lnTo>
                      <a:pt x="101" y="304"/>
                    </a:lnTo>
                    <a:lnTo>
                      <a:pt x="169" y="346"/>
                    </a:lnTo>
                    <a:lnTo>
                      <a:pt x="202" y="380"/>
                    </a:lnTo>
                    <a:lnTo>
                      <a:pt x="211" y="389"/>
                    </a:lnTo>
                    <a:lnTo>
                      <a:pt x="219" y="389"/>
                    </a:lnTo>
                    <a:lnTo>
                      <a:pt x="236" y="406"/>
                    </a:lnTo>
                    <a:lnTo>
                      <a:pt x="253" y="406"/>
                    </a:lnTo>
                    <a:lnTo>
                      <a:pt x="278" y="423"/>
                    </a:lnTo>
                    <a:lnTo>
                      <a:pt x="287" y="431"/>
                    </a:lnTo>
                    <a:lnTo>
                      <a:pt x="295" y="431"/>
                    </a:lnTo>
                    <a:lnTo>
                      <a:pt x="304" y="431"/>
                    </a:lnTo>
                    <a:lnTo>
                      <a:pt x="321" y="431"/>
                    </a:lnTo>
                    <a:lnTo>
                      <a:pt x="346" y="431"/>
                    </a:lnTo>
                    <a:lnTo>
                      <a:pt x="354" y="423"/>
                    </a:lnTo>
                    <a:lnTo>
                      <a:pt x="363" y="414"/>
                    </a:lnTo>
                    <a:lnTo>
                      <a:pt x="371" y="406"/>
                    </a:lnTo>
                    <a:lnTo>
                      <a:pt x="371" y="397"/>
                    </a:lnTo>
                    <a:lnTo>
                      <a:pt x="371" y="389"/>
                    </a:lnTo>
                    <a:lnTo>
                      <a:pt x="380" y="389"/>
                    </a:lnTo>
                    <a:lnTo>
                      <a:pt x="388" y="380"/>
                    </a:lnTo>
                    <a:lnTo>
                      <a:pt x="388" y="372"/>
                    </a:lnTo>
                    <a:lnTo>
                      <a:pt x="388" y="363"/>
                    </a:lnTo>
                    <a:lnTo>
                      <a:pt x="397" y="355"/>
                    </a:lnTo>
                    <a:lnTo>
                      <a:pt x="405" y="355"/>
                    </a:lnTo>
                    <a:lnTo>
                      <a:pt x="405" y="346"/>
                    </a:lnTo>
                    <a:lnTo>
                      <a:pt x="405" y="338"/>
                    </a:lnTo>
                    <a:lnTo>
                      <a:pt x="413" y="338"/>
                    </a:lnTo>
                    <a:lnTo>
                      <a:pt x="413" y="330"/>
                    </a:lnTo>
                    <a:lnTo>
                      <a:pt x="422" y="321"/>
                    </a:lnTo>
                    <a:lnTo>
                      <a:pt x="422" y="304"/>
                    </a:lnTo>
                    <a:lnTo>
                      <a:pt x="430" y="304"/>
                    </a:lnTo>
                    <a:lnTo>
                      <a:pt x="430" y="296"/>
                    </a:lnTo>
                    <a:lnTo>
                      <a:pt x="430" y="287"/>
                    </a:lnTo>
                    <a:lnTo>
                      <a:pt x="439" y="287"/>
                    </a:lnTo>
                    <a:lnTo>
                      <a:pt x="439" y="279"/>
                    </a:lnTo>
                    <a:lnTo>
                      <a:pt x="439" y="270"/>
                    </a:lnTo>
                    <a:lnTo>
                      <a:pt x="439" y="262"/>
                    </a:lnTo>
                    <a:lnTo>
                      <a:pt x="439" y="254"/>
                    </a:lnTo>
                    <a:lnTo>
                      <a:pt x="447" y="254"/>
                    </a:lnTo>
                    <a:lnTo>
                      <a:pt x="447" y="245"/>
                    </a:lnTo>
                    <a:lnTo>
                      <a:pt x="456" y="237"/>
                    </a:lnTo>
                    <a:lnTo>
                      <a:pt x="456" y="228"/>
                    </a:lnTo>
                    <a:lnTo>
                      <a:pt x="456" y="220"/>
                    </a:lnTo>
                    <a:lnTo>
                      <a:pt x="456" y="211"/>
                    </a:lnTo>
                    <a:lnTo>
                      <a:pt x="464" y="203"/>
                    </a:lnTo>
                    <a:lnTo>
                      <a:pt x="464" y="194"/>
                    </a:lnTo>
                    <a:lnTo>
                      <a:pt x="464" y="169"/>
                    </a:lnTo>
                    <a:lnTo>
                      <a:pt x="456" y="169"/>
                    </a:lnTo>
                    <a:lnTo>
                      <a:pt x="456" y="161"/>
                    </a:lnTo>
                    <a:lnTo>
                      <a:pt x="456" y="152"/>
                    </a:lnTo>
                    <a:lnTo>
                      <a:pt x="447" y="152"/>
                    </a:lnTo>
                    <a:lnTo>
                      <a:pt x="439" y="144"/>
                    </a:lnTo>
                    <a:lnTo>
                      <a:pt x="439" y="135"/>
                    </a:lnTo>
                    <a:lnTo>
                      <a:pt x="430" y="135"/>
                    </a:lnTo>
                    <a:lnTo>
                      <a:pt x="430" y="127"/>
                    </a:lnTo>
                    <a:lnTo>
                      <a:pt x="430" y="118"/>
                    </a:lnTo>
                    <a:lnTo>
                      <a:pt x="422" y="118"/>
                    </a:lnTo>
                    <a:lnTo>
                      <a:pt x="422" y="110"/>
                    </a:lnTo>
                    <a:lnTo>
                      <a:pt x="422" y="101"/>
                    </a:lnTo>
                    <a:lnTo>
                      <a:pt x="422" y="93"/>
                    </a:lnTo>
                    <a:lnTo>
                      <a:pt x="413" y="85"/>
                    </a:lnTo>
                    <a:lnTo>
                      <a:pt x="405" y="85"/>
                    </a:lnTo>
                    <a:lnTo>
                      <a:pt x="405" y="76"/>
                    </a:lnTo>
                    <a:lnTo>
                      <a:pt x="397" y="76"/>
                    </a:lnTo>
                    <a:lnTo>
                      <a:pt x="397" y="68"/>
                    </a:lnTo>
                    <a:lnTo>
                      <a:pt x="388" y="68"/>
                    </a:lnTo>
                    <a:lnTo>
                      <a:pt x="388" y="59"/>
                    </a:lnTo>
                    <a:lnTo>
                      <a:pt x="380" y="59"/>
                    </a:lnTo>
                    <a:lnTo>
                      <a:pt x="371" y="51"/>
                    </a:lnTo>
                    <a:lnTo>
                      <a:pt x="363" y="51"/>
                    </a:lnTo>
                    <a:lnTo>
                      <a:pt x="363" y="42"/>
                    </a:lnTo>
                    <a:lnTo>
                      <a:pt x="354" y="42"/>
                    </a:lnTo>
                    <a:lnTo>
                      <a:pt x="354" y="34"/>
                    </a:lnTo>
                    <a:lnTo>
                      <a:pt x="346" y="34"/>
                    </a:lnTo>
                    <a:lnTo>
                      <a:pt x="337" y="34"/>
                    </a:lnTo>
                    <a:lnTo>
                      <a:pt x="329" y="34"/>
                    </a:lnTo>
                    <a:lnTo>
                      <a:pt x="321" y="34"/>
                    </a:lnTo>
                    <a:lnTo>
                      <a:pt x="312" y="25"/>
                    </a:lnTo>
                    <a:lnTo>
                      <a:pt x="304" y="25"/>
                    </a:lnTo>
                    <a:lnTo>
                      <a:pt x="295" y="25"/>
                    </a:lnTo>
                    <a:lnTo>
                      <a:pt x="287" y="25"/>
                    </a:lnTo>
                    <a:lnTo>
                      <a:pt x="278" y="25"/>
                    </a:lnTo>
                    <a:lnTo>
                      <a:pt x="270" y="25"/>
                    </a:lnTo>
                    <a:lnTo>
                      <a:pt x="262" y="25"/>
                    </a:lnTo>
                    <a:lnTo>
                      <a:pt x="253" y="17"/>
                    </a:lnTo>
                    <a:lnTo>
                      <a:pt x="228" y="17"/>
                    </a:lnTo>
                    <a:lnTo>
                      <a:pt x="219" y="17"/>
                    </a:lnTo>
                    <a:lnTo>
                      <a:pt x="211" y="17"/>
                    </a:lnTo>
                    <a:lnTo>
                      <a:pt x="202" y="17"/>
                    </a:lnTo>
                    <a:lnTo>
                      <a:pt x="194" y="17"/>
                    </a:lnTo>
                    <a:lnTo>
                      <a:pt x="186" y="17"/>
                    </a:lnTo>
                    <a:lnTo>
                      <a:pt x="177" y="17"/>
                    </a:lnTo>
                    <a:lnTo>
                      <a:pt x="169" y="17"/>
                    </a:lnTo>
                    <a:lnTo>
                      <a:pt x="160" y="17"/>
                    </a:lnTo>
                    <a:lnTo>
                      <a:pt x="160" y="8"/>
                    </a:lnTo>
                    <a:lnTo>
                      <a:pt x="152" y="8"/>
                    </a:lnTo>
                    <a:lnTo>
                      <a:pt x="143" y="8"/>
                    </a:lnTo>
                    <a:lnTo>
                      <a:pt x="135" y="8"/>
                    </a:lnTo>
                    <a:lnTo>
                      <a:pt x="127" y="0"/>
                    </a:lnTo>
                    <a:lnTo>
                      <a:pt x="118" y="0"/>
                    </a:lnTo>
                    <a:lnTo>
                      <a:pt x="110" y="0"/>
                    </a:lnTo>
                    <a:lnTo>
                      <a:pt x="110" y="8"/>
                    </a:lnTo>
                    <a:lnTo>
                      <a:pt x="101" y="8"/>
                    </a:lnTo>
                    <a:lnTo>
                      <a:pt x="101" y="17"/>
                    </a:lnTo>
                  </a:path>
                </a:pathLst>
              </a:custGeom>
              <a:gradFill rotWithShape="0">
                <a:gsLst>
                  <a:gs pos="0">
                    <a:srgbClr val="6B4414"/>
                  </a:gs>
                  <a:gs pos="100000">
                    <a:srgbClr val="B5A189"/>
                  </a:gs>
                </a:gsLst>
                <a:path path="rect">
                  <a:fillToRect l="50000" t="50000" r="50000" b="50000"/>
                </a:path>
              </a:gradFill>
              <a:ln w="254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793" name="Freeform 41">
                <a:extLst>
                  <a:ext uri="{FF2B5EF4-FFF2-40B4-BE49-F238E27FC236}">
                    <a16:creationId xmlns:a16="http://schemas.microsoft.com/office/drawing/2014/main" id="{91F7DD3F-1B61-8991-3635-A7774A06F6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8" y="2399"/>
                <a:ext cx="246" cy="221"/>
              </a:xfrm>
              <a:custGeom>
                <a:avLst/>
                <a:gdLst>
                  <a:gd name="T0" fmla="*/ 93 w 246"/>
                  <a:gd name="T1" fmla="*/ 17 h 221"/>
                  <a:gd name="T2" fmla="*/ 76 w 246"/>
                  <a:gd name="T3" fmla="*/ 34 h 221"/>
                  <a:gd name="T4" fmla="*/ 59 w 246"/>
                  <a:gd name="T5" fmla="*/ 42 h 221"/>
                  <a:gd name="T6" fmla="*/ 51 w 246"/>
                  <a:gd name="T7" fmla="*/ 51 h 221"/>
                  <a:gd name="T8" fmla="*/ 42 w 246"/>
                  <a:gd name="T9" fmla="*/ 59 h 221"/>
                  <a:gd name="T10" fmla="*/ 25 w 246"/>
                  <a:gd name="T11" fmla="*/ 68 h 221"/>
                  <a:gd name="T12" fmla="*/ 17 w 246"/>
                  <a:gd name="T13" fmla="*/ 76 h 221"/>
                  <a:gd name="T14" fmla="*/ 8 w 246"/>
                  <a:gd name="T15" fmla="*/ 85 h 221"/>
                  <a:gd name="T16" fmla="*/ 8 w 246"/>
                  <a:gd name="T17" fmla="*/ 102 h 221"/>
                  <a:gd name="T18" fmla="*/ 0 w 246"/>
                  <a:gd name="T19" fmla="*/ 110 h 221"/>
                  <a:gd name="T20" fmla="*/ 0 w 246"/>
                  <a:gd name="T21" fmla="*/ 127 h 221"/>
                  <a:gd name="T22" fmla="*/ 0 w 246"/>
                  <a:gd name="T23" fmla="*/ 144 h 221"/>
                  <a:gd name="T24" fmla="*/ 8 w 246"/>
                  <a:gd name="T25" fmla="*/ 161 h 221"/>
                  <a:gd name="T26" fmla="*/ 8 w 246"/>
                  <a:gd name="T27" fmla="*/ 178 h 221"/>
                  <a:gd name="T28" fmla="*/ 17 w 246"/>
                  <a:gd name="T29" fmla="*/ 186 h 221"/>
                  <a:gd name="T30" fmla="*/ 25 w 246"/>
                  <a:gd name="T31" fmla="*/ 195 h 221"/>
                  <a:gd name="T32" fmla="*/ 34 w 246"/>
                  <a:gd name="T33" fmla="*/ 203 h 221"/>
                  <a:gd name="T34" fmla="*/ 42 w 246"/>
                  <a:gd name="T35" fmla="*/ 212 h 221"/>
                  <a:gd name="T36" fmla="*/ 59 w 246"/>
                  <a:gd name="T37" fmla="*/ 220 h 221"/>
                  <a:gd name="T38" fmla="*/ 93 w 246"/>
                  <a:gd name="T39" fmla="*/ 220 h 221"/>
                  <a:gd name="T40" fmla="*/ 110 w 246"/>
                  <a:gd name="T41" fmla="*/ 220 h 221"/>
                  <a:gd name="T42" fmla="*/ 144 w 246"/>
                  <a:gd name="T43" fmla="*/ 220 h 221"/>
                  <a:gd name="T44" fmla="*/ 161 w 246"/>
                  <a:gd name="T45" fmla="*/ 220 h 221"/>
                  <a:gd name="T46" fmla="*/ 169 w 246"/>
                  <a:gd name="T47" fmla="*/ 212 h 221"/>
                  <a:gd name="T48" fmla="*/ 194 w 246"/>
                  <a:gd name="T49" fmla="*/ 195 h 221"/>
                  <a:gd name="T50" fmla="*/ 211 w 246"/>
                  <a:gd name="T51" fmla="*/ 186 h 221"/>
                  <a:gd name="T52" fmla="*/ 211 w 246"/>
                  <a:gd name="T53" fmla="*/ 169 h 221"/>
                  <a:gd name="T54" fmla="*/ 228 w 246"/>
                  <a:gd name="T55" fmla="*/ 161 h 221"/>
                  <a:gd name="T56" fmla="*/ 228 w 246"/>
                  <a:gd name="T57" fmla="*/ 144 h 221"/>
                  <a:gd name="T58" fmla="*/ 228 w 246"/>
                  <a:gd name="T59" fmla="*/ 127 h 221"/>
                  <a:gd name="T60" fmla="*/ 245 w 246"/>
                  <a:gd name="T61" fmla="*/ 93 h 221"/>
                  <a:gd name="T62" fmla="*/ 245 w 246"/>
                  <a:gd name="T63" fmla="*/ 51 h 221"/>
                  <a:gd name="T64" fmla="*/ 245 w 246"/>
                  <a:gd name="T65" fmla="*/ 34 h 221"/>
                  <a:gd name="T66" fmla="*/ 237 w 246"/>
                  <a:gd name="T67" fmla="*/ 17 h 221"/>
                  <a:gd name="T68" fmla="*/ 228 w 246"/>
                  <a:gd name="T69" fmla="*/ 0 h 221"/>
                  <a:gd name="T70" fmla="*/ 211 w 246"/>
                  <a:gd name="T71" fmla="*/ 0 h 221"/>
                  <a:gd name="T72" fmla="*/ 194 w 246"/>
                  <a:gd name="T73" fmla="*/ 0 h 221"/>
                  <a:gd name="T74" fmla="*/ 177 w 246"/>
                  <a:gd name="T75" fmla="*/ 0 h 221"/>
                  <a:gd name="T76" fmla="*/ 161 w 246"/>
                  <a:gd name="T77" fmla="*/ 0 h 221"/>
                  <a:gd name="T78" fmla="*/ 144 w 246"/>
                  <a:gd name="T79" fmla="*/ 0 h 221"/>
                  <a:gd name="T80" fmla="*/ 110 w 246"/>
                  <a:gd name="T81" fmla="*/ 0 h 221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246" h="221">
                    <a:moveTo>
                      <a:pt x="110" y="8"/>
                    </a:moveTo>
                    <a:lnTo>
                      <a:pt x="93" y="17"/>
                    </a:lnTo>
                    <a:lnTo>
                      <a:pt x="84" y="25"/>
                    </a:lnTo>
                    <a:lnTo>
                      <a:pt x="76" y="34"/>
                    </a:lnTo>
                    <a:lnTo>
                      <a:pt x="68" y="34"/>
                    </a:lnTo>
                    <a:lnTo>
                      <a:pt x="59" y="42"/>
                    </a:lnTo>
                    <a:lnTo>
                      <a:pt x="59" y="51"/>
                    </a:lnTo>
                    <a:lnTo>
                      <a:pt x="51" y="51"/>
                    </a:lnTo>
                    <a:lnTo>
                      <a:pt x="42" y="51"/>
                    </a:lnTo>
                    <a:lnTo>
                      <a:pt x="42" y="59"/>
                    </a:lnTo>
                    <a:lnTo>
                      <a:pt x="34" y="68"/>
                    </a:lnTo>
                    <a:lnTo>
                      <a:pt x="25" y="68"/>
                    </a:lnTo>
                    <a:lnTo>
                      <a:pt x="25" y="76"/>
                    </a:lnTo>
                    <a:lnTo>
                      <a:pt x="17" y="76"/>
                    </a:lnTo>
                    <a:lnTo>
                      <a:pt x="17" y="85"/>
                    </a:lnTo>
                    <a:lnTo>
                      <a:pt x="8" y="85"/>
                    </a:lnTo>
                    <a:lnTo>
                      <a:pt x="8" y="93"/>
                    </a:lnTo>
                    <a:lnTo>
                      <a:pt x="8" y="102"/>
                    </a:lnTo>
                    <a:lnTo>
                      <a:pt x="8" y="110"/>
                    </a:lnTo>
                    <a:lnTo>
                      <a:pt x="0" y="110"/>
                    </a:lnTo>
                    <a:lnTo>
                      <a:pt x="0" y="118"/>
                    </a:lnTo>
                    <a:lnTo>
                      <a:pt x="0" y="127"/>
                    </a:lnTo>
                    <a:lnTo>
                      <a:pt x="0" y="135"/>
                    </a:lnTo>
                    <a:lnTo>
                      <a:pt x="0" y="144"/>
                    </a:lnTo>
                    <a:lnTo>
                      <a:pt x="0" y="152"/>
                    </a:lnTo>
                    <a:lnTo>
                      <a:pt x="8" y="161"/>
                    </a:lnTo>
                    <a:lnTo>
                      <a:pt x="8" y="169"/>
                    </a:lnTo>
                    <a:lnTo>
                      <a:pt x="8" y="178"/>
                    </a:lnTo>
                    <a:lnTo>
                      <a:pt x="17" y="178"/>
                    </a:lnTo>
                    <a:lnTo>
                      <a:pt x="17" y="186"/>
                    </a:lnTo>
                    <a:lnTo>
                      <a:pt x="25" y="186"/>
                    </a:lnTo>
                    <a:lnTo>
                      <a:pt x="25" y="195"/>
                    </a:lnTo>
                    <a:lnTo>
                      <a:pt x="25" y="203"/>
                    </a:lnTo>
                    <a:lnTo>
                      <a:pt x="34" y="203"/>
                    </a:lnTo>
                    <a:lnTo>
                      <a:pt x="42" y="203"/>
                    </a:lnTo>
                    <a:lnTo>
                      <a:pt x="42" y="212"/>
                    </a:lnTo>
                    <a:lnTo>
                      <a:pt x="51" y="220"/>
                    </a:lnTo>
                    <a:lnTo>
                      <a:pt x="59" y="220"/>
                    </a:lnTo>
                    <a:lnTo>
                      <a:pt x="68" y="220"/>
                    </a:lnTo>
                    <a:lnTo>
                      <a:pt x="93" y="220"/>
                    </a:lnTo>
                    <a:lnTo>
                      <a:pt x="101" y="220"/>
                    </a:lnTo>
                    <a:lnTo>
                      <a:pt x="110" y="220"/>
                    </a:lnTo>
                    <a:lnTo>
                      <a:pt x="118" y="220"/>
                    </a:lnTo>
                    <a:lnTo>
                      <a:pt x="144" y="220"/>
                    </a:lnTo>
                    <a:lnTo>
                      <a:pt x="152" y="220"/>
                    </a:lnTo>
                    <a:lnTo>
                      <a:pt x="161" y="220"/>
                    </a:lnTo>
                    <a:lnTo>
                      <a:pt x="161" y="212"/>
                    </a:lnTo>
                    <a:lnTo>
                      <a:pt x="169" y="212"/>
                    </a:lnTo>
                    <a:lnTo>
                      <a:pt x="194" y="203"/>
                    </a:lnTo>
                    <a:lnTo>
                      <a:pt x="194" y="195"/>
                    </a:lnTo>
                    <a:lnTo>
                      <a:pt x="203" y="186"/>
                    </a:lnTo>
                    <a:lnTo>
                      <a:pt x="211" y="186"/>
                    </a:lnTo>
                    <a:lnTo>
                      <a:pt x="211" y="178"/>
                    </a:lnTo>
                    <a:lnTo>
                      <a:pt x="211" y="169"/>
                    </a:lnTo>
                    <a:lnTo>
                      <a:pt x="220" y="169"/>
                    </a:lnTo>
                    <a:lnTo>
                      <a:pt x="228" y="161"/>
                    </a:lnTo>
                    <a:lnTo>
                      <a:pt x="228" y="152"/>
                    </a:lnTo>
                    <a:lnTo>
                      <a:pt x="228" y="144"/>
                    </a:lnTo>
                    <a:lnTo>
                      <a:pt x="228" y="135"/>
                    </a:lnTo>
                    <a:lnTo>
                      <a:pt x="228" y="127"/>
                    </a:lnTo>
                    <a:lnTo>
                      <a:pt x="245" y="102"/>
                    </a:lnTo>
                    <a:lnTo>
                      <a:pt x="245" y="93"/>
                    </a:lnTo>
                    <a:lnTo>
                      <a:pt x="245" y="68"/>
                    </a:lnTo>
                    <a:lnTo>
                      <a:pt x="245" y="51"/>
                    </a:lnTo>
                    <a:lnTo>
                      <a:pt x="245" y="42"/>
                    </a:lnTo>
                    <a:lnTo>
                      <a:pt x="245" y="34"/>
                    </a:lnTo>
                    <a:lnTo>
                      <a:pt x="245" y="25"/>
                    </a:lnTo>
                    <a:lnTo>
                      <a:pt x="237" y="17"/>
                    </a:lnTo>
                    <a:lnTo>
                      <a:pt x="228" y="8"/>
                    </a:lnTo>
                    <a:lnTo>
                      <a:pt x="228" y="0"/>
                    </a:lnTo>
                    <a:lnTo>
                      <a:pt x="220" y="0"/>
                    </a:lnTo>
                    <a:lnTo>
                      <a:pt x="211" y="0"/>
                    </a:lnTo>
                    <a:lnTo>
                      <a:pt x="203" y="0"/>
                    </a:lnTo>
                    <a:lnTo>
                      <a:pt x="194" y="0"/>
                    </a:lnTo>
                    <a:lnTo>
                      <a:pt x="186" y="0"/>
                    </a:lnTo>
                    <a:lnTo>
                      <a:pt x="177" y="0"/>
                    </a:lnTo>
                    <a:lnTo>
                      <a:pt x="169" y="0"/>
                    </a:lnTo>
                    <a:lnTo>
                      <a:pt x="161" y="0"/>
                    </a:lnTo>
                    <a:lnTo>
                      <a:pt x="152" y="0"/>
                    </a:lnTo>
                    <a:lnTo>
                      <a:pt x="144" y="0"/>
                    </a:lnTo>
                    <a:lnTo>
                      <a:pt x="135" y="0"/>
                    </a:lnTo>
                    <a:lnTo>
                      <a:pt x="110" y="0"/>
                    </a:lnTo>
                  </a:path>
                </a:pathLst>
              </a:custGeom>
              <a:gradFill rotWithShape="0">
                <a:gsLst>
                  <a:gs pos="0">
                    <a:srgbClr val="AFAF9C"/>
                  </a:gs>
                  <a:gs pos="100000">
                    <a:srgbClr val="7A7A5A"/>
                  </a:gs>
                </a:gsLst>
                <a:path path="rect">
                  <a:fillToRect l="50000" t="50000" r="50000" b="50000"/>
                </a:path>
              </a:gradFill>
              <a:ln w="254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794" name="Freeform 42">
                <a:extLst>
                  <a:ext uri="{FF2B5EF4-FFF2-40B4-BE49-F238E27FC236}">
                    <a16:creationId xmlns:a16="http://schemas.microsoft.com/office/drawing/2014/main" id="{7822BADB-C7F4-FAB6-38B3-21E935AF9B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8" y="2847"/>
                <a:ext cx="187" cy="195"/>
              </a:xfrm>
              <a:custGeom>
                <a:avLst/>
                <a:gdLst>
                  <a:gd name="T0" fmla="*/ 17 w 187"/>
                  <a:gd name="T1" fmla="*/ 76 h 195"/>
                  <a:gd name="T2" fmla="*/ 8 w 187"/>
                  <a:gd name="T3" fmla="*/ 93 h 195"/>
                  <a:gd name="T4" fmla="*/ 0 w 187"/>
                  <a:gd name="T5" fmla="*/ 101 h 195"/>
                  <a:gd name="T6" fmla="*/ 0 w 187"/>
                  <a:gd name="T7" fmla="*/ 118 h 195"/>
                  <a:gd name="T8" fmla="*/ 0 w 187"/>
                  <a:gd name="T9" fmla="*/ 135 h 195"/>
                  <a:gd name="T10" fmla="*/ 0 w 187"/>
                  <a:gd name="T11" fmla="*/ 152 h 195"/>
                  <a:gd name="T12" fmla="*/ 8 w 187"/>
                  <a:gd name="T13" fmla="*/ 160 h 195"/>
                  <a:gd name="T14" fmla="*/ 8 w 187"/>
                  <a:gd name="T15" fmla="*/ 177 h 195"/>
                  <a:gd name="T16" fmla="*/ 25 w 187"/>
                  <a:gd name="T17" fmla="*/ 186 h 195"/>
                  <a:gd name="T18" fmla="*/ 34 w 187"/>
                  <a:gd name="T19" fmla="*/ 194 h 195"/>
                  <a:gd name="T20" fmla="*/ 68 w 187"/>
                  <a:gd name="T21" fmla="*/ 194 h 195"/>
                  <a:gd name="T22" fmla="*/ 85 w 187"/>
                  <a:gd name="T23" fmla="*/ 194 h 195"/>
                  <a:gd name="T24" fmla="*/ 101 w 187"/>
                  <a:gd name="T25" fmla="*/ 194 h 195"/>
                  <a:gd name="T26" fmla="*/ 118 w 187"/>
                  <a:gd name="T27" fmla="*/ 194 h 195"/>
                  <a:gd name="T28" fmla="*/ 127 w 187"/>
                  <a:gd name="T29" fmla="*/ 186 h 195"/>
                  <a:gd name="T30" fmla="*/ 135 w 187"/>
                  <a:gd name="T31" fmla="*/ 169 h 195"/>
                  <a:gd name="T32" fmla="*/ 144 w 187"/>
                  <a:gd name="T33" fmla="*/ 160 h 195"/>
                  <a:gd name="T34" fmla="*/ 152 w 187"/>
                  <a:gd name="T35" fmla="*/ 143 h 195"/>
                  <a:gd name="T36" fmla="*/ 161 w 187"/>
                  <a:gd name="T37" fmla="*/ 135 h 195"/>
                  <a:gd name="T38" fmla="*/ 161 w 187"/>
                  <a:gd name="T39" fmla="*/ 118 h 195"/>
                  <a:gd name="T40" fmla="*/ 169 w 187"/>
                  <a:gd name="T41" fmla="*/ 110 h 195"/>
                  <a:gd name="T42" fmla="*/ 178 w 187"/>
                  <a:gd name="T43" fmla="*/ 93 h 195"/>
                  <a:gd name="T44" fmla="*/ 186 w 187"/>
                  <a:gd name="T45" fmla="*/ 76 h 195"/>
                  <a:gd name="T46" fmla="*/ 186 w 187"/>
                  <a:gd name="T47" fmla="*/ 59 h 195"/>
                  <a:gd name="T48" fmla="*/ 178 w 187"/>
                  <a:gd name="T49" fmla="*/ 42 h 195"/>
                  <a:gd name="T50" fmla="*/ 161 w 187"/>
                  <a:gd name="T51" fmla="*/ 34 h 195"/>
                  <a:gd name="T52" fmla="*/ 152 w 187"/>
                  <a:gd name="T53" fmla="*/ 17 h 195"/>
                  <a:gd name="T54" fmla="*/ 144 w 187"/>
                  <a:gd name="T55" fmla="*/ 8 h 195"/>
                  <a:gd name="T56" fmla="*/ 127 w 187"/>
                  <a:gd name="T57" fmla="*/ 0 h 195"/>
                  <a:gd name="T58" fmla="*/ 110 w 187"/>
                  <a:gd name="T59" fmla="*/ 0 h 195"/>
                  <a:gd name="T60" fmla="*/ 93 w 187"/>
                  <a:gd name="T61" fmla="*/ 0 h 195"/>
                  <a:gd name="T62" fmla="*/ 76 w 187"/>
                  <a:gd name="T63" fmla="*/ 0 h 195"/>
                  <a:gd name="T64" fmla="*/ 68 w 187"/>
                  <a:gd name="T65" fmla="*/ 17 h 195"/>
                  <a:gd name="T66" fmla="*/ 59 w 187"/>
                  <a:gd name="T67" fmla="*/ 25 h 195"/>
                  <a:gd name="T68" fmla="*/ 51 w 187"/>
                  <a:gd name="T69" fmla="*/ 34 h 195"/>
                  <a:gd name="T70" fmla="*/ 42 w 187"/>
                  <a:gd name="T71" fmla="*/ 42 h 195"/>
                  <a:gd name="T72" fmla="*/ 34 w 187"/>
                  <a:gd name="T73" fmla="*/ 51 h 195"/>
                  <a:gd name="T74" fmla="*/ 25 w 187"/>
                  <a:gd name="T75" fmla="*/ 59 h 195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187" h="195">
                    <a:moveTo>
                      <a:pt x="17" y="67"/>
                    </a:moveTo>
                    <a:lnTo>
                      <a:pt x="17" y="76"/>
                    </a:lnTo>
                    <a:lnTo>
                      <a:pt x="8" y="84"/>
                    </a:lnTo>
                    <a:lnTo>
                      <a:pt x="8" y="93"/>
                    </a:lnTo>
                    <a:lnTo>
                      <a:pt x="8" y="101"/>
                    </a:lnTo>
                    <a:lnTo>
                      <a:pt x="0" y="101"/>
                    </a:lnTo>
                    <a:lnTo>
                      <a:pt x="0" y="110"/>
                    </a:lnTo>
                    <a:lnTo>
                      <a:pt x="0" y="118"/>
                    </a:lnTo>
                    <a:lnTo>
                      <a:pt x="0" y="127"/>
                    </a:lnTo>
                    <a:lnTo>
                      <a:pt x="0" y="135"/>
                    </a:lnTo>
                    <a:lnTo>
                      <a:pt x="0" y="143"/>
                    </a:lnTo>
                    <a:lnTo>
                      <a:pt x="0" y="152"/>
                    </a:lnTo>
                    <a:lnTo>
                      <a:pt x="0" y="160"/>
                    </a:lnTo>
                    <a:lnTo>
                      <a:pt x="8" y="160"/>
                    </a:lnTo>
                    <a:lnTo>
                      <a:pt x="8" y="169"/>
                    </a:lnTo>
                    <a:lnTo>
                      <a:pt x="8" y="177"/>
                    </a:lnTo>
                    <a:lnTo>
                      <a:pt x="17" y="177"/>
                    </a:lnTo>
                    <a:lnTo>
                      <a:pt x="25" y="186"/>
                    </a:lnTo>
                    <a:lnTo>
                      <a:pt x="25" y="194"/>
                    </a:lnTo>
                    <a:lnTo>
                      <a:pt x="34" y="194"/>
                    </a:lnTo>
                    <a:lnTo>
                      <a:pt x="42" y="194"/>
                    </a:lnTo>
                    <a:lnTo>
                      <a:pt x="68" y="194"/>
                    </a:lnTo>
                    <a:lnTo>
                      <a:pt x="76" y="194"/>
                    </a:lnTo>
                    <a:lnTo>
                      <a:pt x="85" y="194"/>
                    </a:lnTo>
                    <a:lnTo>
                      <a:pt x="93" y="194"/>
                    </a:lnTo>
                    <a:lnTo>
                      <a:pt x="101" y="194"/>
                    </a:lnTo>
                    <a:lnTo>
                      <a:pt x="110" y="194"/>
                    </a:lnTo>
                    <a:lnTo>
                      <a:pt x="118" y="194"/>
                    </a:lnTo>
                    <a:lnTo>
                      <a:pt x="127" y="194"/>
                    </a:lnTo>
                    <a:lnTo>
                      <a:pt x="127" y="186"/>
                    </a:lnTo>
                    <a:lnTo>
                      <a:pt x="135" y="177"/>
                    </a:lnTo>
                    <a:lnTo>
                      <a:pt x="135" y="169"/>
                    </a:lnTo>
                    <a:lnTo>
                      <a:pt x="144" y="169"/>
                    </a:lnTo>
                    <a:lnTo>
                      <a:pt x="144" y="160"/>
                    </a:lnTo>
                    <a:lnTo>
                      <a:pt x="144" y="152"/>
                    </a:lnTo>
                    <a:lnTo>
                      <a:pt x="152" y="143"/>
                    </a:lnTo>
                    <a:lnTo>
                      <a:pt x="152" y="135"/>
                    </a:lnTo>
                    <a:lnTo>
                      <a:pt x="161" y="135"/>
                    </a:lnTo>
                    <a:lnTo>
                      <a:pt x="161" y="127"/>
                    </a:lnTo>
                    <a:lnTo>
                      <a:pt x="161" y="118"/>
                    </a:lnTo>
                    <a:lnTo>
                      <a:pt x="169" y="118"/>
                    </a:lnTo>
                    <a:lnTo>
                      <a:pt x="169" y="110"/>
                    </a:lnTo>
                    <a:lnTo>
                      <a:pt x="178" y="101"/>
                    </a:lnTo>
                    <a:lnTo>
                      <a:pt x="178" y="93"/>
                    </a:lnTo>
                    <a:lnTo>
                      <a:pt x="178" y="84"/>
                    </a:lnTo>
                    <a:lnTo>
                      <a:pt x="186" y="76"/>
                    </a:lnTo>
                    <a:lnTo>
                      <a:pt x="186" y="67"/>
                    </a:lnTo>
                    <a:lnTo>
                      <a:pt x="186" y="59"/>
                    </a:lnTo>
                    <a:lnTo>
                      <a:pt x="178" y="51"/>
                    </a:lnTo>
                    <a:lnTo>
                      <a:pt x="178" y="42"/>
                    </a:lnTo>
                    <a:lnTo>
                      <a:pt x="169" y="34"/>
                    </a:lnTo>
                    <a:lnTo>
                      <a:pt x="161" y="34"/>
                    </a:lnTo>
                    <a:lnTo>
                      <a:pt x="161" y="25"/>
                    </a:lnTo>
                    <a:lnTo>
                      <a:pt x="152" y="17"/>
                    </a:lnTo>
                    <a:lnTo>
                      <a:pt x="144" y="17"/>
                    </a:lnTo>
                    <a:lnTo>
                      <a:pt x="144" y="8"/>
                    </a:lnTo>
                    <a:lnTo>
                      <a:pt x="135" y="8"/>
                    </a:lnTo>
                    <a:lnTo>
                      <a:pt x="127" y="0"/>
                    </a:lnTo>
                    <a:lnTo>
                      <a:pt x="118" y="0"/>
                    </a:lnTo>
                    <a:lnTo>
                      <a:pt x="110" y="0"/>
                    </a:lnTo>
                    <a:lnTo>
                      <a:pt x="101" y="0"/>
                    </a:lnTo>
                    <a:lnTo>
                      <a:pt x="93" y="0"/>
                    </a:lnTo>
                    <a:lnTo>
                      <a:pt x="85" y="0"/>
                    </a:lnTo>
                    <a:lnTo>
                      <a:pt x="76" y="0"/>
                    </a:lnTo>
                    <a:lnTo>
                      <a:pt x="68" y="8"/>
                    </a:lnTo>
                    <a:lnTo>
                      <a:pt x="68" y="17"/>
                    </a:lnTo>
                    <a:lnTo>
                      <a:pt x="59" y="17"/>
                    </a:lnTo>
                    <a:lnTo>
                      <a:pt x="59" y="25"/>
                    </a:lnTo>
                    <a:lnTo>
                      <a:pt x="59" y="34"/>
                    </a:lnTo>
                    <a:lnTo>
                      <a:pt x="51" y="34"/>
                    </a:lnTo>
                    <a:lnTo>
                      <a:pt x="42" y="34"/>
                    </a:lnTo>
                    <a:lnTo>
                      <a:pt x="42" y="42"/>
                    </a:lnTo>
                    <a:lnTo>
                      <a:pt x="42" y="51"/>
                    </a:lnTo>
                    <a:lnTo>
                      <a:pt x="34" y="51"/>
                    </a:lnTo>
                    <a:lnTo>
                      <a:pt x="25" y="51"/>
                    </a:lnTo>
                    <a:lnTo>
                      <a:pt x="25" y="59"/>
                    </a:lnTo>
                    <a:lnTo>
                      <a:pt x="17" y="59"/>
                    </a:lnTo>
                  </a:path>
                </a:pathLst>
              </a:custGeom>
              <a:gradFill rotWithShape="0">
                <a:gsLst>
                  <a:gs pos="0">
                    <a:srgbClr val="B37121"/>
                  </a:gs>
                  <a:gs pos="100000">
                    <a:srgbClr val="A1651E"/>
                  </a:gs>
                </a:gsLst>
                <a:path path="rect">
                  <a:fillToRect l="50000" t="50000" r="50000" b="50000"/>
                </a:path>
              </a:gradFill>
              <a:ln w="254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795" name="Freeform 43">
                <a:extLst>
                  <a:ext uri="{FF2B5EF4-FFF2-40B4-BE49-F238E27FC236}">
                    <a16:creationId xmlns:a16="http://schemas.microsoft.com/office/drawing/2014/main" id="{013DA0C1-5D0E-DA4B-FD44-3C9770D588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4" y="2720"/>
                <a:ext cx="330" cy="288"/>
              </a:xfrm>
              <a:custGeom>
                <a:avLst/>
                <a:gdLst>
                  <a:gd name="T0" fmla="*/ 76 w 330"/>
                  <a:gd name="T1" fmla="*/ 101 h 288"/>
                  <a:gd name="T2" fmla="*/ 59 w 330"/>
                  <a:gd name="T3" fmla="*/ 110 h 288"/>
                  <a:gd name="T4" fmla="*/ 42 w 330"/>
                  <a:gd name="T5" fmla="*/ 118 h 288"/>
                  <a:gd name="T6" fmla="*/ 34 w 330"/>
                  <a:gd name="T7" fmla="*/ 127 h 288"/>
                  <a:gd name="T8" fmla="*/ 25 w 330"/>
                  <a:gd name="T9" fmla="*/ 135 h 288"/>
                  <a:gd name="T10" fmla="*/ 17 w 330"/>
                  <a:gd name="T11" fmla="*/ 144 h 288"/>
                  <a:gd name="T12" fmla="*/ 8 w 330"/>
                  <a:gd name="T13" fmla="*/ 160 h 288"/>
                  <a:gd name="T14" fmla="*/ 0 w 330"/>
                  <a:gd name="T15" fmla="*/ 169 h 288"/>
                  <a:gd name="T16" fmla="*/ 0 w 330"/>
                  <a:gd name="T17" fmla="*/ 186 h 288"/>
                  <a:gd name="T18" fmla="*/ 0 w 330"/>
                  <a:gd name="T19" fmla="*/ 203 h 288"/>
                  <a:gd name="T20" fmla="*/ 0 w 330"/>
                  <a:gd name="T21" fmla="*/ 219 h 288"/>
                  <a:gd name="T22" fmla="*/ 8 w 330"/>
                  <a:gd name="T23" fmla="*/ 228 h 288"/>
                  <a:gd name="T24" fmla="*/ 17 w 330"/>
                  <a:gd name="T25" fmla="*/ 245 h 288"/>
                  <a:gd name="T26" fmla="*/ 34 w 330"/>
                  <a:gd name="T27" fmla="*/ 253 h 288"/>
                  <a:gd name="T28" fmla="*/ 42 w 330"/>
                  <a:gd name="T29" fmla="*/ 262 h 288"/>
                  <a:gd name="T30" fmla="*/ 51 w 330"/>
                  <a:gd name="T31" fmla="*/ 270 h 288"/>
                  <a:gd name="T32" fmla="*/ 67 w 330"/>
                  <a:gd name="T33" fmla="*/ 270 h 288"/>
                  <a:gd name="T34" fmla="*/ 76 w 330"/>
                  <a:gd name="T35" fmla="*/ 279 h 288"/>
                  <a:gd name="T36" fmla="*/ 93 w 330"/>
                  <a:gd name="T37" fmla="*/ 279 h 288"/>
                  <a:gd name="T38" fmla="*/ 110 w 330"/>
                  <a:gd name="T39" fmla="*/ 287 h 288"/>
                  <a:gd name="T40" fmla="*/ 143 w 330"/>
                  <a:gd name="T41" fmla="*/ 287 h 288"/>
                  <a:gd name="T42" fmla="*/ 177 w 330"/>
                  <a:gd name="T43" fmla="*/ 287 h 288"/>
                  <a:gd name="T44" fmla="*/ 202 w 330"/>
                  <a:gd name="T45" fmla="*/ 287 h 288"/>
                  <a:gd name="T46" fmla="*/ 219 w 330"/>
                  <a:gd name="T47" fmla="*/ 287 h 288"/>
                  <a:gd name="T48" fmla="*/ 245 w 330"/>
                  <a:gd name="T49" fmla="*/ 279 h 288"/>
                  <a:gd name="T50" fmla="*/ 262 w 330"/>
                  <a:gd name="T51" fmla="*/ 279 h 288"/>
                  <a:gd name="T52" fmla="*/ 278 w 330"/>
                  <a:gd name="T53" fmla="*/ 270 h 288"/>
                  <a:gd name="T54" fmla="*/ 287 w 330"/>
                  <a:gd name="T55" fmla="*/ 262 h 288"/>
                  <a:gd name="T56" fmla="*/ 295 w 330"/>
                  <a:gd name="T57" fmla="*/ 245 h 288"/>
                  <a:gd name="T58" fmla="*/ 304 w 330"/>
                  <a:gd name="T59" fmla="*/ 236 h 288"/>
                  <a:gd name="T60" fmla="*/ 321 w 330"/>
                  <a:gd name="T61" fmla="*/ 203 h 288"/>
                  <a:gd name="T62" fmla="*/ 329 w 330"/>
                  <a:gd name="T63" fmla="*/ 194 h 288"/>
                  <a:gd name="T64" fmla="*/ 329 w 330"/>
                  <a:gd name="T65" fmla="*/ 177 h 288"/>
                  <a:gd name="T66" fmla="*/ 329 w 330"/>
                  <a:gd name="T67" fmla="*/ 144 h 288"/>
                  <a:gd name="T68" fmla="*/ 329 w 330"/>
                  <a:gd name="T69" fmla="*/ 118 h 288"/>
                  <a:gd name="T70" fmla="*/ 329 w 330"/>
                  <a:gd name="T71" fmla="*/ 101 h 288"/>
                  <a:gd name="T72" fmla="*/ 329 w 330"/>
                  <a:gd name="T73" fmla="*/ 84 h 288"/>
                  <a:gd name="T74" fmla="*/ 329 w 330"/>
                  <a:gd name="T75" fmla="*/ 68 h 288"/>
                  <a:gd name="T76" fmla="*/ 321 w 330"/>
                  <a:gd name="T77" fmla="*/ 51 h 288"/>
                  <a:gd name="T78" fmla="*/ 312 w 330"/>
                  <a:gd name="T79" fmla="*/ 42 h 288"/>
                  <a:gd name="T80" fmla="*/ 304 w 330"/>
                  <a:gd name="T81" fmla="*/ 25 h 288"/>
                  <a:gd name="T82" fmla="*/ 287 w 330"/>
                  <a:gd name="T83" fmla="*/ 25 h 288"/>
                  <a:gd name="T84" fmla="*/ 278 w 330"/>
                  <a:gd name="T85" fmla="*/ 17 h 288"/>
                  <a:gd name="T86" fmla="*/ 270 w 330"/>
                  <a:gd name="T87" fmla="*/ 8 h 288"/>
                  <a:gd name="T88" fmla="*/ 253 w 330"/>
                  <a:gd name="T89" fmla="*/ 8 h 288"/>
                  <a:gd name="T90" fmla="*/ 245 w 330"/>
                  <a:gd name="T91" fmla="*/ 0 h 288"/>
                  <a:gd name="T92" fmla="*/ 228 w 330"/>
                  <a:gd name="T93" fmla="*/ 0 h 288"/>
                  <a:gd name="T94" fmla="*/ 211 w 330"/>
                  <a:gd name="T95" fmla="*/ 0 h 288"/>
                  <a:gd name="T96" fmla="*/ 194 w 330"/>
                  <a:gd name="T97" fmla="*/ 8 h 288"/>
                  <a:gd name="T98" fmla="*/ 177 w 330"/>
                  <a:gd name="T99" fmla="*/ 8 h 288"/>
                  <a:gd name="T100" fmla="*/ 177 w 330"/>
                  <a:gd name="T101" fmla="*/ 25 h 288"/>
                  <a:gd name="T102" fmla="*/ 160 w 330"/>
                  <a:gd name="T103" fmla="*/ 25 h 288"/>
                  <a:gd name="T104" fmla="*/ 152 w 330"/>
                  <a:gd name="T105" fmla="*/ 42 h 288"/>
                  <a:gd name="T106" fmla="*/ 135 w 330"/>
                  <a:gd name="T107" fmla="*/ 42 h 288"/>
                  <a:gd name="T108" fmla="*/ 135 w 330"/>
                  <a:gd name="T109" fmla="*/ 59 h 288"/>
                  <a:gd name="T110" fmla="*/ 127 w 330"/>
                  <a:gd name="T111" fmla="*/ 68 h 288"/>
                  <a:gd name="T112" fmla="*/ 118 w 330"/>
                  <a:gd name="T113" fmla="*/ 76 h 288"/>
                  <a:gd name="T114" fmla="*/ 118 w 330"/>
                  <a:gd name="T115" fmla="*/ 93 h 288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330" h="288">
                    <a:moveTo>
                      <a:pt x="118" y="93"/>
                    </a:moveTo>
                    <a:lnTo>
                      <a:pt x="76" y="101"/>
                    </a:lnTo>
                    <a:lnTo>
                      <a:pt x="67" y="110"/>
                    </a:lnTo>
                    <a:lnTo>
                      <a:pt x="59" y="110"/>
                    </a:lnTo>
                    <a:lnTo>
                      <a:pt x="51" y="110"/>
                    </a:lnTo>
                    <a:lnTo>
                      <a:pt x="42" y="118"/>
                    </a:lnTo>
                    <a:lnTo>
                      <a:pt x="34" y="118"/>
                    </a:lnTo>
                    <a:lnTo>
                      <a:pt x="34" y="127"/>
                    </a:lnTo>
                    <a:lnTo>
                      <a:pt x="25" y="127"/>
                    </a:lnTo>
                    <a:lnTo>
                      <a:pt x="25" y="135"/>
                    </a:lnTo>
                    <a:lnTo>
                      <a:pt x="17" y="135"/>
                    </a:lnTo>
                    <a:lnTo>
                      <a:pt x="17" y="144"/>
                    </a:lnTo>
                    <a:lnTo>
                      <a:pt x="17" y="152"/>
                    </a:lnTo>
                    <a:lnTo>
                      <a:pt x="8" y="160"/>
                    </a:lnTo>
                    <a:lnTo>
                      <a:pt x="0" y="160"/>
                    </a:lnTo>
                    <a:lnTo>
                      <a:pt x="0" y="169"/>
                    </a:lnTo>
                    <a:lnTo>
                      <a:pt x="0" y="177"/>
                    </a:lnTo>
                    <a:lnTo>
                      <a:pt x="0" y="186"/>
                    </a:lnTo>
                    <a:lnTo>
                      <a:pt x="0" y="194"/>
                    </a:lnTo>
                    <a:lnTo>
                      <a:pt x="0" y="203"/>
                    </a:lnTo>
                    <a:lnTo>
                      <a:pt x="0" y="211"/>
                    </a:lnTo>
                    <a:lnTo>
                      <a:pt x="0" y="219"/>
                    </a:lnTo>
                    <a:lnTo>
                      <a:pt x="0" y="228"/>
                    </a:lnTo>
                    <a:lnTo>
                      <a:pt x="8" y="228"/>
                    </a:lnTo>
                    <a:lnTo>
                      <a:pt x="17" y="236"/>
                    </a:lnTo>
                    <a:lnTo>
                      <a:pt x="17" y="245"/>
                    </a:lnTo>
                    <a:lnTo>
                      <a:pt x="25" y="245"/>
                    </a:lnTo>
                    <a:lnTo>
                      <a:pt x="34" y="253"/>
                    </a:lnTo>
                    <a:lnTo>
                      <a:pt x="34" y="262"/>
                    </a:lnTo>
                    <a:lnTo>
                      <a:pt x="42" y="262"/>
                    </a:lnTo>
                    <a:lnTo>
                      <a:pt x="51" y="262"/>
                    </a:lnTo>
                    <a:lnTo>
                      <a:pt x="51" y="270"/>
                    </a:lnTo>
                    <a:lnTo>
                      <a:pt x="59" y="270"/>
                    </a:lnTo>
                    <a:lnTo>
                      <a:pt x="67" y="270"/>
                    </a:lnTo>
                    <a:lnTo>
                      <a:pt x="67" y="279"/>
                    </a:lnTo>
                    <a:lnTo>
                      <a:pt x="76" y="279"/>
                    </a:lnTo>
                    <a:lnTo>
                      <a:pt x="84" y="279"/>
                    </a:lnTo>
                    <a:lnTo>
                      <a:pt x="93" y="279"/>
                    </a:lnTo>
                    <a:lnTo>
                      <a:pt x="101" y="279"/>
                    </a:lnTo>
                    <a:lnTo>
                      <a:pt x="110" y="287"/>
                    </a:lnTo>
                    <a:lnTo>
                      <a:pt x="118" y="287"/>
                    </a:lnTo>
                    <a:lnTo>
                      <a:pt x="143" y="287"/>
                    </a:lnTo>
                    <a:lnTo>
                      <a:pt x="152" y="287"/>
                    </a:lnTo>
                    <a:lnTo>
                      <a:pt x="177" y="287"/>
                    </a:lnTo>
                    <a:lnTo>
                      <a:pt x="194" y="287"/>
                    </a:lnTo>
                    <a:lnTo>
                      <a:pt x="202" y="287"/>
                    </a:lnTo>
                    <a:lnTo>
                      <a:pt x="211" y="287"/>
                    </a:lnTo>
                    <a:lnTo>
                      <a:pt x="219" y="287"/>
                    </a:lnTo>
                    <a:lnTo>
                      <a:pt x="245" y="287"/>
                    </a:lnTo>
                    <a:lnTo>
                      <a:pt x="245" y="279"/>
                    </a:lnTo>
                    <a:lnTo>
                      <a:pt x="253" y="279"/>
                    </a:lnTo>
                    <a:lnTo>
                      <a:pt x="262" y="279"/>
                    </a:lnTo>
                    <a:lnTo>
                      <a:pt x="270" y="279"/>
                    </a:lnTo>
                    <a:lnTo>
                      <a:pt x="278" y="270"/>
                    </a:lnTo>
                    <a:lnTo>
                      <a:pt x="278" y="262"/>
                    </a:lnTo>
                    <a:lnTo>
                      <a:pt x="287" y="262"/>
                    </a:lnTo>
                    <a:lnTo>
                      <a:pt x="295" y="253"/>
                    </a:lnTo>
                    <a:lnTo>
                      <a:pt x="295" y="245"/>
                    </a:lnTo>
                    <a:lnTo>
                      <a:pt x="304" y="245"/>
                    </a:lnTo>
                    <a:lnTo>
                      <a:pt x="304" y="236"/>
                    </a:lnTo>
                    <a:lnTo>
                      <a:pt x="312" y="228"/>
                    </a:lnTo>
                    <a:lnTo>
                      <a:pt x="321" y="203"/>
                    </a:lnTo>
                    <a:lnTo>
                      <a:pt x="321" y="194"/>
                    </a:lnTo>
                    <a:lnTo>
                      <a:pt x="329" y="194"/>
                    </a:lnTo>
                    <a:lnTo>
                      <a:pt x="329" y="186"/>
                    </a:lnTo>
                    <a:lnTo>
                      <a:pt x="329" y="177"/>
                    </a:lnTo>
                    <a:lnTo>
                      <a:pt x="329" y="152"/>
                    </a:lnTo>
                    <a:lnTo>
                      <a:pt x="329" y="144"/>
                    </a:lnTo>
                    <a:lnTo>
                      <a:pt x="329" y="127"/>
                    </a:lnTo>
                    <a:lnTo>
                      <a:pt x="329" y="118"/>
                    </a:lnTo>
                    <a:lnTo>
                      <a:pt x="329" y="110"/>
                    </a:lnTo>
                    <a:lnTo>
                      <a:pt x="329" y="101"/>
                    </a:lnTo>
                    <a:lnTo>
                      <a:pt x="329" y="93"/>
                    </a:lnTo>
                    <a:lnTo>
                      <a:pt x="329" y="84"/>
                    </a:lnTo>
                    <a:lnTo>
                      <a:pt x="329" y="76"/>
                    </a:lnTo>
                    <a:lnTo>
                      <a:pt x="329" y="68"/>
                    </a:lnTo>
                    <a:lnTo>
                      <a:pt x="329" y="59"/>
                    </a:lnTo>
                    <a:lnTo>
                      <a:pt x="321" y="51"/>
                    </a:lnTo>
                    <a:lnTo>
                      <a:pt x="321" y="42"/>
                    </a:lnTo>
                    <a:lnTo>
                      <a:pt x="312" y="42"/>
                    </a:lnTo>
                    <a:lnTo>
                      <a:pt x="312" y="34"/>
                    </a:lnTo>
                    <a:lnTo>
                      <a:pt x="304" y="25"/>
                    </a:lnTo>
                    <a:lnTo>
                      <a:pt x="295" y="25"/>
                    </a:lnTo>
                    <a:lnTo>
                      <a:pt x="287" y="25"/>
                    </a:lnTo>
                    <a:lnTo>
                      <a:pt x="287" y="17"/>
                    </a:lnTo>
                    <a:lnTo>
                      <a:pt x="278" y="17"/>
                    </a:lnTo>
                    <a:lnTo>
                      <a:pt x="278" y="8"/>
                    </a:lnTo>
                    <a:lnTo>
                      <a:pt x="270" y="8"/>
                    </a:lnTo>
                    <a:lnTo>
                      <a:pt x="262" y="8"/>
                    </a:lnTo>
                    <a:lnTo>
                      <a:pt x="253" y="8"/>
                    </a:lnTo>
                    <a:lnTo>
                      <a:pt x="253" y="0"/>
                    </a:lnTo>
                    <a:lnTo>
                      <a:pt x="245" y="0"/>
                    </a:lnTo>
                    <a:lnTo>
                      <a:pt x="236" y="0"/>
                    </a:lnTo>
                    <a:lnTo>
                      <a:pt x="228" y="0"/>
                    </a:lnTo>
                    <a:lnTo>
                      <a:pt x="219" y="0"/>
                    </a:lnTo>
                    <a:lnTo>
                      <a:pt x="211" y="0"/>
                    </a:lnTo>
                    <a:lnTo>
                      <a:pt x="202" y="0"/>
                    </a:lnTo>
                    <a:lnTo>
                      <a:pt x="194" y="8"/>
                    </a:lnTo>
                    <a:lnTo>
                      <a:pt x="186" y="8"/>
                    </a:lnTo>
                    <a:lnTo>
                      <a:pt x="177" y="8"/>
                    </a:lnTo>
                    <a:lnTo>
                      <a:pt x="177" y="17"/>
                    </a:lnTo>
                    <a:lnTo>
                      <a:pt x="177" y="25"/>
                    </a:lnTo>
                    <a:lnTo>
                      <a:pt x="169" y="25"/>
                    </a:lnTo>
                    <a:lnTo>
                      <a:pt x="160" y="25"/>
                    </a:lnTo>
                    <a:lnTo>
                      <a:pt x="152" y="34"/>
                    </a:lnTo>
                    <a:lnTo>
                      <a:pt x="152" y="42"/>
                    </a:lnTo>
                    <a:lnTo>
                      <a:pt x="143" y="42"/>
                    </a:lnTo>
                    <a:lnTo>
                      <a:pt x="135" y="42"/>
                    </a:lnTo>
                    <a:lnTo>
                      <a:pt x="135" y="51"/>
                    </a:lnTo>
                    <a:lnTo>
                      <a:pt x="135" y="59"/>
                    </a:lnTo>
                    <a:lnTo>
                      <a:pt x="127" y="59"/>
                    </a:lnTo>
                    <a:lnTo>
                      <a:pt x="127" y="68"/>
                    </a:lnTo>
                    <a:lnTo>
                      <a:pt x="127" y="76"/>
                    </a:lnTo>
                    <a:lnTo>
                      <a:pt x="118" y="76"/>
                    </a:lnTo>
                    <a:lnTo>
                      <a:pt x="118" y="84"/>
                    </a:lnTo>
                    <a:lnTo>
                      <a:pt x="118" y="93"/>
                    </a:lnTo>
                  </a:path>
                </a:pathLst>
              </a:custGeom>
              <a:gradFill rotWithShape="0">
                <a:gsLst>
                  <a:gs pos="0">
                    <a:srgbClr val="B08C5E"/>
                  </a:gs>
                  <a:gs pos="100000">
                    <a:srgbClr val="8F5B1A"/>
                  </a:gs>
                </a:gsLst>
                <a:path path="rect">
                  <a:fillToRect l="50000" t="50000" r="50000" b="50000"/>
                </a:path>
              </a:gradFill>
              <a:ln w="254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796" name="Freeform 44">
                <a:extLst>
                  <a:ext uri="{FF2B5EF4-FFF2-40B4-BE49-F238E27FC236}">
                    <a16:creationId xmlns:a16="http://schemas.microsoft.com/office/drawing/2014/main" id="{A7637782-C2DA-6E56-FC5D-3A8C589D3A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9" y="2349"/>
                <a:ext cx="499" cy="414"/>
              </a:xfrm>
              <a:custGeom>
                <a:avLst/>
                <a:gdLst>
                  <a:gd name="T0" fmla="*/ 490 w 499"/>
                  <a:gd name="T1" fmla="*/ 93 h 414"/>
                  <a:gd name="T2" fmla="*/ 473 w 499"/>
                  <a:gd name="T3" fmla="*/ 76 h 414"/>
                  <a:gd name="T4" fmla="*/ 456 w 499"/>
                  <a:gd name="T5" fmla="*/ 67 h 414"/>
                  <a:gd name="T6" fmla="*/ 430 w 499"/>
                  <a:gd name="T7" fmla="*/ 51 h 414"/>
                  <a:gd name="T8" fmla="*/ 405 w 499"/>
                  <a:gd name="T9" fmla="*/ 34 h 414"/>
                  <a:gd name="T10" fmla="*/ 363 w 499"/>
                  <a:gd name="T11" fmla="*/ 34 h 414"/>
                  <a:gd name="T12" fmla="*/ 321 w 499"/>
                  <a:gd name="T13" fmla="*/ 25 h 414"/>
                  <a:gd name="T14" fmla="*/ 253 w 499"/>
                  <a:gd name="T15" fmla="*/ 0 h 414"/>
                  <a:gd name="T16" fmla="*/ 186 w 499"/>
                  <a:gd name="T17" fmla="*/ 0 h 414"/>
                  <a:gd name="T18" fmla="*/ 118 w 499"/>
                  <a:gd name="T19" fmla="*/ 0 h 414"/>
                  <a:gd name="T20" fmla="*/ 51 w 499"/>
                  <a:gd name="T21" fmla="*/ 0 h 414"/>
                  <a:gd name="T22" fmla="*/ 34 w 499"/>
                  <a:gd name="T23" fmla="*/ 8 h 414"/>
                  <a:gd name="T24" fmla="*/ 25 w 499"/>
                  <a:gd name="T25" fmla="*/ 25 h 414"/>
                  <a:gd name="T26" fmla="*/ 17 w 499"/>
                  <a:gd name="T27" fmla="*/ 51 h 414"/>
                  <a:gd name="T28" fmla="*/ 8 w 499"/>
                  <a:gd name="T29" fmla="*/ 93 h 414"/>
                  <a:gd name="T30" fmla="*/ 8 w 499"/>
                  <a:gd name="T31" fmla="*/ 135 h 414"/>
                  <a:gd name="T32" fmla="*/ 8 w 499"/>
                  <a:gd name="T33" fmla="*/ 160 h 414"/>
                  <a:gd name="T34" fmla="*/ 0 w 499"/>
                  <a:gd name="T35" fmla="*/ 177 h 414"/>
                  <a:gd name="T36" fmla="*/ 0 w 499"/>
                  <a:gd name="T37" fmla="*/ 219 h 414"/>
                  <a:gd name="T38" fmla="*/ 0 w 499"/>
                  <a:gd name="T39" fmla="*/ 253 h 414"/>
                  <a:gd name="T40" fmla="*/ 0 w 499"/>
                  <a:gd name="T41" fmla="*/ 278 h 414"/>
                  <a:gd name="T42" fmla="*/ 8 w 499"/>
                  <a:gd name="T43" fmla="*/ 303 h 414"/>
                  <a:gd name="T44" fmla="*/ 25 w 499"/>
                  <a:gd name="T45" fmla="*/ 329 h 414"/>
                  <a:gd name="T46" fmla="*/ 68 w 499"/>
                  <a:gd name="T47" fmla="*/ 371 h 414"/>
                  <a:gd name="T48" fmla="*/ 84 w 499"/>
                  <a:gd name="T49" fmla="*/ 379 h 414"/>
                  <a:gd name="T50" fmla="*/ 101 w 499"/>
                  <a:gd name="T51" fmla="*/ 396 h 414"/>
                  <a:gd name="T52" fmla="*/ 127 w 499"/>
                  <a:gd name="T53" fmla="*/ 405 h 414"/>
                  <a:gd name="T54" fmla="*/ 152 w 499"/>
                  <a:gd name="T55" fmla="*/ 413 h 414"/>
                  <a:gd name="T56" fmla="*/ 177 w 499"/>
                  <a:gd name="T57" fmla="*/ 413 h 414"/>
                  <a:gd name="T58" fmla="*/ 203 w 499"/>
                  <a:gd name="T59" fmla="*/ 413 h 414"/>
                  <a:gd name="T60" fmla="*/ 245 w 499"/>
                  <a:gd name="T61" fmla="*/ 396 h 414"/>
                  <a:gd name="T62" fmla="*/ 262 w 499"/>
                  <a:gd name="T63" fmla="*/ 379 h 414"/>
                  <a:gd name="T64" fmla="*/ 279 w 499"/>
                  <a:gd name="T65" fmla="*/ 362 h 414"/>
                  <a:gd name="T66" fmla="*/ 304 w 499"/>
                  <a:gd name="T67" fmla="*/ 346 h 414"/>
                  <a:gd name="T68" fmla="*/ 329 w 499"/>
                  <a:gd name="T69" fmla="*/ 329 h 414"/>
                  <a:gd name="T70" fmla="*/ 346 w 499"/>
                  <a:gd name="T71" fmla="*/ 320 h 414"/>
                  <a:gd name="T72" fmla="*/ 388 w 499"/>
                  <a:gd name="T73" fmla="*/ 312 h 414"/>
                  <a:gd name="T74" fmla="*/ 447 w 499"/>
                  <a:gd name="T75" fmla="*/ 278 h 414"/>
                  <a:gd name="T76" fmla="*/ 464 w 499"/>
                  <a:gd name="T77" fmla="*/ 270 h 414"/>
                  <a:gd name="T78" fmla="*/ 481 w 499"/>
                  <a:gd name="T79" fmla="*/ 253 h 414"/>
                  <a:gd name="T80" fmla="*/ 490 w 499"/>
                  <a:gd name="T81" fmla="*/ 236 h 414"/>
                  <a:gd name="T82" fmla="*/ 498 w 499"/>
                  <a:gd name="T83" fmla="*/ 219 h 414"/>
                  <a:gd name="T84" fmla="*/ 498 w 499"/>
                  <a:gd name="T85" fmla="*/ 194 h 414"/>
                  <a:gd name="T86" fmla="*/ 498 w 499"/>
                  <a:gd name="T87" fmla="*/ 169 h 414"/>
                  <a:gd name="T88" fmla="*/ 498 w 499"/>
                  <a:gd name="T89" fmla="*/ 143 h 414"/>
                  <a:gd name="T90" fmla="*/ 498 w 499"/>
                  <a:gd name="T91" fmla="*/ 118 h 41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499" h="414">
                    <a:moveTo>
                      <a:pt x="498" y="101"/>
                    </a:moveTo>
                    <a:lnTo>
                      <a:pt x="498" y="93"/>
                    </a:lnTo>
                    <a:lnTo>
                      <a:pt x="490" y="93"/>
                    </a:lnTo>
                    <a:lnTo>
                      <a:pt x="481" y="84"/>
                    </a:lnTo>
                    <a:lnTo>
                      <a:pt x="481" y="76"/>
                    </a:lnTo>
                    <a:lnTo>
                      <a:pt x="473" y="76"/>
                    </a:lnTo>
                    <a:lnTo>
                      <a:pt x="473" y="67"/>
                    </a:lnTo>
                    <a:lnTo>
                      <a:pt x="464" y="67"/>
                    </a:lnTo>
                    <a:lnTo>
                      <a:pt x="456" y="67"/>
                    </a:lnTo>
                    <a:lnTo>
                      <a:pt x="447" y="59"/>
                    </a:lnTo>
                    <a:lnTo>
                      <a:pt x="439" y="51"/>
                    </a:lnTo>
                    <a:lnTo>
                      <a:pt x="430" y="51"/>
                    </a:lnTo>
                    <a:lnTo>
                      <a:pt x="422" y="42"/>
                    </a:lnTo>
                    <a:lnTo>
                      <a:pt x="414" y="42"/>
                    </a:lnTo>
                    <a:lnTo>
                      <a:pt x="405" y="34"/>
                    </a:lnTo>
                    <a:lnTo>
                      <a:pt x="397" y="34"/>
                    </a:lnTo>
                    <a:lnTo>
                      <a:pt x="371" y="34"/>
                    </a:lnTo>
                    <a:lnTo>
                      <a:pt x="363" y="34"/>
                    </a:lnTo>
                    <a:lnTo>
                      <a:pt x="355" y="25"/>
                    </a:lnTo>
                    <a:lnTo>
                      <a:pt x="329" y="25"/>
                    </a:lnTo>
                    <a:lnTo>
                      <a:pt x="321" y="25"/>
                    </a:lnTo>
                    <a:lnTo>
                      <a:pt x="295" y="25"/>
                    </a:lnTo>
                    <a:lnTo>
                      <a:pt x="279" y="25"/>
                    </a:lnTo>
                    <a:lnTo>
                      <a:pt x="253" y="0"/>
                    </a:lnTo>
                    <a:lnTo>
                      <a:pt x="228" y="0"/>
                    </a:lnTo>
                    <a:lnTo>
                      <a:pt x="211" y="0"/>
                    </a:lnTo>
                    <a:lnTo>
                      <a:pt x="186" y="0"/>
                    </a:lnTo>
                    <a:lnTo>
                      <a:pt x="160" y="0"/>
                    </a:lnTo>
                    <a:lnTo>
                      <a:pt x="143" y="0"/>
                    </a:lnTo>
                    <a:lnTo>
                      <a:pt x="118" y="0"/>
                    </a:lnTo>
                    <a:lnTo>
                      <a:pt x="93" y="0"/>
                    </a:lnTo>
                    <a:lnTo>
                      <a:pt x="76" y="0"/>
                    </a:lnTo>
                    <a:lnTo>
                      <a:pt x="51" y="0"/>
                    </a:lnTo>
                    <a:lnTo>
                      <a:pt x="42" y="0"/>
                    </a:lnTo>
                    <a:lnTo>
                      <a:pt x="42" y="8"/>
                    </a:lnTo>
                    <a:lnTo>
                      <a:pt x="34" y="8"/>
                    </a:lnTo>
                    <a:lnTo>
                      <a:pt x="25" y="8"/>
                    </a:lnTo>
                    <a:lnTo>
                      <a:pt x="25" y="17"/>
                    </a:lnTo>
                    <a:lnTo>
                      <a:pt x="25" y="25"/>
                    </a:lnTo>
                    <a:lnTo>
                      <a:pt x="25" y="34"/>
                    </a:lnTo>
                    <a:lnTo>
                      <a:pt x="25" y="42"/>
                    </a:lnTo>
                    <a:lnTo>
                      <a:pt x="17" y="51"/>
                    </a:lnTo>
                    <a:lnTo>
                      <a:pt x="17" y="76"/>
                    </a:lnTo>
                    <a:lnTo>
                      <a:pt x="8" y="84"/>
                    </a:lnTo>
                    <a:lnTo>
                      <a:pt x="8" y="93"/>
                    </a:lnTo>
                    <a:lnTo>
                      <a:pt x="8" y="101"/>
                    </a:lnTo>
                    <a:lnTo>
                      <a:pt x="8" y="126"/>
                    </a:lnTo>
                    <a:lnTo>
                      <a:pt x="8" y="135"/>
                    </a:lnTo>
                    <a:lnTo>
                      <a:pt x="8" y="143"/>
                    </a:lnTo>
                    <a:lnTo>
                      <a:pt x="8" y="152"/>
                    </a:lnTo>
                    <a:lnTo>
                      <a:pt x="8" y="160"/>
                    </a:lnTo>
                    <a:lnTo>
                      <a:pt x="8" y="169"/>
                    </a:lnTo>
                    <a:lnTo>
                      <a:pt x="0" y="169"/>
                    </a:lnTo>
                    <a:lnTo>
                      <a:pt x="0" y="177"/>
                    </a:lnTo>
                    <a:lnTo>
                      <a:pt x="0" y="185"/>
                    </a:lnTo>
                    <a:lnTo>
                      <a:pt x="0" y="211"/>
                    </a:lnTo>
                    <a:lnTo>
                      <a:pt x="0" y="219"/>
                    </a:lnTo>
                    <a:lnTo>
                      <a:pt x="0" y="236"/>
                    </a:lnTo>
                    <a:lnTo>
                      <a:pt x="0" y="244"/>
                    </a:lnTo>
                    <a:lnTo>
                      <a:pt x="0" y="253"/>
                    </a:lnTo>
                    <a:lnTo>
                      <a:pt x="0" y="261"/>
                    </a:lnTo>
                    <a:lnTo>
                      <a:pt x="0" y="270"/>
                    </a:lnTo>
                    <a:lnTo>
                      <a:pt x="0" y="278"/>
                    </a:lnTo>
                    <a:lnTo>
                      <a:pt x="0" y="287"/>
                    </a:lnTo>
                    <a:lnTo>
                      <a:pt x="8" y="295"/>
                    </a:lnTo>
                    <a:lnTo>
                      <a:pt x="8" y="303"/>
                    </a:lnTo>
                    <a:lnTo>
                      <a:pt x="17" y="312"/>
                    </a:lnTo>
                    <a:lnTo>
                      <a:pt x="25" y="320"/>
                    </a:lnTo>
                    <a:lnTo>
                      <a:pt x="25" y="329"/>
                    </a:lnTo>
                    <a:lnTo>
                      <a:pt x="42" y="346"/>
                    </a:lnTo>
                    <a:lnTo>
                      <a:pt x="68" y="362"/>
                    </a:lnTo>
                    <a:lnTo>
                      <a:pt x="68" y="371"/>
                    </a:lnTo>
                    <a:lnTo>
                      <a:pt x="76" y="371"/>
                    </a:lnTo>
                    <a:lnTo>
                      <a:pt x="76" y="379"/>
                    </a:lnTo>
                    <a:lnTo>
                      <a:pt x="84" y="379"/>
                    </a:lnTo>
                    <a:lnTo>
                      <a:pt x="93" y="388"/>
                    </a:lnTo>
                    <a:lnTo>
                      <a:pt x="93" y="396"/>
                    </a:lnTo>
                    <a:lnTo>
                      <a:pt x="101" y="396"/>
                    </a:lnTo>
                    <a:lnTo>
                      <a:pt x="110" y="396"/>
                    </a:lnTo>
                    <a:lnTo>
                      <a:pt x="118" y="405"/>
                    </a:lnTo>
                    <a:lnTo>
                      <a:pt x="127" y="405"/>
                    </a:lnTo>
                    <a:lnTo>
                      <a:pt x="135" y="413"/>
                    </a:lnTo>
                    <a:lnTo>
                      <a:pt x="143" y="413"/>
                    </a:lnTo>
                    <a:lnTo>
                      <a:pt x="152" y="413"/>
                    </a:lnTo>
                    <a:lnTo>
                      <a:pt x="160" y="413"/>
                    </a:lnTo>
                    <a:lnTo>
                      <a:pt x="169" y="413"/>
                    </a:lnTo>
                    <a:lnTo>
                      <a:pt x="177" y="413"/>
                    </a:lnTo>
                    <a:lnTo>
                      <a:pt x="186" y="413"/>
                    </a:lnTo>
                    <a:lnTo>
                      <a:pt x="194" y="413"/>
                    </a:lnTo>
                    <a:lnTo>
                      <a:pt x="203" y="413"/>
                    </a:lnTo>
                    <a:lnTo>
                      <a:pt x="211" y="413"/>
                    </a:lnTo>
                    <a:lnTo>
                      <a:pt x="219" y="405"/>
                    </a:lnTo>
                    <a:lnTo>
                      <a:pt x="245" y="396"/>
                    </a:lnTo>
                    <a:lnTo>
                      <a:pt x="253" y="388"/>
                    </a:lnTo>
                    <a:lnTo>
                      <a:pt x="262" y="388"/>
                    </a:lnTo>
                    <a:lnTo>
                      <a:pt x="262" y="379"/>
                    </a:lnTo>
                    <a:lnTo>
                      <a:pt x="270" y="379"/>
                    </a:lnTo>
                    <a:lnTo>
                      <a:pt x="279" y="371"/>
                    </a:lnTo>
                    <a:lnTo>
                      <a:pt x="279" y="362"/>
                    </a:lnTo>
                    <a:lnTo>
                      <a:pt x="287" y="362"/>
                    </a:lnTo>
                    <a:lnTo>
                      <a:pt x="295" y="362"/>
                    </a:lnTo>
                    <a:lnTo>
                      <a:pt x="304" y="346"/>
                    </a:lnTo>
                    <a:lnTo>
                      <a:pt x="312" y="346"/>
                    </a:lnTo>
                    <a:lnTo>
                      <a:pt x="321" y="337"/>
                    </a:lnTo>
                    <a:lnTo>
                      <a:pt x="329" y="329"/>
                    </a:lnTo>
                    <a:lnTo>
                      <a:pt x="338" y="329"/>
                    </a:lnTo>
                    <a:lnTo>
                      <a:pt x="346" y="329"/>
                    </a:lnTo>
                    <a:lnTo>
                      <a:pt x="346" y="320"/>
                    </a:lnTo>
                    <a:lnTo>
                      <a:pt x="355" y="312"/>
                    </a:lnTo>
                    <a:lnTo>
                      <a:pt x="380" y="312"/>
                    </a:lnTo>
                    <a:lnTo>
                      <a:pt x="388" y="312"/>
                    </a:lnTo>
                    <a:lnTo>
                      <a:pt x="414" y="295"/>
                    </a:lnTo>
                    <a:lnTo>
                      <a:pt x="439" y="278"/>
                    </a:lnTo>
                    <a:lnTo>
                      <a:pt x="447" y="278"/>
                    </a:lnTo>
                    <a:lnTo>
                      <a:pt x="447" y="270"/>
                    </a:lnTo>
                    <a:lnTo>
                      <a:pt x="456" y="270"/>
                    </a:lnTo>
                    <a:lnTo>
                      <a:pt x="464" y="270"/>
                    </a:lnTo>
                    <a:lnTo>
                      <a:pt x="464" y="261"/>
                    </a:lnTo>
                    <a:lnTo>
                      <a:pt x="473" y="253"/>
                    </a:lnTo>
                    <a:lnTo>
                      <a:pt x="481" y="253"/>
                    </a:lnTo>
                    <a:lnTo>
                      <a:pt x="481" y="244"/>
                    </a:lnTo>
                    <a:lnTo>
                      <a:pt x="490" y="244"/>
                    </a:lnTo>
                    <a:lnTo>
                      <a:pt x="490" y="236"/>
                    </a:lnTo>
                    <a:lnTo>
                      <a:pt x="498" y="236"/>
                    </a:lnTo>
                    <a:lnTo>
                      <a:pt x="498" y="228"/>
                    </a:lnTo>
                    <a:lnTo>
                      <a:pt x="498" y="219"/>
                    </a:lnTo>
                    <a:lnTo>
                      <a:pt x="498" y="211"/>
                    </a:lnTo>
                    <a:lnTo>
                      <a:pt x="498" y="202"/>
                    </a:lnTo>
                    <a:lnTo>
                      <a:pt x="498" y="194"/>
                    </a:lnTo>
                    <a:lnTo>
                      <a:pt x="498" y="185"/>
                    </a:lnTo>
                    <a:lnTo>
                      <a:pt x="498" y="177"/>
                    </a:lnTo>
                    <a:lnTo>
                      <a:pt x="498" y="169"/>
                    </a:lnTo>
                    <a:lnTo>
                      <a:pt x="498" y="160"/>
                    </a:lnTo>
                    <a:lnTo>
                      <a:pt x="498" y="152"/>
                    </a:lnTo>
                    <a:lnTo>
                      <a:pt x="498" y="143"/>
                    </a:lnTo>
                    <a:lnTo>
                      <a:pt x="498" y="135"/>
                    </a:lnTo>
                    <a:lnTo>
                      <a:pt x="498" y="126"/>
                    </a:lnTo>
                    <a:lnTo>
                      <a:pt x="498" y="118"/>
                    </a:lnTo>
                    <a:lnTo>
                      <a:pt x="498" y="110"/>
                    </a:lnTo>
                    <a:lnTo>
                      <a:pt x="498" y="101"/>
                    </a:lnTo>
                  </a:path>
                </a:pathLst>
              </a:custGeom>
              <a:gradFill rotWithShape="0">
                <a:gsLst>
                  <a:gs pos="0">
                    <a:srgbClr val="8F5B1A"/>
                  </a:gs>
                  <a:gs pos="100000">
                    <a:srgbClr val="A57C48"/>
                  </a:gs>
                </a:gsLst>
                <a:path path="rect">
                  <a:fillToRect l="50000" t="50000" r="50000" b="50000"/>
                </a:path>
              </a:gradFill>
              <a:ln w="254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797" name="Freeform 45">
                <a:extLst>
                  <a:ext uri="{FF2B5EF4-FFF2-40B4-BE49-F238E27FC236}">
                    <a16:creationId xmlns:a16="http://schemas.microsoft.com/office/drawing/2014/main" id="{36DFC020-57D0-2152-507D-1530C61FCB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3" y="2028"/>
                <a:ext cx="465" cy="431"/>
              </a:xfrm>
              <a:custGeom>
                <a:avLst/>
                <a:gdLst>
                  <a:gd name="T0" fmla="*/ 67 w 465"/>
                  <a:gd name="T1" fmla="*/ 34 h 431"/>
                  <a:gd name="T2" fmla="*/ 51 w 465"/>
                  <a:gd name="T3" fmla="*/ 42 h 431"/>
                  <a:gd name="T4" fmla="*/ 34 w 465"/>
                  <a:gd name="T5" fmla="*/ 59 h 431"/>
                  <a:gd name="T6" fmla="*/ 25 w 465"/>
                  <a:gd name="T7" fmla="*/ 76 h 431"/>
                  <a:gd name="T8" fmla="*/ 8 w 465"/>
                  <a:gd name="T9" fmla="*/ 101 h 431"/>
                  <a:gd name="T10" fmla="*/ 0 w 465"/>
                  <a:gd name="T11" fmla="*/ 152 h 431"/>
                  <a:gd name="T12" fmla="*/ 0 w 465"/>
                  <a:gd name="T13" fmla="*/ 177 h 431"/>
                  <a:gd name="T14" fmla="*/ 8 w 465"/>
                  <a:gd name="T15" fmla="*/ 202 h 431"/>
                  <a:gd name="T16" fmla="*/ 17 w 465"/>
                  <a:gd name="T17" fmla="*/ 219 h 431"/>
                  <a:gd name="T18" fmla="*/ 101 w 465"/>
                  <a:gd name="T19" fmla="*/ 304 h 431"/>
                  <a:gd name="T20" fmla="*/ 211 w 465"/>
                  <a:gd name="T21" fmla="*/ 388 h 431"/>
                  <a:gd name="T22" fmla="*/ 253 w 465"/>
                  <a:gd name="T23" fmla="*/ 405 h 431"/>
                  <a:gd name="T24" fmla="*/ 295 w 465"/>
                  <a:gd name="T25" fmla="*/ 430 h 431"/>
                  <a:gd name="T26" fmla="*/ 346 w 465"/>
                  <a:gd name="T27" fmla="*/ 430 h 431"/>
                  <a:gd name="T28" fmla="*/ 371 w 465"/>
                  <a:gd name="T29" fmla="*/ 405 h 431"/>
                  <a:gd name="T30" fmla="*/ 380 w 465"/>
                  <a:gd name="T31" fmla="*/ 388 h 431"/>
                  <a:gd name="T32" fmla="*/ 388 w 465"/>
                  <a:gd name="T33" fmla="*/ 363 h 431"/>
                  <a:gd name="T34" fmla="*/ 405 w 465"/>
                  <a:gd name="T35" fmla="*/ 346 h 431"/>
                  <a:gd name="T36" fmla="*/ 413 w 465"/>
                  <a:gd name="T37" fmla="*/ 329 h 431"/>
                  <a:gd name="T38" fmla="*/ 430 w 465"/>
                  <a:gd name="T39" fmla="*/ 304 h 431"/>
                  <a:gd name="T40" fmla="*/ 439 w 465"/>
                  <a:gd name="T41" fmla="*/ 287 h 431"/>
                  <a:gd name="T42" fmla="*/ 439 w 465"/>
                  <a:gd name="T43" fmla="*/ 261 h 431"/>
                  <a:gd name="T44" fmla="*/ 447 w 465"/>
                  <a:gd name="T45" fmla="*/ 245 h 431"/>
                  <a:gd name="T46" fmla="*/ 456 w 465"/>
                  <a:gd name="T47" fmla="*/ 219 h 431"/>
                  <a:gd name="T48" fmla="*/ 464 w 465"/>
                  <a:gd name="T49" fmla="*/ 194 h 431"/>
                  <a:gd name="T50" fmla="*/ 456 w 465"/>
                  <a:gd name="T51" fmla="*/ 160 h 431"/>
                  <a:gd name="T52" fmla="*/ 439 w 465"/>
                  <a:gd name="T53" fmla="*/ 143 h 431"/>
                  <a:gd name="T54" fmla="*/ 430 w 465"/>
                  <a:gd name="T55" fmla="*/ 126 h 431"/>
                  <a:gd name="T56" fmla="*/ 422 w 465"/>
                  <a:gd name="T57" fmla="*/ 110 h 431"/>
                  <a:gd name="T58" fmla="*/ 413 w 465"/>
                  <a:gd name="T59" fmla="*/ 84 h 431"/>
                  <a:gd name="T60" fmla="*/ 397 w 465"/>
                  <a:gd name="T61" fmla="*/ 76 h 431"/>
                  <a:gd name="T62" fmla="*/ 388 w 465"/>
                  <a:gd name="T63" fmla="*/ 59 h 431"/>
                  <a:gd name="T64" fmla="*/ 363 w 465"/>
                  <a:gd name="T65" fmla="*/ 51 h 431"/>
                  <a:gd name="T66" fmla="*/ 354 w 465"/>
                  <a:gd name="T67" fmla="*/ 34 h 431"/>
                  <a:gd name="T68" fmla="*/ 329 w 465"/>
                  <a:gd name="T69" fmla="*/ 34 h 431"/>
                  <a:gd name="T70" fmla="*/ 304 w 465"/>
                  <a:gd name="T71" fmla="*/ 25 h 431"/>
                  <a:gd name="T72" fmla="*/ 278 w 465"/>
                  <a:gd name="T73" fmla="*/ 25 h 431"/>
                  <a:gd name="T74" fmla="*/ 253 w 465"/>
                  <a:gd name="T75" fmla="*/ 17 h 431"/>
                  <a:gd name="T76" fmla="*/ 211 w 465"/>
                  <a:gd name="T77" fmla="*/ 17 h 431"/>
                  <a:gd name="T78" fmla="*/ 186 w 465"/>
                  <a:gd name="T79" fmla="*/ 17 h 431"/>
                  <a:gd name="T80" fmla="*/ 160 w 465"/>
                  <a:gd name="T81" fmla="*/ 17 h 431"/>
                  <a:gd name="T82" fmla="*/ 143 w 465"/>
                  <a:gd name="T83" fmla="*/ 8 h 431"/>
                  <a:gd name="T84" fmla="*/ 118 w 465"/>
                  <a:gd name="T85" fmla="*/ 0 h 431"/>
                  <a:gd name="T86" fmla="*/ 101 w 465"/>
                  <a:gd name="T87" fmla="*/ 8 h 431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465" h="431">
                    <a:moveTo>
                      <a:pt x="93" y="8"/>
                    </a:moveTo>
                    <a:lnTo>
                      <a:pt x="67" y="25"/>
                    </a:lnTo>
                    <a:lnTo>
                      <a:pt x="67" y="34"/>
                    </a:lnTo>
                    <a:lnTo>
                      <a:pt x="59" y="34"/>
                    </a:lnTo>
                    <a:lnTo>
                      <a:pt x="51" y="34"/>
                    </a:lnTo>
                    <a:lnTo>
                      <a:pt x="51" y="42"/>
                    </a:lnTo>
                    <a:lnTo>
                      <a:pt x="51" y="51"/>
                    </a:lnTo>
                    <a:lnTo>
                      <a:pt x="42" y="51"/>
                    </a:lnTo>
                    <a:lnTo>
                      <a:pt x="34" y="59"/>
                    </a:lnTo>
                    <a:lnTo>
                      <a:pt x="34" y="67"/>
                    </a:lnTo>
                    <a:lnTo>
                      <a:pt x="25" y="67"/>
                    </a:lnTo>
                    <a:lnTo>
                      <a:pt x="25" y="76"/>
                    </a:lnTo>
                    <a:lnTo>
                      <a:pt x="17" y="84"/>
                    </a:lnTo>
                    <a:lnTo>
                      <a:pt x="8" y="93"/>
                    </a:lnTo>
                    <a:lnTo>
                      <a:pt x="8" y="101"/>
                    </a:lnTo>
                    <a:lnTo>
                      <a:pt x="0" y="101"/>
                    </a:lnTo>
                    <a:lnTo>
                      <a:pt x="0" y="126"/>
                    </a:lnTo>
                    <a:lnTo>
                      <a:pt x="0" y="152"/>
                    </a:lnTo>
                    <a:lnTo>
                      <a:pt x="0" y="160"/>
                    </a:lnTo>
                    <a:lnTo>
                      <a:pt x="0" y="169"/>
                    </a:lnTo>
                    <a:lnTo>
                      <a:pt x="0" y="177"/>
                    </a:lnTo>
                    <a:lnTo>
                      <a:pt x="0" y="185"/>
                    </a:lnTo>
                    <a:lnTo>
                      <a:pt x="8" y="194"/>
                    </a:lnTo>
                    <a:lnTo>
                      <a:pt x="8" y="202"/>
                    </a:lnTo>
                    <a:lnTo>
                      <a:pt x="17" y="202"/>
                    </a:lnTo>
                    <a:lnTo>
                      <a:pt x="17" y="211"/>
                    </a:lnTo>
                    <a:lnTo>
                      <a:pt x="17" y="219"/>
                    </a:lnTo>
                    <a:lnTo>
                      <a:pt x="51" y="253"/>
                    </a:lnTo>
                    <a:lnTo>
                      <a:pt x="76" y="278"/>
                    </a:lnTo>
                    <a:lnTo>
                      <a:pt x="101" y="304"/>
                    </a:lnTo>
                    <a:lnTo>
                      <a:pt x="169" y="346"/>
                    </a:lnTo>
                    <a:lnTo>
                      <a:pt x="202" y="379"/>
                    </a:lnTo>
                    <a:lnTo>
                      <a:pt x="211" y="388"/>
                    </a:lnTo>
                    <a:lnTo>
                      <a:pt x="219" y="388"/>
                    </a:lnTo>
                    <a:lnTo>
                      <a:pt x="236" y="405"/>
                    </a:lnTo>
                    <a:lnTo>
                      <a:pt x="253" y="405"/>
                    </a:lnTo>
                    <a:lnTo>
                      <a:pt x="278" y="422"/>
                    </a:lnTo>
                    <a:lnTo>
                      <a:pt x="287" y="430"/>
                    </a:lnTo>
                    <a:lnTo>
                      <a:pt x="295" y="430"/>
                    </a:lnTo>
                    <a:lnTo>
                      <a:pt x="304" y="430"/>
                    </a:lnTo>
                    <a:lnTo>
                      <a:pt x="321" y="430"/>
                    </a:lnTo>
                    <a:lnTo>
                      <a:pt x="346" y="430"/>
                    </a:lnTo>
                    <a:lnTo>
                      <a:pt x="354" y="422"/>
                    </a:lnTo>
                    <a:lnTo>
                      <a:pt x="363" y="413"/>
                    </a:lnTo>
                    <a:lnTo>
                      <a:pt x="371" y="405"/>
                    </a:lnTo>
                    <a:lnTo>
                      <a:pt x="371" y="396"/>
                    </a:lnTo>
                    <a:lnTo>
                      <a:pt x="371" y="388"/>
                    </a:lnTo>
                    <a:lnTo>
                      <a:pt x="380" y="388"/>
                    </a:lnTo>
                    <a:lnTo>
                      <a:pt x="388" y="379"/>
                    </a:lnTo>
                    <a:lnTo>
                      <a:pt x="388" y="371"/>
                    </a:lnTo>
                    <a:lnTo>
                      <a:pt x="388" y="363"/>
                    </a:lnTo>
                    <a:lnTo>
                      <a:pt x="397" y="354"/>
                    </a:lnTo>
                    <a:lnTo>
                      <a:pt x="405" y="354"/>
                    </a:lnTo>
                    <a:lnTo>
                      <a:pt x="405" y="346"/>
                    </a:lnTo>
                    <a:lnTo>
                      <a:pt x="405" y="337"/>
                    </a:lnTo>
                    <a:lnTo>
                      <a:pt x="413" y="337"/>
                    </a:lnTo>
                    <a:lnTo>
                      <a:pt x="413" y="329"/>
                    </a:lnTo>
                    <a:lnTo>
                      <a:pt x="422" y="320"/>
                    </a:lnTo>
                    <a:lnTo>
                      <a:pt x="422" y="304"/>
                    </a:lnTo>
                    <a:lnTo>
                      <a:pt x="430" y="304"/>
                    </a:lnTo>
                    <a:lnTo>
                      <a:pt x="430" y="295"/>
                    </a:lnTo>
                    <a:lnTo>
                      <a:pt x="430" y="287"/>
                    </a:lnTo>
                    <a:lnTo>
                      <a:pt x="439" y="287"/>
                    </a:lnTo>
                    <a:lnTo>
                      <a:pt x="439" y="278"/>
                    </a:lnTo>
                    <a:lnTo>
                      <a:pt x="439" y="270"/>
                    </a:lnTo>
                    <a:lnTo>
                      <a:pt x="439" y="261"/>
                    </a:lnTo>
                    <a:lnTo>
                      <a:pt x="439" y="253"/>
                    </a:lnTo>
                    <a:lnTo>
                      <a:pt x="447" y="253"/>
                    </a:lnTo>
                    <a:lnTo>
                      <a:pt x="447" y="245"/>
                    </a:lnTo>
                    <a:lnTo>
                      <a:pt x="456" y="236"/>
                    </a:lnTo>
                    <a:lnTo>
                      <a:pt x="456" y="228"/>
                    </a:lnTo>
                    <a:lnTo>
                      <a:pt x="456" y="219"/>
                    </a:lnTo>
                    <a:lnTo>
                      <a:pt x="456" y="211"/>
                    </a:lnTo>
                    <a:lnTo>
                      <a:pt x="464" y="202"/>
                    </a:lnTo>
                    <a:lnTo>
                      <a:pt x="464" y="194"/>
                    </a:lnTo>
                    <a:lnTo>
                      <a:pt x="464" y="169"/>
                    </a:lnTo>
                    <a:lnTo>
                      <a:pt x="456" y="169"/>
                    </a:lnTo>
                    <a:lnTo>
                      <a:pt x="456" y="160"/>
                    </a:lnTo>
                    <a:lnTo>
                      <a:pt x="456" y="152"/>
                    </a:lnTo>
                    <a:lnTo>
                      <a:pt x="447" y="152"/>
                    </a:lnTo>
                    <a:lnTo>
                      <a:pt x="439" y="143"/>
                    </a:lnTo>
                    <a:lnTo>
                      <a:pt x="439" y="135"/>
                    </a:lnTo>
                    <a:lnTo>
                      <a:pt x="430" y="135"/>
                    </a:lnTo>
                    <a:lnTo>
                      <a:pt x="430" y="126"/>
                    </a:lnTo>
                    <a:lnTo>
                      <a:pt x="430" y="118"/>
                    </a:lnTo>
                    <a:lnTo>
                      <a:pt x="422" y="118"/>
                    </a:lnTo>
                    <a:lnTo>
                      <a:pt x="422" y="110"/>
                    </a:lnTo>
                    <a:lnTo>
                      <a:pt x="422" y="101"/>
                    </a:lnTo>
                    <a:lnTo>
                      <a:pt x="422" y="93"/>
                    </a:lnTo>
                    <a:lnTo>
                      <a:pt x="413" y="84"/>
                    </a:lnTo>
                    <a:lnTo>
                      <a:pt x="405" y="84"/>
                    </a:lnTo>
                    <a:lnTo>
                      <a:pt x="405" y="76"/>
                    </a:lnTo>
                    <a:lnTo>
                      <a:pt x="397" y="76"/>
                    </a:lnTo>
                    <a:lnTo>
                      <a:pt x="397" y="67"/>
                    </a:lnTo>
                    <a:lnTo>
                      <a:pt x="388" y="67"/>
                    </a:lnTo>
                    <a:lnTo>
                      <a:pt x="388" y="59"/>
                    </a:lnTo>
                    <a:lnTo>
                      <a:pt x="380" y="59"/>
                    </a:lnTo>
                    <a:lnTo>
                      <a:pt x="371" y="51"/>
                    </a:lnTo>
                    <a:lnTo>
                      <a:pt x="363" y="51"/>
                    </a:lnTo>
                    <a:lnTo>
                      <a:pt x="363" y="42"/>
                    </a:lnTo>
                    <a:lnTo>
                      <a:pt x="354" y="42"/>
                    </a:lnTo>
                    <a:lnTo>
                      <a:pt x="354" y="34"/>
                    </a:lnTo>
                    <a:lnTo>
                      <a:pt x="346" y="34"/>
                    </a:lnTo>
                    <a:lnTo>
                      <a:pt x="337" y="34"/>
                    </a:lnTo>
                    <a:lnTo>
                      <a:pt x="329" y="34"/>
                    </a:lnTo>
                    <a:lnTo>
                      <a:pt x="321" y="34"/>
                    </a:lnTo>
                    <a:lnTo>
                      <a:pt x="312" y="25"/>
                    </a:lnTo>
                    <a:lnTo>
                      <a:pt x="304" y="25"/>
                    </a:lnTo>
                    <a:lnTo>
                      <a:pt x="295" y="25"/>
                    </a:lnTo>
                    <a:lnTo>
                      <a:pt x="287" y="25"/>
                    </a:lnTo>
                    <a:lnTo>
                      <a:pt x="278" y="25"/>
                    </a:lnTo>
                    <a:lnTo>
                      <a:pt x="270" y="25"/>
                    </a:lnTo>
                    <a:lnTo>
                      <a:pt x="262" y="25"/>
                    </a:lnTo>
                    <a:lnTo>
                      <a:pt x="253" y="17"/>
                    </a:lnTo>
                    <a:lnTo>
                      <a:pt x="228" y="17"/>
                    </a:lnTo>
                    <a:lnTo>
                      <a:pt x="219" y="17"/>
                    </a:lnTo>
                    <a:lnTo>
                      <a:pt x="211" y="17"/>
                    </a:lnTo>
                    <a:lnTo>
                      <a:pt x="202" y="17"/>
                    </a:lnTo>
                    <a:lnTo>
                      <a:pt x="194" y="17"/>
                    </a:lnTo>
                    <a:lnTo>
                      <a:pt x="186" y="17"/>
                    </a:lnTo>
                    <a:lnTo>
                      <a:pt x="177" y="17"/>
                    </a:lnTo>
                    <a:lnTo>
                      <a:pt x="169" y="17"/>
                    </a:lnTo>
                    <a:lnTo>
                      <a:pt x="160" y="17"/>
                    </a:lnTo>
                    <a:lnTo>
                      <a:pt x="160" y="8"/>
                    </a:lnTo>
                    <a:lnTo>
                      <a:pt x="152" y="8"/>
                    </a:lnTo>
                    <a:lnTo>
                      <a:pt x="143" y="8"/>
                    </a:lnTo>
                    <a:lnTo>
                      <a:pt x="135" y="8"/>
                    </a:lnTo>
                    <a:lnTo>
                      <a:pt x="127" y="0"/>
                    </a:lnTo>
                    <a:lnTo>
                      <a:pt x="118" y="0"/>
                    </a:lnTo>
                    <a:lnTo>
                      <a:pt x="110" y="0"/>
                    </a:lnTo>
                    <a:lnTo>
                      <a:pt x="110" y="8"/>
                    </a:lnTo>
                    <a:lnTo>
                      <a:pt x="101" y="8"/>
                    </a:lnTo>
                    <a:lnTo>
                      <a:pt x="101" y="17"/>
                    </a:lnTo>
                  </a:path>
                </a:pathLst>
              </a:custGeom>
              <a:gradFill rotWithShape="0">
                <a:gsLst>
                  <a:gs pos="0">
                    <a:srgbClr val="6B4414"/>
                  </a:gs>
                  <a:gs pos="100000">
                    <a:srgbClr val="B5A189"/>
                  </a:gs>
                </a:gsLst>
                <a:path path="rect">
                  <a:fillToRect l="50000" t="50000" r="50000" b="50000"/>
                </a:path>
              </a:gradFill>
              <a:ln w="254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798" name="Freeform 46">
                <a:extLst>
                  <a:ext uri="{FF2B5EF4-FFF2-40B4-BE49-F238E27FC236}">
                    <a16:creationId xmlns:a16="http://schemas.microsoft.com/office/drawing/2014/main" id="{5E44BCA3-F177-E874-E919-09D2B6BD2F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8" y="1767"/>
                <a:ext cx="330" cy="287"/>
              </a:xfrm>
              <a:custGeom>
                <a:avLst/>
                <a:gdLst>
                  <a:gd name="T0" fmla="*/ 76 w 330"/>
                  <a:gd name="T1" fmla="*/ 101 h 287"/>
                  <a:gd name="T2" fmla="*/ 59 w 330"/>
                  <a:gd name="T3" fmla="*/ 109 h 287"/>
                  <a:gd name="T4" fmla="*/ 42 w 330"/>
                  <a:gd name="T5" fmla="*/ 118 h 287"/>
                  <a:gd name="T6" fmla="*/ 34 w 330"/>
                  <a:gd name="T7" fmla="*/ 126 h 287"/>
                  <a:gd name="T8" fmla="*/ 25 w 330"/>
                  <a:gd name="T9" fmla="*/ 135 h 287"/>
                  <a:gd name="T10" fmla="*/ 17 w 330"/>
                  <a:gd name="T11" fmla="*/ 143 h 287"/>
                  <a:gd name="T12" fmla="*/ 8 w 330"/>
                  <a:gd name="T13" fmla="*/ 160 h 287"/>
                  <a:gd name="T14" fmla="*/ 0 w 330"/>
                  <a:gd name="T15" fmla="*/ 168 h 287"/>
                  <a:gd name="T16" fmla="*/ 0 w 330"/>
                  <a:gd name="T17" fmla="*/ 185 h 287"/>
                  <a:gd name="T18" fmla="*/ 0 w 330"/>
                  <a:gd name="T19" fmla="*/ 202 h 287"/>
                  <a:gd name="T20" fmla="*/ 0 w 330"/>
                  <a:gd name="T21" fmla="*/ 219 h 287"/>
                  <a:gd name="T22" fmla="*/ 8 w 330"/>
                  <a:gd name="T23" fmla="*/ 227 h 287"/>
                  <a:gd name="T24" fmla="*/ 17 w 330"/>
                  <a:gd name="T25" fmla="*/ 244 h 287"/>
                  <a:gd name="T26" fmla="*/ 34 w 330"/>
                  <a:gd name="T27" fmla="*/ 252 h 287"/>
                  <a:gd name="T28" fmla="*/ 42 w 330"/>
                  <a:gd name="T29" fmla="*/ 261 h 287"/>
                  <a:gd name="T30" fmla="*/ 51 w 330"/>
                  <a:gd name="T31" fmla="*/ 269 h 287"/>
                  <a:gd name="T32" fmla="*/ 67 w 330"/>
                  <a:gd name="T33" fmla="*/ 269 h 287"/>
                  <a:gd name="T34" fmla="*/ 76 w 330"/>
                  <a:gd name="T35" fmla="*/ 278 h 287"/>
                  <a:gd name="T36" fmla="*/ 93 w 330"/>
                  <a:gd name="T37" fmla="*/ 278 h 287"/>
                  <a:gd name="T38" fmla="*/ 110 w 330"/>
                  <a:gd name="T39" fmla="*/ 286 h 287"/>
                  <a:gd name="T40" fmla="*/ 143 w 330"/>
                  <a:gd name="T41" fmla="*/ 286 h 287"/>
                  <a:gd name="T42" fmla="*/ 177 w 330"/>
                  <a:gd name="T43" fmla="*/ 286 h 287"/>
                  <a:gd name="T44" fmla="*/ 202 w 330"/>
                  <a:gd name="T45" fmla="*/ 286 h 287"/>
                  <a:gd name="T46" fmla="*/ 219 w 330"/>
                  <a:gd name="T47" fmla="*/ 286 h 287"/>
                  <a:gd name="T48" fmla="*/ 245 w 330"/>
                  <a:gd name="T49" fmla="*/ 278 h 287"/>
                  <a:gd name="T50" fmla="*/ 262 w 330"/>
                  <a:gd name="T51" fmla="*/ 278 h 287"/>
                  <a:gd name="T52" fmla="*/ 278 w 330"/>
                  <a:gd name="T53" fmla="*/ 269 h 287"/>
                  <a:gd name="T54" fmla="*/ 287 w 330"/>
                  <a:gd name="T55" fmla="*/ 261 h 287"/>
                  <a:gd name="T56" fmla="*/ 295 w 330"/>
                  <a:gd name="T57" fmla="*/ 244 h 287"/>
                  <a:gd name="T58" fmla="*/ 304 w 330"/>
                  <a:gd name="T59" fmla="*/ 236 h 287"/>
                  <a:gd name="T60" fmla="*/ 321 w 330"/>
                  <a:gd name="T61" fmla="*/ 202 h 287"/>
                  <a:gd name="T62" fmla="*/ 329 w 330"/>
                  <a:gd name="T63" fmla="*/ 193 h 287"/>
                  <a:gd name="T64" fmla="*/ 329 w 330"/>
                  <a:gd name="T65" fmla="*/ 177 h 287"/>
                  <a:gd name="T66" fmla="*/ 329 w 330"/>
                  <a:gd name="T67" fmla="*/ 143 h 287"/>
                  <a:gd name="T68" fmla="*/ 329 w 330"/>
                  <a:gd name="T69" fmla="*/ 118 h 287"/>
                  <a:gd name="T70" fmla="*/ 329 w 330"/>
                  <a:gd name="T71" fmla="*/ 101 h 287"/>
                  <a:gd name="T72" fmla="*/ 329 w 330"/>
                  <a:gd name="T73" fmla="*/ 84 h 287"/>
                  <a:gd name="T74" fmla="*/ 329 w 330"/>
                  <a:gd name="T75" fmla="*/ 67 h 287"/>
                  <a:gd name="T76" fmla="*/ 321 w 330"/>
                  <a:gd name="T77" fmla="*/ 50 h 287"/>
                  <a:gd name="T78" fmla="*/ 312 w 330"/>
                  <a:gd name="T79" fmla="*/ 42 h 287"/>
                  <a:gd name="T80" fmla="*/ 304 w 330"/>
                  <a:gd name="T81" fmla="*/ 25 h 287"/>
                  <a:gd name="T82" fmla="*/ 287 w 330"/>
                  <a:gd name="T83" fmla="*/ 25 h 287"/>
                  <a:gd name="T84" fmla="*/ 278 w 330"/>
                  <a:gd name="T85" fmla="*/ 17 h 287"/>
                  <a:gd name="T86" fmla="*/ 270 w 330"/>
                  <a:gd name="T87" fmla="*/ 8 h 287"/>
                  <a:gd name="T88" fmla="*/ 253 w 330"/>
                  <a:gd name="T89" fmla="*/ 8 h 287"/>
                  <a:gd name="T90" fmla="*/ 245 w 330"/>
                  <a:gd name="T91" fmla="*/ 0 h 287"/>
                  <a:gd name="T92" fmla="*/ 228 w 330"/>
                  <a:gd name="T93" fmla="*/ 0 h 287"/>
                  <a:gd name="T94" fmla="*/ 211 w 330"/>
                  <a:gd name="T95" fmla="*/ 0 h 287"/>
                  <a:gd name="T96" fmla="*/ 194 w 330"/>
                  <a:gd name="T97" fmla="*/ 8 h 287"/>
                  <a:gd name="T98" fmla="*/ 177 w 330"/>
                  <a:gd name="T99" fmla="*/ 8 h 287"/>
                  <a:gd name="T100" fmla="*/ 177 w 330"/>
                  <a:gd name="T101" fmla="*/ 25 h 287"/>
                  <a:gd name="T102" fmla="*/ 160 w 330"/>
                  <a:gd name="T103" fmla="*/ 25 h 287"/>
                  <a:gd name="T104" fmla="*/ 152 w 330"/>
                  <a:gd name="T105" fmla="*/ 42 h 287"/>
                  <a:gd name="T106" fmla="*/ 135 w 330"/>
                  <a:gd name="T107" fmla="*/ 42 h 287"/>
                  <a:gd name="T108" fmla="*/ 135 w 330"/>
                  <a:gd name="T109" fmla="*/ 59 h 287"/>
                  <a:gd name="T110" fmla="*/ 127 w 330"/>
                  <a:gd name="T111" fmla="*/ 67 h 287"/>
                  <a:gd name="T112" fmla="*/ 118 w 330"/>
                  <a:gd name="T113" fmla="*/ 76 h 287"/>
                  <a:gd name="T114" fmla="*/ 118 w 330"/>
                  <a:gd name="T115" fmla="*/ 93 h 287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330" h="287">
                    <a:moveTo>
                      <a:pt x="118" y="93"/>
                    </a:moveTo>
                    <a:lnTo>
                      <a:pt x="76" y="101"/>
                    </a:lnTo>
                    <a:lnTo>
                      <a:pt x="67" y="109"/>
                    </a:lnTo>
                    <a:lnTo>
                      <a:pt x="59" y="109"/>
                    </a:lnTo>
                    <a:lnTo>
                      <a:pt x="51" y="109"/>
                    </a:lnTo>
                    <a:lnTo>
                      <a:pt x="42" y="118"/>
                    </a:lnTo>
                    <a:lnTo>
                      <a:pt x="34" y="118"/>
                    </a:lnTo>
                    <a:lnTo>
                      <a:pt x="34" y="126"/>
                    </a:lnTo>
                    <a:lnTo>
                      <a:pt x="25" y="126"/>
                    </a:lnTo>
                    <a:lnTo>
                      <a:pt x="25" y="135"/>
                    </a:lnTo>
                    <a:lnTo>
                      <a:pt x="17" y="135"/>
                    </a:lnTo>
                    <a:lnTo>
                      <a:pt x="17" y="143"/>
                    </a:lnTo>
                    <a:lnTo>
                      <a:pt x="17" y="151"/>
                    </a:lnTo>
                    <a:lnTo>
                      <a:pt x="8" y="160"/>
                    </a:lnTo>
                    <a:lnTo>
                      <a:pt x="0" y="160"/>
                    </a:lnTo>
                    <a:lnTo>
                      <a:pt x="0" y="168"/>
                    </a:lnTo>
                    <a:lnTo>
                      <a:pt x="0" y="177"/>
                    </a:lnTo>
                    <a:lnTo>
                      <a:pt x="0" y="185"/>
                    </a:lnTo>
                    <a:lnTo>
                      <a:pt x="0" y="193"/>
                    </a:lnTo>
                    <a:lnTo>
                      <a:pt x="0" y="202"/>
                    </a:lnTo>
                    <a:lnTo>
                      <a:pt x="0" y="210"/>
                    </a:lnTo>
                    <a:lnTo>
                      <a:pt x="0" y="219"/>
                    </a:lnTo>
                    <a:lnTo>
                      <a:pt x="0" y="227"/>
                    </a:lnTo>
                    <a:lnTo>
                      <a:pt x="8" y="227"/>
                    </a:lnTo>
                    <a:lnTo>
                      <a:pt x="17" y="236"/>
                    </a:lnTo>
                    <a:lnTo>
                      <a:pt x="17" y="244"/>
                    </a:lnTo>
                    <a:lnTo>
                      <a:pt x="25" y="244"/>
                    </a:lnTo>
                    <a:lnTo>
                      <a:pt x="34" y="252"/>
                    </a:lnTo>
                    <a:lnTo>
                      <a:pt x="34" y="261"/>
                    </a:lnTo>
                    <a:lnTo>
                      <a:pt x="42" y="261"/>
                    </a:lnTo>
                    <a:lnTo>
                      <a:pt x="51" y="261"/>
                    </a:lnTo>
                    <a:lnTo>
                      <a:pt x="51" y="269"/>
                    </a:lnTo>
                    <a:lnTo>
                      <a:pt x="59" y="269"/>
                    </a:lnTo>
                    <a:lnTo>
                      <a:pt x="67" y="269"/>
                    </a:lnTo>
                    <a:lnTo>
                      <a:pt x="67" y="278"/>
                    </a:lnTo>
                    <a:lnTo>
                      <a:pt x="76" y="278"/>
                    </a:lnTo>
                    <a:lnTo>
                      <a:pt x="84" y="278"/>
                    </a:lnTo>
                    <a:lnTo>
                      <a:pt x="93" y="278"/>
                    </a:lnTo>
                    <a:lnTo>
                      <a:pt x="101" y="278"/>
                    </a:lnTo>
                    <a:lnTo>
                      <a:pt x="110" y="286"/>
                    </a:lnTo>
                    <a:lnTo>
                      <a:pt x="118" y="286"/>
                    </a:lnTo>
                    <a:lnTo>
                      <a:pt x="143" y="286"/>
                    </a:lnTo>
                    <a:lnTo>
                      <a:pt x="152" y="286"/>
                    </a:lnTo>
                    <a:lnTo>
                      <a:pt x="177" y="286"/>
                    </a:lnTo>
                    <a:lnTo>
                      <a:pt x="194" y="286"/>
                    </a:lnTo>
                    <a:lnTo>
                      <a:pt x="202" y="286"/>
                    </a:lnTo>
                    <a:lnTo>
                      <a:pt x="211" y="286"/>
                    </a:lnTo>
                    <a:lnTo>
                      <a:pt x="219" y="286"/>
                    </a:lnTo>
                    <a:lnTo>
                      <a:pt x="245" y="286"/>
                    </a:lnTo>
                    <a:lnTo>
                      <a:pt x="245" y="278"/>
                    </a:lnTo>
                    <a:lnTo>
                      <a:pt x="253" y="278"/>
                    </a:lnTo>
                    <a:lnTo>
                      <a:pt x="262" y="278"/>
                    </a:lnTo>
                    <a:lnTo>
                      <a:pt x="270" y="278"/>
                    </a:lnTo>
                    <a:lnTo>
                      <a:pt x="278" y="269"/>
                    </a:lnTo>
                    <a:lnTo>
                      <a:pt x="278" y="261"/>
                    </a:lnTo>
                    <a:lnTo>
                      <a:pt x="287" y="261"/>
                    </a:lnTo>
                    <a:lnTo>
                      <a:pt x="295" y="252"/>
                    </a:lnTo>
                    <a:lnTo>
                      <a:pt x="295" y="244"/>
                    </a:lnTo>
                    <a:lnTo>
                      <a:pt x="304" y="244"/>
                    </a:lnTo>
                    <a:lnTo>
                      <a:pt x="304" y="236"/>
                    </a:lnTo>
                    <a:lnTo>
                      <a:pt x="312" y="227"/>
                    </a:lnTo>
                    <a:lnTo>
                      <a:pt x="321" y="202"/>
                    </a:lnTo>
                    <a:lnTo>
                      <a:pt x="321" y="193"/>
                    </a:lnTo>
                    <a:lnTo>
                      <a:pt x="329" y="193"/>
                    </a:lnTo>
                    <a:lnTo>
                      <a:pt x="329" y="185"/>
                    </a:lnTo>
                    <a:lnTo>
                      <a:pt x="329" y="177"/>
                    </a:lnTo>
                    <a:lnTo>
                      <a:pt x="329" y="151"/>
                    </a:lnTo>
                    <a:lnTo>
                      <a:pt x="329" y="143"/>
                    </a:lnTo>
                    <a:lnTo>
                      <a:pt x="329" y="126"/>
                    </a:lnTo>
                    <a:lnTo>
                      <a:pt x="329" y="118"/>
                    </a:lnTo>
                    <a:lnTo>
                      <a:pt x="329" y="109"/>
                    </a:lnTo>
                    <a:lnTo>
                      <a:pt x="329" y="101"/>
                    </a:lnTo>
                    <a:lnTo>
                      <a:pt x="329" y="93"/>
                    </a:lnTo>
                    <a:lnTo>
                      <a:pt x="329" y="84"/>
                    </a:lnTo>
                    <a:lnTo>
                      <a:pt x="329" y="76"/>
                    </a:lnTo>
                    <a:lnTo>
                      <a:pt x="329" y="67"/>
                    </a:lnTo>
                    <a:lnTo>
                      <a:pt x="329" y="59"/>
                    </a:lnTo>
                    <a:lnTo>
                      <a:pt x="321" y="50"/>
                    </a:lnTo>
                    <a:lnTo>
                      <a:pt x="321" y="42"/>
                    </a:lnTo>
                    <a:lnTo>
                      <a:pt x="312" y="42"/>
                    </a:lnTo>
                    <a:lnTo>
                      <a:pt x="312" y="34"/>
                    </a:lnTo>
                    <a:lnTo>
                      <a:pt x="304" y="25"/>
                    </a:lnTo>
                    <a:lnTo>
                      <a:pt x="295" y="25"/>
                    </a:lnTo>
                    <a:lnTo>
                      <a:pt x="287" y="25"/>
                    </a:lnTo>
                    <a:lnTo>
                      <a:pt x="287" y="17"/>
                    </a:lnTo>
                    <a:lnTo>
                      <a:pt x="278" y="17"/>
                    </a:lnTo>
                    <a:lnTo>
                      <a:pt x="278" y="8"/>
                    </a:lnTo>
                    <a:lnTo>
                      <a:pt x="270" y="8"/>
                    </a:lnTo>
                    <a:lnTo>
                      <a:pt x="262" y="8"/>
                    </a:lnTo>
                    <a:lnTo>
                      <a:pt x="253" y="8"/>
                    </a:lnTo>
                    <a:lnTo>
                      <a:pt x="253" y="0"/>
                    </a:lnTo>
                    <a:lnTo>
                      <a:pt x="245" y="0"/>
                    </a:lnTo>
                    <a:lnTo>
                      <a:pt x="236" y="0"/>
                    </a:lnTo>
                    <a:lnTo>
                      <a:pt x="228" y="0"/>
                    </a:lnTo>
                    <a:lnTo>
                      <a:pt x="219" y="0"/>
                    </a:lnTo>
                    <a:lnTo>
                      <a:pt x="211" y="0"/>
                    </a:lnTo>
                    <a:lnTo>
                      <a:pt x="202" y="0"/>
                    </a:lnTo>
                    <a:lnTo>
                      <a:pt x="194" y="8"/>
                    </a:lnTo>
                    <a:lnTo>
                      <a:pt x="186" y="8"/>
                    </a:lnTo>
                    <a:lnTo>
                      <a:pt x="177" y="8"/>
                    </a:lnTo>
                    <a:lnTo>
                      <a:pt x="177" y="17"/>
                    </a:lnTo>
                    <a:lnTo>
                      <a:pt x="177" y="25"/>
                    </a:lnTo>
                    <a:lnTo>
                      <a:pt x="169" y="25"/>
                    </a:lnTo>
                    <a:lnTo>
                      <a:pt x="160" y="25"/>
                    </a:lnTo>
                    <a:lnTo>
                      <a:pt x="152" y="34"/>
                    </a:lnTo>
                    <a:lnTo>
                      <a:pt x="152" y="42"/>
                    </a:lnTo>
                    <a:lnTo>
                      <a:pt x="143" y="42"/>
                    </a:lnTo>
                    <a:lnTo>
                      <a:pt x="135" y="42"/>
                    </a:lnTo>
                    <a:lnTo>
                      <a:pt x="135" y="50"/>
                    </a:lnTo>
                    <a:lnTo>
                      <a:pt x="135" y="59"/>
                    </a:lnTo>
                    <a:lnTo>
                      <a:pt x="127" y="59"/>
                    </a:lnTo>
                    <a:lnTo>
                      <a:pt x="127" y="67"/>
                    </a:lnTo>
                    <a:lnTo>
                      <a:pt x="127" y="76"/>
                    </a:lnTo>
                    <a:lnTo>
                      <a:pt x="118" y="76"/>
                    </a:lnTo>
                    <a:lnTo>
                      <a:pt x="118" y="84"/>
                    </a:lnTo>
                    <a:lnTo>
                      <a:pt x="118" y="93"/>
                    </a:lnTo>
                  </a:path>
                </a:pathLst>
              </a:custGeom>
              <a:gradFill rotWithShape="0">
                <a:gsLst>
                  <a:gs pos="0">
                    <a:srgbClr val="B08C5E"/>
                  </a:gs>
                  <a:gs pos="100000">
                    <a:srgbClr val="8F5B1A"/>
                  </a:gs>
                </a:gsLst>
                <a:path path="rect">
                  <a:fillToRect l="50000" t="50000" r="50000" b="50000"/>
                </a:path>
              </a:gradFill>
              <a:ln w="254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799" name="Freeform 47">
                <a:extLst>
                  <a:ext uri="{FF2B5EF4-FFF2-40B4-BE49-F238E27FC236}">
                    <a16:creationId xmlns:a16="http://schemas.microsoft.com/office/drawing/2014/main" id="{A0E7F8B2-6509-491A-3BB0-F932A7F4CD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6" y="1615"/>
                <a:ext cx="246" cy="220"/>
              </a:xfrm>
              <a:custGeom>
                <a:avLst/>
                <a:gdLst>
                  <a:gd name="T0" fmla="*/ 93 w 246"/>
                  <a:gd name="T1" fmla="*/ 17 h 220"/>
                  <a:gd name="T2" fmla="*/ 76 w 246"/>
                  <a:gd name="T3" fmla="*/ 34 h 220"/>
                  <a:gd name="T4" fmla="*/ 59 w 246"/>
                  <a:gd name="T5" fmla="*/ 42 h 220"/>
                  <a:gd name="T6" fmla="*/ 51 w 246"/>
                  <a:gd name="T7" fmla="*/ 51 h 220"/>
                  <a:gd name="T8" fmla="*/ 42 w 246"/>
                  <a:gd name="T9" fmla="*/ 59 h 220"/>
                  <a:gd name="T10" fmla="*/ 25 w 246"/>
                  <a:gd name="T11" fmla="*/ 67 h 220"/>
                  <a:gd name="T12" fmla="*/ 17 w 246"/>
                  <a:gd name="T13" fmla="*/ 76 h 220"/>
                  <a:gd name="T14" fmla="*/ 8 w 246"/>
                  <a:gd name="T15" fmla="*/ 84 h 220"/>
                  <a:gd name="T16" fmla="*/ 8 w 246"/>
                  <a:gd name="T17" fmla="*/ 101 h 220"/>
                  <a:gd name="T18" fmla="*/ 0 w 246"/>
                  <a:gd name="T19" fmla="*/ 110 h 220"/>
                  <a:gd name="T20" fmla="*/ 0 w 246"/>
                  <a:gd name="T21" fmla="*/ 126 h 220"/>
                  <a:gd name="T22" fmla="*/ 0 w 246"/>
                  <a:gd name="T23" fmla="*/ 143 h 220"/>
                  <a:gd name="T24" fmla="*/ 8 w 246"/>
                  <a:gd name="T25" fmla="*/ 160 h 220"/>
                  <a:gd name="T26" fmla="*/ 8 w 246"/>
                  <a:gd name="T27" fmla="*/ 177 h 220"/>
                  <a:gd name="T28" fmla="*/ 17 w 246"/>
                  <a:gd name="T29" fmla="*/ 185 h 220"/>
                  <a:gd name="T30" fmla="*/ 25 w 246"/>
                  <a:gd name="T31" fmla="*/ 194 h 220"/>
                  <a:gd name="T32" fmla="*/ 34 w 246"/>
                  <a:gd name="T33" fmla="*/ 202 h 220"/>
                  <a:gd name="T34" fmla="*/ 42 w 246"/>
                  <a:gd name="T35" fmla="*/ 211 h 220"/>
                  <a:gd name="T36" fmla="*/ 59 w 246"/>
                  <a:gd name="T37" fmla="*/ 219 h 220"/>
                  <a:gd name="T38" fmla="*/ 93 w 246"/>
                  <a:gd name="T39" fmla="*/ 219 h 220"/>
                  <a:gd name="T40" fmla="*/ 110 w 246"/>
                  <a:gd name="T41" fmla="*/ 219 h 220"/>
                  <a:gd name="T42" fmla="*/ 144 w 246"/>
                  <a:gd name="T43" fmla="*/ 219 h 220"/>
                  <a:gd name="T44" fmla="*/ 161 w 246"/>
                  <a:gd name="T45" fmla="*/ 219 h 220"/>
                  <a:gd name="T46" fmla="*/ 169 w 246"/>
                  <a:gd name="T47" fmla="*/ 211 h 220"/>
                  <a:gd name="T48" fmla="*/ 194 w 246"/>
                  <a:gd name="T49" fmla="*/ 194 h 220"/>
                  <a:gd name="T50" fmla="*/ 211 w 246"/>
                  <a:gd name="T51" fmla="*/ 185 h 220"/>
                  <a:gd name="T52" fmla="*/ 211 w 246"/>
                  <a:gd name="T53" fmla="*/ 168 h 220"/>
                  <a:gd name="T54" fmla="*/ 228 w 246"/>
                  <a:gd name="T55" fmla="*/ 160 h 220"/>
                  <a:gd name="T56" fmla="*/ 228 w 246"/>
                  <a:gd name="T57" fmla="*/ 143 h 220"/>
                  <a:gd name="T58" fmla="*/ 228 w 246"/>
                  <a:gd name="T59" fmla="*/ 126 h 220"/>
                  <a:gd name="T60" fmla="*/ 245 w 246"/>
                  <a:gd name="T61" fmla="*/ 93 h 220"/>
                  <a:gd name="T62" fmla="*/ 245 w 246"/>
                  <a:gd name="T63" fmla="*/ 51 h 220"/>
                  <a:gd name="T64" fmla="*/ 245 w 246"/>
                  <a:gd name="T65" fmla="*/ 34 h 220"/>
                  <a:gd name="T66" fmla="*/ 237 w 246"/>
                  <a:gd name="T67" fmla="*/ 17 h 220"/>
                  <a:gd name="T68" fmla="*/ 228 w 246"/>
                  <a:gd name="T69" fmla="*/ 0 h 220"/>
                  <a:gd name="T70" fmla="*/ 211 w 246"/>
                  <a:gd name="T71" fmla="*/ 0 h 220"/>
                  <a:gd name="T72" fmla="*/ 194 w 246"/>
                  <a:gd name="T73" fmla="*/ 0 h 220"/>
                  <a:gd name="T74" fmla="*/ 177 w 246"/>
                  <a:gd name="T75" fmla="*/ 0 h 220"/>
                  <a:gd name="T76" fmla="*/ 161 w 246"/>
                  <a:gd name="T77" fmla="*/ 0 h 220"/>
                  <a:gd name="T78" fmla="*/ 144 w 246"/>
                  <a:gd name="T79" fmla="*/ 0 h 220"/>
                  <a:gd name="T80" fmla="*/ 110 w 246"/>
                  <a:gd name="T81" fmla="*/ 0 h 220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246" h="220">
                    <a:moveTo>
                      <a:pt x="110" y="8"/>
                    </a:moveTo>
                    <a:lnTo>
                      <a:pt x="93" y="17"/>
                    </a:lnTo>
                    <a:lnTo>
                      <a:pt x="84" y="25"/>
                    </a:lnTo>
                    <a:lnTo>
                      <a:pt x="76" y="34"/>
                    </a:lnTo>
                    <a:lnTo>
                      <a:pt x="68" y="34"/>
                    </a:lnTo>
                    <a:lnTo>
                      <a:pt x="59" y="42"/>
                    </a:lnTo>
                    <a:lnTo>
                      <a:pt x="59" y="51"/>
                    </a:lnTo>
                    <a:lnTo>
                      <a:pt x="51" y="51"/>
                    </a:lnTo>
                    <a:lnTo>
                      <a:pt x="42" y="51"/>
                    </a:lnTo>
                    <a:lnTo>
                      <a:pt x="42" y="59"/>
                    </a:lnTo>
                    <a:lnTo>
                      <a:pt x="34" y="67"/>
                    </a:lnTo>
                    <a:lnTo>
                      <a:pt x="25" y="67"/>
                    </a:lnTo>
                    <a:lnTo>
                      <a:pt x="25" y="76"/>
                    </a:lnTo>
                    <a:lnTo>
                      <a:pt x="17" y="76"/>
                    </a:lnTo>
                    <a:lnTo>
                      <a:pt x="17" y="84"/>
                    </a:lnTo>
                    <a:lnTo>
                      <a:pt x="8" y="84"/>
                    </a:lnTo>
                    <a:lnTo>
                      <a:pt x="8" y="93"/>
                    </a:lnTo>
                    <a:lnTo>
                      <a:pt x="8" y="101"/>
                    </a:lnTo>
                    <a:lnTo>
                      <a:pt x="8" y="110"/>
                    </a:lnTo>
                    <a:lnTo>
                      <a:pt x="0" y="110"/>
                    </a:lnTo>
                    <a:lnTo>
                      <a:pt x="0" y="118"/>
                    </a:lnTo>
                    <a:lnTo>
                      <a:pt x="0" y="126"/>
                    </a:lnTo>
                    <a:lnTo>
                      <a:pt x="0" y="135"/>
                    </a:lnTo>
                    <a:lnTo>
                      <a:pt x="0" y="143"/>
                    </a:lnTo>
                    <a:lnTo>
                      <a:pt x="0" y="152"/>
                    </a:lnTo>
                    <a:lnTo>
                      <a:pt x="8" y="160"/>
                    </a:lnTo>
                    <a:lnTo>
                      <a:pt x="8" y="168"/>
                    </a:lnTo>
                    <a:lnTo>
                      <a:pt x="8" y="177"/>
                    </a:lnTo>
                    <a:lnTo>
                      <a:pt x="17" y="177"/>
                    </a:lnTo>
                    <a:lnTo>
                      <a:pt x="17" y="185"/>
                    </a:lnTo>
                    <a:lnTo>
                      <a:pt x="25" y="185"/>
                    </a:lnTo>
                    <a:lnTo>
                      <a:pt x="25" y="194"/>
                    </a:lnTo>
                    <a:lnTo>
                      <a:pt x="25" y="202"/>
                    </a:lnTo>
                    <a:lnTo>
                      <a:pt x="34" y="202"/>
                    </a:lnTo>
                    <a:lnTo>
                      <a:pt x="42" y="202"/>
                    </a:lnTo>
                    <a:lnTo>
                      <a:pt x="42" y="211"/>
                    </a:lnTo>
                    <a:lnTo>
                      <a:pt x="51" y="219"/>
                    </a:lnTo>
                    <a:lnTo>
                      <a:pt x="59" y="219"/>
                    </a:lnTo>
                    <a:lnTo>
                      <a:pt x="68" y="219"/>
                    </a:lnTo>
                    <a:lnTo>
                      <a:pt x="93" y="219"/>
                    </a:lnTo>
                    <a:lnTo>
                      <a:pt x="101" y="219"/>
                    </a:lnTo>
                    <a:lnTo>
                      <a:pt x="110" y="219"/>
                    </a:lnTo>
                    <a:lnTo>
                      <a:pt x="118" y="219"/>
                    </a:lnTo>
                    <a:lnTo>
                      <a:pt x="144" y="219"/>
                    </a:lnTo>
                    <a:lnTo>
                      <a:pt x="152" y="219"/>
                    </a:lnTo>
                    <a:lnTo>
                      <a:pt x="161" y="219"/>
                    </a:lnTo>
                    <a:lnTo>
                      <a:pt x="161" y="211"/>
                    </a:lnTo>
                    <a:lnTo>
                      <a:pt x="169" y="211"/>
                    </a:lnTo>
                    <a:lnTo>
                      <a:pt x="194" y="202"/>
                    </a:lnTo>
                    <a:lnTo>
                      <a:pt x="194" y="194"/>
                    </a:lnTo>
                    <a:lnTo>
                      <a:pt x="203" y="185"/>
                    </a:lnTo>
                    <a:lnTo>
                      <a:pt x="211" y="185"/>
                    </a:lnTo>
                    <a:lnTo>
                      <a:pt x="211" y="177"/>
                    </a:lnTo>
                    <a:lnTo>
                      <a:pt x="211" y="168"/>
                    </a:lnTo>
                    <a:lnTo>
                      <a:pt x="220" y="168"/>
                    </a:lnTo>
                    <a:lnTo>
                      <a:pt x="228" y="160"/>
                    </a:lnTo>
                    <a:lnTo>
                      <a:pt x="228" y="152"/>
                    </a:lnTo>
                    <a:lnTo>
                      <a:pt x="228" y="143"/>
                    </a:lnTo>
                    <a:lnTo>
                      <a:pt x="228" y="135"/>
                    </a:lnTo>
                    <a:lnTo>
                      <a:pt x="228" y="126"/>
                    </a:lnTo>
                    <a:lnTo>
                      <a:pt x="245" y="101"/>
                    </a:lnTo>
                    <a:lnTo>
                      <a:pt x="245" y="93"/>
                    </a:lnTo>
                    <a:lnTo>
                      <a:pt x="245" y="67"/>
                    </a:lnTo>
                    <a:lnTo>
                      <a:pt x="245" y="51"/>
                    </a:lnTo>
                    <a:lnTo>
                      <a:pt x="245" y="42"/>
                    </a:lnTo>
                    <a:lnTo>
                      <a:pt x="245" y="34"/>
                    </a:lnTo>
                    <a:lnTo>
                      <a:pt x="245" y="25"/>
                    </a:lnTo>
                    <a:lnTo>
                      <a:pt x="237" y="17"/>
                    </a:lnTo>
                    <a:lnTo>
                      <a:pt x="228" y="8"/>
                    </a:lnTo>
                    <a:lnTo>
                      <a:pt x="228" y="0"/>
                    </a:lnTo>
                    <a:lnTo>
                      <a:pt x="220" y="0"/>
                    </a:lnTo>
                    <a:lnTo>
                      <a:pt x="211" y="0"/>
                    </a:lnTo>
                    <a:lnTo>
                      <a:pt x="203" y="0"/>
                    </a:lnTo>
                    <a:lnTo>
                      <a:pt x="194" y="0"/>
                    </a:lnTo>
                    <a:lnTo>
                      <a:pt x="186" y="0"/>
                    </a:lnTo>
                    <a:lnTo>
                      <a:pt x="177" y="0"/>
                    </a:lnTo>
                    <a:lnTo>
                      <a:pt x="169" y="0"/>
                    </a:lnTo>
                    <a:lnTo>
                      <a:pt x="161" y="0"/>
                    </a:lnTo>
                    <a:lnTo>
                      <a:pt x="152" y="0"/>
                    </a:lnTo>
                    <a:lnTo>
                      <a:pt x="144" y="0"/>
                    </a:lnTo>
                    <a:lnTo>
                      <a:pt x="135" y="0"/>
                    </a:lnTo>
                    <a:lnTo>
                      <a:pt x="110" y="0"/>
                    </a:lnTo>
                  </a:path>
                </a:pathLst>
              </a:custGeom>
              <a:gradFill rotWithShape="0">
                <a:gsLst>
                  <a:gs pos="0">
                    <a:srgbClr val="AFAF9C"/>
                  </a:gs>
                  <a:gs pos="100000">
                    <a:srgbClr val="7A7A5A"/>
                  </a:gs>
                </a:gsLst>
                <a:path path="rect">
                  <a:fillToRect l="50000" t="50000" r="50000" b="50000"/>
                </a:path>
              </a:gradFill>
              <a:ln w="254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800" name="Freeform 48">
                <a:extLst>
                  <a:ext uri="{FF2B5EF4-FFF2-40B4-BE49-F238E27FC236}">
                    <a16:creationId xmlns:a16="http://schemas.microsoft.com/office/drawing/2014/main" id="{D24C5972-8924-C867-0161-31C10C8B30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9" y="2712"/>
                <a:ext cx="187" cy="195"/>
              </a:xfrm>
              <a:custGeom>
                <a:avLst/>
                <a:gdLst>
                  <a:gd name="T0" fmla="*/ 17 w 187"/>
                  <a:gd name="T1" fmla="*/ 76 h 195"/>
                  <a:gd name="T2" fmla="*/ 8 w 187"/>
                  <a:gd name="T3" fmla="*/ 93 h 195"/>
                  <a:gd name="T4" fmla="*/ 0 w 187"/>
                  <a:gd name="T5" fmla="*/ 101 h 195"/>
                  <a:gd name="T6" fmla="*/ 0 w 187"/>
                  <a:gd name="T7" fmla="*/ 118 h 195"/>
                  <a:gd name="T8" fmla="*/ 0 w 187"/>
                  <a:gd name="T9" fmla="*/ 135 h 195"/>
                  <a:gd name="T10" fmla="*/ 0 w 187"/>
                  <a:gd name="T11" fmla="*/ 152 h 195"/>
                  <a:gd name="T12" fmla="*/ 8 w 187"/>
                  <a:gd name="T13" fmla="*/ 160 h 195"/>
                  <a:gd name="T14" fmla="*/ 8 w 187"/>
                  <a:gd name="T15" fmla="*/ 177 h 195"/>
                  <a:gd name="T16" fmla="*/ 25 w 187"/>
                  <a:gd name="T17" fmla="*/ 186 h 195"/>
                  <a:gd name="T18" fmla="*/ 34 w 187"/>
                  <a:gd name="T19" fmla="*/ 194 h 195"/>
                  <a:gd name="T20" fmla="*/ 68 w 187"/>
                  <a:gd name="T21" fmla="*/ 194 h 195"/>
                  <a:gd name="T22" fmla="*/ 85 w 187"/>
                  <a:gd name="T23" fmla="*/ 194 h 195"/>
                  <a:gd name="T24" fmla="*/ 101 w 187"/>
                  <a:gd name="T25" fmla="*/ 194 h 195"/>
                  <a:gd name="T26" fmla="*/ 118 w 187"/>
                  <a:gd name="T27" fmla="*/ 194 h 195"/>
                  <a:gd name="T28" fmla="*/ 127 w 187"/>
                  <a:gd name="T29" fmla="*/ 186 h 195"/>
                  <a:gd name="T30" fmla="*/ 135 w 187"/>
                  <a:gd name="T31" fmla="*/ 169 h 195"/>
                  <a:gd name="T32" fmla="*/ 144 w 187"/>
                  <a:gd name="T33" fmla="*/ 160 h 195"/>
                  <a:gd name="T34" fmla="*/ 152 w 187"/>
                  <a:gd name="T35" fmla="*/ 143 h 195"/>
                  <a:gd name="T36" fmla="*/ 161 w 187"/>
                  <a:gd name="T37" fmla="*/ 135 h 195"/>
                  <a:gd name="T38" fmla="*/ 161 w 187"/>
                  <a:gd name="T39" fmla="*/ 118 h 195"/>
                  <a:gd name="T40" fmla="*/ 169 w 187"/>
                  <a:gd name="T41" fmla="*/ 110 h 195"/>
                  <a:gd name="T42" fmla="*/ 178 w 187"/>
                  <a:gd name="T43" fmla="*/ 93 h 195"/>
                  <a:gd name="T44" fmla="*/ 186 w 187"/>
                  <a:gd name="T45" fmla="*/ 76 h 195"/>
                  <a:gd name="T46" fmla="*/ 186 w 187"/>
                  <a:gd name="T47" fmla="*/ 59 h 195"/>
                  <a:gd name="T48" fmla="*/ 178 w 187"/>
                  <a:gd name="T49" fmla="*/ 42 h 195"/>
                  <a:gd name="T50" fmla="*/ 161 w 187"/>
                  <a:gd name="T51" fmla="*/ 34 h 195"/>
                  <a:gd name="T52" fmla="*/ 152 w 187"/>
                  <a:gd name="T53" fmla="*/ 17 h 195"/>
                  <a:gd name="T54" fmla="*/ 144 w 187"/>
                  <a:gd name="T55" fmla="*/ 8 h 195"/>
                  <a:gd name="T56" fmla="*/ 127 w 187"/>
                  <a:gd name="T57" fmla="*/ 0 h 195"/>
                  <a:gd name="T58" fmla="*/ 110 w 187"/>
                  <a:gd name="T59" fmla="*/ 0 h 195"/>
                  <a:gd name="T60" fmla="*/ 93 w 187"/>
                  <a:gd name="T61" fmla="*/ 0 h 195"/>
                  <a:gd name="T62" fmla="*/ 76 w 187"/>
                  <a:gd name="T63" fmla="*/ 0 h 195"/>
                  <a:gd name="T64" fmla="*/ 68 w 187"/>
                  <a:gd name="T65" fmla="*/ 17 h 195"/>
                  <a:gd name="T66" fmla="*/ 59 w 187"/>
                  <a:gd name="T67" fmla="*/ 25 h 195"/>
                  <a:gd name="T68" fmla="*/ 51 w 187"/>
                  <a:gd name="T69" fmla="*/ 34 h 195"/>
                  <a:gd name="T70" fmla="*/ 42 w 187"/>
                  <a:gd name="T71" fmla="*/ 42 h 195"/>
                  <a:gd name="T72" fmla="*/ 34 w 187"/>
                  <a:gd name="T73" fmla="*/ 51 h 195"/>
                  <a:gd name="T74" fmla="*/ 25 w 187"/>
                  <a:gd name="T75" fmla="*/ 59 h 195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187" h="195">
                    <a:moveTo>
                      <a:pt x="17" y="67"/>
                    </a:moveTo>
                    <a:lnTo>
                      <a:pt x="17" y="76"/>
                    </a:lnTo>
                    <a:lnTo>
                      <a:pt x="8" y="84"/>
                    </a:lnTo>
                    <a:lnTo>
                      <a:pt x="8" y="93"/>
                    </a:lnTo>
                    <a:lnTo>
                      <a:pt x="8" y="101"/>
                    </a:lnTo>
                    <a:lnTo>
                      <a:pt x="0" y="101"/>
                    </a:lnTo>
                    <a:lnTo>
                      <a:pt x="0" y="110"/>
                    </a:lnTo>
                    <a:lnTo>
                      <a:pt x="0" y="118"/>
                    </a:lnTo>
                    <a:lnTo>
                      <a:pt x="0" y="127"/>
                    </a:lnTo>
                    <a:lnTo>
                      <a:pt x="0" y="135"/>
                    </a:lnTo>
                    <a:lnTo>
                      <a:pt x="0" y="143"/>
                    </a:lnTo>
                    <a:lnTo>
                      <a:pt x="0" y="152"/>
                    </a:lnTo>
                    <a:lnTo>
                      <a:pt x="0" y="160"/>
                    </a:lnTo>
                    <a:lnTo>
                      <a:pt x="8" y="160"/>
                    </a:lnTo>
                    <a:lnTo>
                      <a:pt x="8" y="169"/>
                    </a:lnTo>
                    <a:lnTo>
                      <a:pt x="8" y="177"/>
                    </a:lnTo>
                    <a:lnTo>
                      <a:pt x="17" y="177"/>
                    </a:lnTo>
                    <a:lnTo>
                      <a:pt x="25" y="186"/>
                    </a:lnTo>
                    <a:lnTo>
                      <a:pt x="25" y="194"/>
                    </a:lnTo>
                    <a:lnTo>
                      <a:pt x="34" y="194"/>
                    </a:lnTo>
                    <a:lnTo>
                      <a:pt x="42" y="194"/>
                    </a:lnTo>
                    <a:lnTo>
                      <a:pt x="68" y="194"/>
                    </a:lnTo>
                    <a:lnTo>
                      <a:pt x="76" y="194"/>
                    </a:lnTo>
                    <a:lnTo>
                      <a:pt x="85" y="194"/>
                    </a:lnTo>
                    <a:lnTo>
                      <a:pt x="93" y="194"/>
                    </a:lnTo>
                    <a:lnTo>
                      <a:pt x="101" y="194"/>
                    </a:lnTo>
                    <a:lnTo>
                      <a:pt x="110" y="194"/>
                    </a:lnTo>
                    <a:lnTo>
                      <a:pt x="118" y="194"/>
                    </a:lnTo>
                    <a:lnTo>
                      <a:pt x="127" y="194"/>
                    </a:lnTo>
                    <a:lnTo>
                      <a:pt x="127" y="186"/>
                    </a:lnTo>
                    <a:lnTo>
                      <a:pt x="135" y="177"/>
                    </a:lnTo>
                    <a:lnTo>
                      <a:pt x="135" y="169"/>
                    </a:lnTo>
                    <a:lnTo>
                      <a:pt x="144" y="169"/>
                    </a:lnTo>
                    <a:lnTo>
                      <a:pt x="144" y="160"/>
                    </a:lnTo>
                    <a:lnTo>
                      <a:pt x="144" y="152"/>
                    </a:lnTo>
                    <a:lnTo>
                      <a:pt x="152" y="143"/>
                    </a:lnTo>
                    <a:lnTo>
                      <a:pt x="152" y="135"/>
                    </a:lnTo>
                    <a:lnTo>
                      <a:pt x="161" y="135"/>
                    </a:lnTo>
                    <a:lnTo>
                      <a:pt x="161" y="127"/>
                    </a:lnTo>
                    <a:lnTo>
                      <a:pt x="161" y="118"/>
                    </a:lnTo>
                    <a:lnTo>
                      <a:pt x="169" y="118"/>
                    </a:lnTo>
                    <a:lnTo>
                      <a:pt x="169" y="110"/>
                    </a:lnTo>
                    <a:lnTo>
                      <a:pt x="178" y="101"/>
                    </a:lnTo>
                    <a:lnTo>
                      <a:pt x="178" y="93"/>
                    </a:lnTo>
                    <a:lnTo>
                      <a:pt x="178" y="84"/>
                    </a:lnTo>
                    <a:lnTo>
                      <a:pt x="186" y="76"/>
                    </a:lnTo>
                    <a:lnTo>
                      <a:pt x="186" y="67"/>
                    </a:lnTo>
                    <a:lnTo>
                      <a:pt x="186" y="59"/>
                    </a:lnTo>
                    <a:lnTo>
                      <a:pt x="178" y="51"/>
                    </a:lnTo>
                    <a:lnTo>
                      <a:pt x="178" y="42"/>
                    </a:lnTo>
                    <a:lnTo>
                      <a:pt x="169" y="34"/>
                    </a:lnTo>
                    <a:lnTo>
                      <a:pt x="161" y="34"/>
                    </a:lnTo>
                    <a:lnTo>
                      <a:pt x="161" y="25"/>
                    </a:lnTo>
                    <a:lnTo>
                      <a:pt x="152" y="17"/>
                    </a:lnTo>
                    <a:lnTo>
                      <a:pt x="144" y="17"/>
                    </a:lnTo>
                    <a:lnTo>
                      <a:pt x="144" y="8"/>
                    </a:lnTo>
                    <a:lnTo>
                      <a:pt x="135" y="8"/>
                    </a:lnTo>
                    <a:lnTo>
                      <a:pt x="127" y="0"/>
                    </a:lnTo>
                    <a:lnTo>
                      <a:pt x="118" y="0"/>
                    </a:lnTo>
                    <a:lnTo>
                      <a:pt x="110" y="0"/>
                    </a:lnTo>
                    <a:lnTo>
                      <a:pt x="101" y="0"/>
                    </a:lnTo>
                    <a:lnTo>
                      <a:pt x="93" y="0"/>
                    </a:lnTo>
                    <a:lnTo>
                      <a:pt x="85" y="0"/>
                    </a:lnTo>
                    <a:lnTo>
                      <a:pt x="76" y="0"/>
                    </a:lnTo>
                    <a:lnTo>
                      <a:pt x="68" y="8"/>
                    </a:lnTo>
                    <a:lnTo>
                      <a:pt x="68" y="17"/>
                    </a:lnTo>
                    <a:lnTo>
                      <a:pt x="59" y="17"/>
                    </a:lnTo>
                    <a:lnTo>
                      <a:pt x="59" y="25"/>
                    </a:lnTo>
                    <a:lnTo>
                      <a:pt x="59" y="34"/>
                    </a:lnTo>
                    <a:lnTo>
                      <a:pt x="51" y="34"/>
                    </a:lnTo>
                    <a:lnTo>
                      <a:pt x="42" y="34"/>
                    </a:lnTo>
                    <a:lnTo>
                      <a:pt x="42" y="42"/>
                    </a:lnTo>
                    <a:lnTo>
                      <a:pt x="42" y="51"/>
                    </a:lnTo>
                    <a:lnTo>
                      <a:pt x="34" y="51"/>
                    </a:lnTo>
                    <a:lnTo>
                      <a:pt x="25" y="51"/>
                    </a:lnTo>
                    <a:lnTo>
                      <a:pt x="25" y="59"/>
                    </a:lnTo>
                    <a:lnTo>
                      <a:pt x="17" y="59"/>
                    </a:lnTo>
                  </a:path>
                </a:pathLst>
              </a:custGeom>
              <a:gradFill rotWithShape="0">
                <a:gsLst>
                  <a:gs pos="0">
                    <a:srgbClr val="B37121"/>
                  </a:gs>
                  <a:gs pos="100000">
                    <a:srgbClr val="A1651E"/>
                  </a:gs>
                </a:gsLst>
                <a:path path="rect">
                  <a:fillToRect l="50000" t="50000" r="50000" b="50000"/>
                </a:path>
              </a:gradFill>
              <a:ln w="254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801" name="Freeform 49">
                <a:extLst>
                  <a:ext uri="{FF2B5EF4-FFF2-40B4-BE49-F238E27FC236}">
                    <a16:creationId xmlns:a16="http://schemas.microsoft.com/office/drawing/2014/main" id="{67A044D7-5CB7-DCAF-50EC-56341DA510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8" y="2610"/>
                <a:ext cx="187" cy="195"/>
              </a:xfrm>
              <a:custGeom>
                <a:avLst/>
                <a:gdLst>
                  <a:gd name="T0" fmla="*/ 17 w 187"/>
                  <a:gd name="T1" fmla="*/ 76 h 195"/>
                  <a:gd name="T2" fmla="*/ 8 w 187"/>
                  <a:gd name="T3" fmla="*/ 93 h 195"/>
                  <a:gd name="T4" fmla="*/ 0 w 187"/>
                  <a:gd name="T5" fmla="*/ 101 h 195"/>
                  <a:gd name="T6" fmla="*/ 0 w 187"/>
                  <a:gd name="T7" fmla="*/ 118 h 195"/>
                  <a:gd name="T8" fmla="*/ 0 w 187"/>
                  <a:gd name="T9" fmla="*/ 135 h 195"/>
                  <a:gd name="T10" fmla="*/ 0 w 187"/>
                  <a:gd name="T11" fmla="*/ 152 h 195"/>
                  <a:gd name="T12" fmla="*/ 8 w 187"/>
                  <a:gd name="T13" fmla="*/ 160 h 195"/>
                  <a:gd name="T14" fmla="*/ 8 w 187"/>
                  <a:gd name="T15" fmla="*/ 177 h 195"/>
                  <a:gd name="T16" fmla="*/ 25 w 187"/>
                  <a:gd name="T17" fmla="*/ 186 h 195"/>
                  <a:gd name="T18" fmla="*/ 34 w 187"/>
                  <a:gd name="T19" fmla="*/ 194 h 195"/>
                  <a:gd name="T20" fmla="*/ 68 w 187"/>
                  <a:gd name="T21" fmla="*/ 194 h 195"/>
                  <a:gd name="T22" fmla="*/ 85 w 187"/>
                  <a:gd name="T23" fmla="*/ 194 h 195"/>
                  <a:gd name="T24" fmla="*/ 101 w 187"/>
                  <a:gd name="T25" fmla="*/ 194 h 195"/>
                  <a:gd name="T26" fmla="*/ 118 w 187"/>
                  <a:gd name="T27" fmla="*/ 194 h 195"/>
                  <a:gd name="T28" fmla="*/ 127 w 187"/>
                  <a:gd name="T29" fmla="*/ 186 h 195"/>
                  <a:gd name="T30" fmla="*/ 135 w 187"/>
                  <a:gd name="T31" fmla="*/ 169 h 195"/>
                  <a:gd name="T32" fmla="*/ 144 w 187"/>
                  <a:gd name="T33" fmla="*/ 160 h 195"/>
                  <a:gd name="T34" fmla="*/ 152 w 187"/>
                  <a:gd name="T35" fmla="*/ 143 h 195"/>
                  <a:gd name="T36" fmla="*/ 161 w 187"/>
                  <a:gd name="T37" fmla="*/ 135 h 195"/>
                  <a:gd name="T38" fmla="*/ 161 w 187"/>
                  <a:gd name="T39" fmla="*/ 118 h 195"/>
                  <a:gd name="T40" fmla="*/ 169 w 187"/>
                  <a:gd name="T41" fmla="*/ 110 h 195"/>
                  <a:gd name="T42" fmla="*/ 178 w 187"/>
                  <a:gd name="T43" fmla="*/ 93 h 195"/>
                  <a:gd name="T44" fmla="*/ 186 w 187"/>
                  <a:gd name="T45" fmla="*/ 76 h 195"/>
                  <a:gd name="T46" fmla="*/ 186 w 187"/>
                  <a:gd name="T47" fmla="*/ 59 h 195"/>
                  <a:gd name="T48" fmla="*/ 178 w 187"/>
                  <a:gd name="T49" fmla="*/ 42 h 195"/>
                  <a:gd name="T50" fmla="*/ 161 w 187"/>
                  <a:gd name="T51" fmla="*/ 34 h 195"/>
                  <a:gd name="T52" fmla="*/ 152 w 187"/>
                  <a:gd name="T53" fmla="*/ 17 h 195"/>
                  <a:gd name="T54" fmla="*/ 144 w 187"/>
                  <a:gd name="T55" fmla="*/ 8 h 195"/>
                  <a:gd name="T56" fmla="*/ 127 w 187"/>
                  <a:gd name="T57" fmla="*/ 0 h 195"/>
                  <a:gd name="T58" fmla="*/ 110 w 187"/>
                  <a:gd name="T59" fmla="*/ 0 h 195"/>
                  <a:gd name="T60" fmla="*/ 93 w 187"/>
                  <a:gd name="T61" fmla="*/ 0 h 195"/>
                  <a:gd name="T62" fmla="*/ 76 w 187"/>
                  <a:gd name="T63" fmla="*/ 0 h 195"/>
                  <a:gd name="T64" fmla="*/ 68 w 187"/>
                  <a:gd name="T65" fmla="*/ 17 h 195"/>
                  <a:gd name="T66" fmla="*/ 59 w 187"/>
                  <a:gd name="T67" fmla="*/ 25 h 195"/>
                  <a:gd name="T68" fmla="*/ 51 w 187"/>
                  <a:gd name="T69" fmla="*/ 34 h 195"/>
                  <a:gd name="T70" fmla="*/ 42 w 187"/>
                  <a:gd name="T71" fmla="*/ 42 h 195"/>
                  <a:gd name="T72" fmla="*/ 34 w 187"/>
                  <a:gd name="T73" fmla="*/ 51 h 195"/>
                  <a:gd name="T74" fmla="*/ 25 w 187"/>
                  <a:gd name="T75" fmla="*/ 59 h 195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187" h="195">
                    <a:moveTo>
                      <a:pt x="17" y="67"/>
                    </a:moveTo>
                    <a:lnTo>
                      <a:pt x="17" y="76"/>
                    </a:lnTo>
                    <a:lnTo>
                      <a:pt x="8" y="84"/>
                    </a:lnTo>
                    <a:lnTo>
                      <a:pt x="8" y="93"/>
                    </a:lnTo>
                    <a:lnTo>
                      <a:pt x="8" y="101"/>
                    </a:lnTo>
                    <a:lnTo>
                      <a:pt x="0" y="101"/>
                    </a:lnTo>
                    <a:lnTo>
                      <a:pt x="0" y="110"/>
                    </a:lnTo>
                    <a:lnTo>
                      <a:pt x="0" y="118"/>
                    </a:lnTo>
                    <a:lnTo>
                      <a:pt x="0" y="127"/>
                    </a:lnTo>
                    <a:lnTo>
                      <a:pt x="0" y="135"/>
                    </a:lnTo>
                    <a:lnTo>
                      <a:pt x="0" y="143"/>
                    </a:lnTo>
                    <a:lnTo>
                      <a:pt x="0" y="152"/>
                    </a:lnTo>
                    <a:lnTo>
                      <a:pt x="0" y="160"/>
                    </a:lnTo>
                    <a:lnTo>
                      <a:pt x="8" y="160"/>
                    </a:lnTo>
                    <a:lnTo>
                      <a:pt x="8" y="169"/>
                    </a:lnTo>
                    <a:lnTo>
                      <a:pt x="8" y="177"/>
                    </a:lnTo>
                    <a:lnTo>
                      <a:pt x="17" y="177"/>
                    </a:lnTo>
                    <a:lnTo>
                      <a:pt x="25" y="186"/>
                    </a:lnTo>
                    <a:lnTo>
                      <a:pt x="25" y="194"/>
                    </a:lnTo>
                    <a:lnTo>
                      <a:pt x="34" y="194"/>
                    </a:lnTo>
                    <a:lnTo>
                      <a:pt x="42" y="194"/>
                    </a:lnTo>
                    <a:lnTo>
                      <a:pt x="68" y="194"/>
                    </a:lnTo>
                    <a:lnTo>
                      <a:pt x="76" y="194"/>
                    </a:lnTo>
                    <a:lnTo>
                      <a:pt x="85" y="194"/>
                    </a:lnTo>
                    <a:lnTo>
                      <a:pt x="93" y="194"/>
                    </a:lnTo>
                    <a:lnTo>
                      <a:pt x="101" y="194"/>
                    </a:lnTo>
                    <a:lnTo>
                      <a:pt x="110" y="194"/>
                    </a:lnTo>
                    <a:lnTo>
                      <a:pt x="118" y="194"/>
                    </a:lnTo>
                    <a:lnTo>
                      <a:pt x="127" y="194"/>
                    </a:lnTo>
                    <a:lnTo>
                      <a:pt x="127" y="186"/>
                    </a:lnTo>
                    <a:lnTo>
                      <a:pt x="135" y="177"/>
                    </a:lnTo>
                    <a:lnTo>
                      <a:pt x="135" y="169"/>
                    </a:lnTo>
                    <a:lnTo>
                      <a:pt x="144" y="169"/>
                    </a:lnTo>
                    <a:lnTo>
                      <a:pt x="144" y="160"/>
                    </a:lnTo>
                    <a:lnTo>
                      <a:pt x="144" y="152"/>
                    </a:lnTo>
                    <a:lnTo>
                      <a:pt x="152" y="143"/>
                    </a:lnTo>
                    <a:lnTo>
                      <a:pt x="152" y="135"/>
                    </a:lnTo>
                    <a:lnTo>
                      <a:pt x="161" y="135"/>
                    </a:lnTo>
                    <a:lnTo>
                      <a:pt x="161" y="127"/>
                    </a:lnTo>
                    <a:lnTo>
                      <a:pt x="161" y="118"/>
                    </a:lnTo>
                    <a:lnTo>
                      <a:pt x="169" y="118"/>
                    </a:lnTo>
                    <a:lnTo>
                      <a:pt x="169" y="110"/>
                    </a:lnTo>
                    <a:lnTo>
                      <a:pt x="178" y="101"/>
                    </a:lnTo>
                    <a:lnTo>
                      <a:pt x="178" y="93"/>
                    </a:lnTo>
                    <a:lnTo>
                      <a:pt x="178" y="84"/>
                    </a:lnTo>
                    <a:lnTo>
                      <a:pt x="186" y="76"/>
                    </a:lnTo>
                    <a:lnTo>
                      <a:pt x="186" y="67"/>
                    </a:lnTo>
                    <a:lnTo>
                      <a:pt x="186" y="59"/>
                    </a:lnTo>
                    <a:lnTo>
                      <a:pt x="178" y="51"/>
                    </a:lnTo>
                    <a:lnTo>
                      <a:pt x="178" y="42"/>
                    </a:lnTo>
                    <a:lnTo>
                      <a:pt x="169" y="34"/>
                    </a:lnTo>
                    <a:lnTo>
                      <a:pt x="161" y="34"/>
                    </a:lnTo>
                    <a:lnTo>
                      <a:pt x="161" y="25"/>
                    </a:lnTo>
                    <a:lnTo>
                      <a:pt x="152" y="17"/>
                    </a:lnTo>
                    <a:lnTo>
                      <a:pt x="144" y="17"/>
                    </a:lnTo>
                    <a:lnTo>
                      <a:pt x="144" y="8"/>
                    </a:lnTo>
                    <a:lnTo>
                      <a:pt x="135" y="8"/>
                    </a:lnTo>
                    <a:lnTo>
                      <a:pt x="127" y="0"/>
                    </a:lnTo>
                    <a:lnTo>
                      <a:pt x="118" y="0"/>
                    </a:lnTo>
                    <a:lnTo>
                      <a:pt x="110" y="0"/>
                    </a:lnTo>
                    <a:lnTo>
                      <a:pt x="101" y="0"/>
                    </a:lnTo>
                    <a:lnTo>
                      <a:pt x="93" y="0"/>
                    </a:lnTo>
                    <a:lnTo>
                      <a:pt x="85" y="0"/>
                    </a:lnTo>
                    <a:lnTo>
                      <a:pt x="76" y="0"/>
                    </a:lnTo>
                    <a:lnTo>
                      <a:pt x="68" y="8"/>
                    </a:lnTo>
                    <a:lnTo>
                      <a:pt x="68" y="17"/>
                    </a:lnTo>
                    <a:lnTo>
                      <a:pt x="59" y="17"/>
                    </a:lnTo>
                    <a:lnTo>
                      <a:pt x="59" y="25"/>
                    </a:lnTo>
                    <a:lnTo>
                      <a:pt x="59" y="34"/>
                    </a:lnTo>
                    <a:lnTo>
                      <a:pt x="51" y="34"/>
                    </a:lnTo>
                    <a:lnTo>
                      <a:pt x="42" y="34"/>
                    </a:lnTo>
                    <a:lnTo>
                      <a:pt x="42" y="42"/>
                    </a:lnTo>
                    <a:lnTo>
                      <a:pt x="42" y="51"/>
                    </a:lnTo>
                    <a:lnTo>
                      <a:pt x="34" y="51"/>
                    </a:lnTo>
                    <a:lnTo>
                      <a:pt x="25" y="51"/>
                    </a:lnTo>
                    <a:lnTo>
                      <a:pt x="25" y="59"/>
                    </a:lnTo>
                    <a:lnTo>
                      <a:pt x="17" y="59"/>
                    </a:lnTo>
                  </a:path>
                </a:pathLst>
              </a:custGeom>
              <a:gradFill rotWithShape="0">
                <a:gsLst>
                  <a:gs pos="0">
                    <a:srgbClr val="B37121"/>
                  </a:gs>
                  <a:gs pos="100000">
                    <a:srgbClr val="A1651E"/>
                  </a:gs>
                </a:gsLst>
                <a:path path="rect">
                  <a:fillToRect l="50000" t="50000" r="50000" b="50000"/>
                </a:path>
              </a:gradFill>
              <a:ln w="254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802" name="Freeform 50">
                <a:extLst>
                  <a:ext uri="{FF2B5EF4-FFF2-40B4-BE49-F238E27FC236}">
                    <a16:creationId xmlns:a16="http://schemas.microsoft.com/office/drawing/2014/main" id="{7B8CC98D-67F4-A05A-F7E4-B04F054D51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91" y="2467"/>
                <a:ext cx="331" cy="288"/>
              </a:xfrm>
              <a:custGeom>
                <a:avLst/>
                <a:gdLst>
                  <a:gd name="T0" fmla="*/ 76 w 331"/>
                  <a:gd name="T1" fmla="*/ 101 h 288"/>
                  <a:gd name="T2" fmla="*/ 59 w 331"/>
                  <a:gd name="T3" fmla="*/ 110 h 288"/>
                  <a:gd name="T4" fmla="*/ 42 w 331"/>
                  <a:gd name="T5" fmla="*/ 118 h 288"/>
                  <a:gd name="T6" fmla="*/ 34 w 331"/>
                  <a:gd name="T7" fmla="*/ 127 h 288"/>
                  <a:gd name="T8" fmla="*/ 25 w 331"/>
                  <a:gd name="T9" fmla="*/ 135 h 288"/>
                  <a:gd name="T10" fmla="*/ 17 w 331"/>
                  <a:gd name="T11" fmla="*/ 144 h 288"/>
                  <a:gd name="T12" fmla="*/ 8 w 331"/>
                  <a:gd name="T13" fmla="*/ 160 h 288"/>
                  <a:gd name="T14" fmla="*/ 0 w 331"/>
                  <a:gd name="T15" fmla="*/ 169 h 288"/>
                  <a:gd name="T16" fmla="*/ 0 w 331"/>
                  <a:gd name="T17" fmla="*/ 186 h 288"/>
                  <a:gd name="T18" fmla="*/ 0 w 331"/>
                  <a:gd name="T19" fmla="*/ 203 h 288"/>
                  <a:gd name="T20" fmla="*/ 0 w 331"/>
                  <a:gd name="T21" fmla="*/ 219 h 288"/>
                  <a:gd name="T22" fmla="*/ 8 w 331"/>
                  <a:gd name="T23" fmla="*/ 228 h 288"/>
                  <a:gd name="T24" fmla="*/ 17 w 331"/>
                  <a:gd name="T25" fmla="*/ 245 h 288"/>
                  <a:gd name="T26" fmla="*/ 34 w 331"/>
                  <a:gd name="T27" fmla="*/ 253 h 288"/>
                  <a:gd name="T28" fmla="*/ 42 w 331"/>
                  <a:gd name="T29" fmla="*/ 262 h 288"/>
                  <a:gd name="T30" fmla="*/ 51 w 331"/>
                  <a:gd name="T31" fmla="*/ 270 h 288"/>
                  <a:gd name="T32" fmla="*/ 68 w 331"/>
                  <a:gd name="T33" fmla="*/ 270 h 288"/>
                  <a:gd name="T34" fmla="*/ 76 w 331"/>
                  <a:gd name="T35" fmla="*/ 279 h 288"/>
                  <a:gd name="T36" fmla="*/ 93 w 331"/>
                  <a:gd name="T37" fmla="*/ 279 h 288"/>
                  <a:gd name="T38" fmla="*/ 110 w 331"/>
                  <a:gd name="T39" fmla="*/ 287 h 288"/>
                  <a:gd name="T40" fmla="*/ 144 w 331"/>
                  <a:gd name="T41" fmla="*/ 287 h 288"/>
                  <a:gd name="T42" fmla="*/ 178 w 331"/>
                  <a:gd name="T43" fmla="*/ 287 h 288"/>
                  <a:gd name="T44" fmla="*/ 203 w 331"/>
                  <a:gd name="T45" fmla="*/ 287 h 288"/>
                  <a:gd name="T46" fmla="*/ 220 w 331"/>
                  <a:gd name="T47" fmla="*/ 287 h 288"/>
                  <a:gd name="T48" fmla="*/ 245 w 331"/>
                  <a:gd name="T49" fmla="*/ 279 h 288"/>
                  <a:gd name="T50" fmla="*/ 262 w 331"/>
                  <a:gd name="T51" fmla="*/ 279 h 288"/>
                  <a:gd name="T52" fmla="*/ 279 w 331"/>
                  <a:gd name="T53" fmla="*/ 270 h 288"/>
                  <a:gd name="T54" fmla="*/ 288 w 331"/>
                  <a:gd name="T55" fmla="*/ 262 h 288"/>
                  <a:gd name="T56" fmla="*/ 296 w 331"/>
                  <a:gd name="T57" fmla="*/ 245 h 288"/>
                  <a:gd name="T58" fmla="*/ 305 w 331"/>
                  <a:gd name="T59" fmla="*/ 236 h 288"/>
                  <a:gd name="T60" fmla="*/ 322 w 331"/>
                  <a:gd name="T61" fmla="*/ 203 h 288"/>
                  <a:gd name="T62" fmla="*/ 330 w 331"/>
                  <a:gd name="T63" fmla="*/ 194 h 288"/>
                  <a:gd name="T64" fmla="*/ 330 w 331"/>
                  <a:gd name="T65" fmla="*/ 177 h 288"/>
                  <a:gd name="T66" fmla="*/ 330 w 331"/>
                  <a:gd name="T67" fmla="*/ 144 h 288"/>
                  <a:gd name="T68" fmla="*/ 330 w 331"/>
                  <a:gd name="T69" fmla="*/ 118 h 288"/>
                  <a:gd name="T70" fmla="*/ 330 w 331"/>
                  <a:gd name="T71" fmla="*/ 101 h 288"/>
                  <a:gd name="T72" fmla="*/ 330 w 331"/>
                  <a:gd name="T73" fmla="*/ 84 h 288"/>
                  <a:gd name="T74" fmla="*/ 330 w 331"/>
                  <a:gd name="T75" fmla="*/ 68 h 288"/>
                  <a:gd name="T76" fmla="*/ 322 w 331"/>
                  <a:gd name="T77" fmla="*/ 51 h 288"/>
                  <a:gd name="T78" fmla="*/ 313 w 331"/>
                  <a:gd name="T79" fmla="*/ 42 h 288"/>
                  <a:gd name="T80" fmla="*/ 305 w 331"/>
                  <a:gd name="T81" fmla="*/ 25 h 288"/>
                  <a:gd name="T82" fmla="*/ 288 w 331"/>
                  <a:gd name="T83" fmla="*/ 25 h 288"/>
                  <a:gd name="T84" fmla="*/ 279 w 331"/>
                  <a:gd name="T85" fmla="*/ 17 h 288"/>
                  <a:gd name="T86" fmla="*/ 271 w 331"/>
                  <a:gd name="T87" fmla="*/ 8 h 288"/>
                  <a:gd name="T88" fmla="*/ 254 w 331"/>
                  <a:gd name="T89" fmla="*/ 8 h 288"/>
                  <a:gd name="T90" fmla="*/ 245 w 331"/>
                  <a:gd name="T91" fmla="*/ 0 h 288"/>
                  <a:gd name="T92" fmla="*/ 228 w 331"/>
                  <a:gd name="T93" fmla="*/ 0 h 288"/>
                  <a:gd name="T94" fmla="*/ 212 w 331"/>
                  <a:gd name="T95" fmla="*/ 0 h 288"/>
                  <a:gd name="T96" fmla="*/ 195 w 331"/>
                  <a:gd name="T97" fmla="*/ 8 h 288"/>
                  <a:gd name="T98" fmla="*/ 178 w 331"/>
                  <a:gd name="T99" fmla="*/ 8 h 288"/>
                  <a:gd name="T100" fmla="*/ 178 w 331"/>
                  <a:gd name="T101" fmla="*/ 25 h 288"/>
                  <a:gd name="T102" fmla="*/ 161 w 331"/>
                  <a:gd name="T103" fmla="*/ 25 h 288"/>
                  <a:gd name="T104" fmla="*/ 152 w 331"/>
                  <a:gd name="T105" fmla="*/ 42 h 288"/>
                  <a:gd name="T106" fmla="*/ 135 w 331"/>
                  <a:gd name="T107" fmla="*/ 42 h 288"/>
                  <a:gd name="T108" fmla="*/ 135 w 331"/>
                  <a:gd name="T109" fmla="*/ 59 h 288"/>
                  <a:gd name="T110" fmla="*/ 127 w 331"/>
                  <a:gd name="T111" fmla="*/ 68 h 288"/>
                  <a:gd name="T112" fmla="*/ 118 w 331"/>
                  <a:gd name="T113" fmla="*/ 76 h 288"/>
                  <a:gd name="T114" fmla="*/ 118 w 331"/>
                  <a:gd name="T115" fmla="*/ 93 h 288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331" h="288">
                    <a:moveTo>
                      <a:pt x="118" y="93"/>
                    </a:moveTo>
                    <a:lnTo>
                      <a:pt x="76" y="101"/>
                    </a:lnTo>
                    <a:lnTo>
                      <a:pt x="68" y="110"/>
                    </a:lnTo>
                    <a:lnTo>
                      <a:pt x="59" y="110"/>
                    </a:lnTo>
                    <a:lnTo>
                      <a:pt x="51" y="110"/>
                    </a:lnTo>
                    <a:lnTo>
                      <a:pt x="42" y="118"/>
                    </a:lnTo>
                    <a:lnTo>
                      <a:pt x="34" y="118"/>
                    </a:lnTo>
                    <a:lnTo>
                      <a:pt x="34" y="127"/>
                    </a:lnTo>
                    <a:lnTo>
                      <a:pt x="25" y="127"/>
                    </a:lnTo>
                    <a:lnTo>
                      <a:pt x="25" y="135"/>
                    </a:lnTo>
                    <a:lnTo>
                      <a:pt x="17" y="135"/>
                    </a:lnTo>
                    <a:lnTo>
                      <a:pt x="17" y="144"/>
                    </a:lnTo>
                    <a:lnTo>
                      <a:pt x="17" y="152"/>
                    </a:lnTo>
                    <a:lnTo>
                      <a:pt x="8" y="160"/>
                    </a:lnTo>
                    <a:lnTo>
                      <a:pt x="0" y="160"/>
                    </a:lnTo>
                    <a:lnTo>
                      <a:pt x="0" y="169"/>
                    </a:lnTo>
                    <a:lnTo>
                      <a:pt x="0" y="177"/>
                    </a:lnTo>
                    <a:lnTo>
                      <a:pt x="0" y="186"/>
                    </a:lnTo>
                    <a:lnTo>
                      <a:pt x="0" y="194"/>
                    </a:lnTo>
                    <a:lnTo>
                      <a:pt x="0" y="203"/>
                    </a:lnTo>
                    <a:lnTo>
                      <a:pt x="0" y="211"/>
                    </a:lnTo>
                    <a:lnTo>
                      <a:pt x="0" y="219"/>
                    </a:lnTo>
                    <a:lnTo>
                      <a:pt x="0" y="228"/>
                    </a:lnTo>
                    <a:lnTo>
                      <a:pt x="8" y="228"/>
                    </a:lnTo>
                    <a:lnTo>
                      <a:pt x="17" y="236"/>
                    </a:lnTo>
                    <a:lnTo>
                      <a:pt x="17" y="245"/>
                    </a:lnTo>
                    <a:lnTo>
                      <a:pt x="25" y="245"/>
                    </a:lnTo>
                    <a:lnTo>
                      <a:pt x="34" y="253"/>
                    </a:lnTo>
                    <a:lnTo>
                      <a:pt x="34" y="262"/>
                    </a:lnTo>
                    <a:lnTo>
                      <a:pt x="42" y="262"/>
                    </a:lnTo>
                    <a:lnTo>
                      <a:pt x="51" y="262"/>
                    </a:lnTo>
                    <a:lnTo>
                      <a:pt x="51" y="270"/>
                    </a:lnTo>
                    <a:lnTo>
                      <a:pt x="59" y="270"/>
                    </a:lnTo>
                    <a:lnTo>
                      <a:pt x="68" y="270"/>
                    </a:lnTo>
                    <a:lnTo>
                      <a:pt x="68" y="279"/>
                    </a:lnTo>
                    <a:lnTo>
                      <a:pt x="76" y="279"/>
                    </a:lnTo>
                    <a:lnTo>
                      <a:pt x="85" y="279"/>
                    </a:lnTo>
                    <a:lnTo>
                      <a:pt x="93" y="279"/>
                    </a:lnTo>
                    <a:lnTo>
                      <a:pt x="102" y="279"/>
                    </a:lnTo>
                    <a:lnTo>
                      <a:pt x="110" y="287"/>
                    </a:lnTo>
                    <a:lnTo>
                      <a:pt x="118" y="287"/>
                    </a:lnTo>
                    <a:lnTo>
                      <a:pt x="144" y="287"/>
                    </a:lnTo>
                    <a:lnTo>
                      <a:pt x="152" y="287"/>
                    </a:lnTo>
                    <a:lnTo>
                      <a:pt x="178" y="287"/>
                    </a:lnTo>
                    <a:lnTo>
                      <a:pt x="195" y="287"/>
                    </a:lnTo>
                    <a:lnTo>
                      <a:pt x="203" y="287"/>
                    </a:lnTo>
                    <a:lnTo>
                      <a:pt x="212" y="287"/>
                    </a:lnTo>
                    <a:lnTo>
                      <a:pt x="220" y="287"/>
                    </a:lnTo>
                    <a:lnTo>
                      <a:pt x="245" y="287"/>
                    </a:lnTo>
                    <a:lnTo>
                      <a:pt x="245" y="279"/>
                    </a:lnTo>
                    <a:lnTo>
                      <a:pt x="254" y="279"/>
                    </a:lnTo>
                    <a:lnTo>
                      <a:pt x="262" y="279"/>
                    </a:lnTo>
                    <a:lnTo>
                      <a:pt x="271" y="279"/>
                    </a:lnTo>
                    <a:lnTo>
                      <a:pt x="279" y="270"/>
                    </a:lnTo>
                    <a:lnTo>
                      <a:pt x="279" y="262"/>
                    </a:lnTo>
                    <a:lnTo>
                      <a:pt x="288" y="262"/>
                    </a:lnTo>
                    <a:lnTo>
                      <a:pt x="296" y="253"/>
                    </a:lnTo>
                    <a:lnTo>
                      <a:pt x="296" y="245"/>
                    </a:lnTo>
                    <a:lnTo>
                      <a:pt x="305" y="245"/>
                    </a:lnTo>
                    <a:lnTo>
                      <a:pt x="305" y="236"/>
                    </a:lnTo>
                    <a:lnTo>
                      <a:pt x="313" y="228"/>
                    </a:lnTo>
                    <a:lnTo>
                      <a:pt x="322" y="203"/>
                    </a:lnTo>
                    <a:lnTo>
                      <a:pt x="322" y="194"/>
                    </a:lnTo>
                    <a:lnTo>
                      <a:pt x="330" y="194"/>
                    </a:lnTo>
                    <a:lnTo>
                      <a:pt x="330" y="186"/>
                    </a:lnTo>
                    <a:lnTo>
                      <a:pt x="330" y="177"/>
                    </a:lnTo>
                    <a:lnTo>
                      <a:pt x="330" y="152"/>
                    </a:lnTo>
                    <a:lnTo>
                      <a:pt x="330" y="144"/>
                    </a:lnTo>
                    <a:lnTo>
                      <a:pt x="330" y="127"/>
                    </a:lnTo>
                    <a:lnTo>
                      <a:pt x="330" y="118"/>
                    </a:lnTo>
                    <a:lnTo>
                      <a:pt x="330" y="110"/>
                    </a:lnTo>
                    <a:lnTo>
                      <a:pt x="330" y="101"/>
                    </a:lnTo>
                    <a:lnTo>
                      <a:pt x="330" y="93"/>
                    </a:lnTo>
                    <a:lnTo>
                      <a:pt x="330" y="84"/>
                    </a:lnTo>
                    <a:lnTo>
                      <a:pt x="330" y="76"/>
                    </a:lnTo>
                    <a:lnTo>
                      <a:pt x="330" y="68"/>
                    </a:lnTo>
                    <a:lnTo>
                      <a:pt x="330" y="59"/>
                    </a:lnTo>
                    <a:lnTo>
                      <a:pt x="322" y="51"/>
                    </a:lnTo>
                    <a:lnTo>
                      <a:pt x="322" y="42"/>
                    </a:lnTo>
                    <a:lnTo>
                      <a:pt x="313" y="42"/>
                    </a:lnTo>
                    <a:lnTo>
                      <a:pt x="313" y="34"/>
                    </a:lnTo>
                    <a:lnTo>
                      <a:pt x="305" y="25"/>
                    </a:lnTo>
                    <a:lnTo>
                      <a:pt x="296" y="25"/>
                    </a:lnTo>
                    <a:lnTo>
                      <a:pt x="288" y="25"/>
                    </a:lnTo>
                    <a:lnTo>
                      <a:pt x="288" y="17"/>
                    </a:lnTo>
                    <a:lnTo>
                      <a:pt x="279" y="17"/>
                    </a:lnTo>
                    <a:lnTo>
                      <a:pt x="279" y="8"/>
                    </a:lnTo>
                    <a:lnTo>
                      <a:pt x="271" y="8"/>
                    </a:lnTo>
                    <a:lnTo>
                      <a:pt x="262" y="8"/>
                    </a:lnTo>
                    <a:lnTo>
                      <a:pt x="254" y="8"/>
                    </a:lnTo>
                    <a:lnTo>
                      <a:pt x="254" y="0"/>
                    </a:lnTo>
                    <a:lnTo>
                      <a:pt x="245" y="0"/>
                    </a:lnTo>
                    <a:lnTo>
                      <a:pt x="237" y="0"/>
                    </a:lnTo>
                    <a:lnTo>
                      <a:pt x="228" y="0"/>
                    </a:lnTo>
                    <a:lnTo>
                      <a:pt x="220" y="0"/>
                    </a:lnTo>
                    <a:lnTo>
                      <a:pt x="212" y="0"/>
                    </a:lnTo>
                    <a:lnTo>
                      <a:pt x="203" y="0"/>
                    </a:lnTo>
                    <a:lnTo>
                      <a:pt x="195" y="8"/>
                    </a:lnTo>
                    <a:lnTo>
                      <a:pt x="186" y="8"/>
                    </a:lnTo>
                    <a:lnTo>
                      <a:pt x="178" y="8"/>
                    </a:lnTo>
                    <a:lnTo>
                      <a:pt x="178" y="17"/>
                    </a:lnTo>
                    <a:lnTo>
                      <a:pt x="178" y="25"/>
                    </a:lnTo>
                    <a:lnTo>
                      <a:pt x="169" y="25"/>
                    </a:lnTo>
                    <a:lnTo>
                      <a:pt x="161" y="25"/>
                    </a:lnTo>
                    <a:lnTo>
                      <a:pt x="152" y="34"/>
                    </a:lnTo>
                    <a:lnTo>
                      <a:pt x="152" y="42"/>
                    </a:lnTo>
                    <a:lnTo>
                      <a:pt x="144" y="42"/>
                    </a:lnTo>
                    <a:lnTo>
                      <a:pt x="135" y="42"/>
                    </a:lnTo>
                    <a:lnTo>
                      <a:pt x="135" y="51"/>
                    </a:lnTo>
                    <a:lnTo>
                      <a:pt x="135" y="59"/>
                    </a:lnTo>
                    <a:lnTo>
                      <a:pt x="127" y="59"/>
                    </a:lnTo>
                    <a:lnTo>
                      <a:pt x="127" y="68"/>
                    </a:lnTo>
                    <a:lnTo>
                      <a:pt x="127" y="76"/>
                    </a:lnTo>
                    <a:lnTo>
                      <a:pt x="118" y="76"/>
                    </a:lnTo>
                    <a:lnTo>
                      <a:pt x="118" y="84"/>
                    </a:lnTo>
                    <a:lnTo>
                      <a:pt x="118" y="93"/>
                    </a:lnTo>
                  </a:path>
                </a:pathLst>
              </a:custGeom>
              <a:gradFill rotWithShape="0">
                <a:gsLst>
                  <a:gs pos="0">
                    <a:srgbClr val="B08C5E"/>
                  </a:gs>
                  <a:gs pos="100000">
                    <a:srgbClr val="8F5B1A"/>
                  </a:gs>
                </a:gsLst>
                <a:path path="rect">
                  <a:fillToRect l="50000" t="50000" r="50000" b="50000"/>
                </a:path>
              </a:gradFill>
              <a:ln w="254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803" name="Freeform 51">
                <a:extLst>
                  <a:ext uri="{FF2B5EF4-FFF2-40B4-BE49-F238E27FC236}">
                    <a16:creationId xmlns:a16="http://schemas.microsoft.com/office/drawing/2014/main" id="{30B0574F-8E35-736B-ECDE-4B813DD6E9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2" y="2112"/>
                <a:ext cx="406" cy="356"/>
              </a:xfrm>
              <a:custGeom>
                <a:avLst/>
                <a:gdLst>
                  <a:gd name="T0" fmla="*/ 59 w 406"/>
                  <a:gd name="T1" fmla="*/ 17 h 356"/>
                  <a:gd name="T2" fmla="*/ 51 w 406"/>
                  <a:gd name="T3" fmla="*/ 25 h 356"/>
                  <a:gd name="T4" fmla="*/ 42 w 406"/>
                  <a:gd name="T5" fmla="*/ 34 h 356"/>
                  <a:gd name="T6" fmla="*/ 34 w 406"/>
                  <a:gd name="T7" fmla="*/ 42 h 356"/>
                  <a:gd name="T8" fmla="*/ 17 w 406"/>
                  <a:gd name="T9" fmla="*/ 51 h 356"/>
                  <a:gd name="T10" fmla="*/ 17 w 406"/>
                  <a:gd name="T11" fmla="*/ 68 h 356"/>
                  <a:gd name="T12" fmla="*/ 8 w 406"/>
                  <a:gd name="T13" fmla="*/ 85 h 356"/>
                  <a:gd name="T14" fmla="*/ 0 w 406"/>
                  <a:gd name="T15" fmla="*/ 101 h 356"/>
                  <a:gd name="T16" fmla="*/ 0 w 406"/>
                  <a:gd name="T17" fmla="*/ 135 h 356"/>
                  <a:gd name="T18" fmla="*/ 0 w 406"/>
                  <a:gd name="T19" fmla="*/ 152 h 356"/>
                  <a:gd name="T20" fmla="*/ 8 w 406"/>
                  <a:gd name="T21" fmla="*/ 169 h 356"/>
                  <a:gd name="T22" fmla="*/ 17 w 406"/>
                  <a:gd name="T23" fmla="*/ 178 h 356"/>
                  <a:gd name="T24" fmla="*/ 68 w 406"/>
                  <a:gd name="T25" fmla="*/ 228 h 356"/>
                  <a:gd name="T26" fmla="*/ 143 w 406"/>
                  <a:gd name="T27" fmla="*/ 287 h 356"/>
                  <a:gd name="T28" fmla="*/ 186 w 406"/>
                  <a:gd name="T29" fmla="*/ 321 h 356"/>
                  <a:gd name="T30" fmla="*/ 203 w 406"/>
                  <a:gd name="T31" fmla="*/ 338 h 356"/>
                  <a:gd name="T32" fmla="*/ 245 w 406"/>
                  <a:gd name="T33" fmla="*/ 347 h 356"/>
                  <a:gd name="T34" fmla="*/ 262 w 406"/>
                  <a:gd name="T35" fmla="*/ 355 h 356"/>
                  <a:gd name="T36" fmla="*/ 304 w 406"/>
                  <a:gd name="T37" fmla="*/ 355 h 356"/>
                  <a:gd name="T38" fmla="*/ 312 w 406"/>
                  <a:gd name="T39" fmla="*/ 338 h 356"/>
                  <a:gd name="T40" fmla="*/ 321 w 406"/>
                  <a:gd name="T41" fmla="*/ 330 h 356"/>
                  <a:gd name="T42" fmla="*/ 329 w 406"/>
                  <a:gd name="T43" fmla="*/ 321 h 356"/>
                  <a:gd name="T44" fmla="*/ 338 w 406"/>
                  <a:gd name="T45" fmla="*/ 304 h 356"/>
                  <a:gd name="T46" fmla="*/ 346 w 406"/>
                  <a:gd name="T47" fmla="*/ 296 h 356"/>
                  <a:gd name="T48" fmla="*/ 354 w 406"/>
                  <a:gd name="T49" fmla="*/ 287 h 356"/>
                  <a:gd name="T50" fmla="*/ 363 w 406"/>
                  <a:gd name="T51" fmla="*/ 279 h 356"/>
                  <a:gd name="T52" fmla="*/ 371 w 406"/>
                  <a:gd name="T53" fmla="*/ 262 h 356"/>
                  <a:gd name="T54" fmla="*/ 371 w 406"/>
                  <a:gd name="T55" fmla="*/ 245 h 356"/>
                  <a:gd name="T56" fmla="*/ 380 w 406"/>
                  <a:gd name="T57" fmla="*/ 237 h 356"/>
                  <a:gd name="T58" fmla="*/ 380 w 406"/>
                  <a:gd name="T59" fmla="*/ 220 h 356"/>
                  <a:gd name="T60" fmla="*/ 388 w 406"/>
                  <a:gd name="T61" fmla="*/ 211 h 356"/>
                  <a:gd name="T62" fmla="*/ 397 w 406"/>
                  <a:gd name="T63" fmla="*/ 194 h 356"/>
                  <a:gd name="T64" fmla="*/ 397 w 406"/>
                  <a:gd name="T65" fmla="*/ 178 h 356"/>
                  <a:gd name="T66" fmla="*/ 405 w 406"/>
                  <a:gd name="T67" fmla="*/ 169 h 356"/>
                  <a:gd name="T68" fmla="*/ 405 w 406"/>
                  <a:gd name="T69" fmla="*/ 135 h 356"/>
                  <a:gd name="T70" fmla="*/ 397 w 406"/>
                  <a:gd name="T71" fmla="*/ 127 h 356"/>
                  <a:gd name="T72" fmla="*/ 380 w 406"/>
                  <a:gd name="T73" fmla="*/ 118 h 356"/>
                  <a:gd name="T74" fmla="*/ 371 w 406"/>
                  <a:gd name="T75" fmla="*/ 110 h 356"/>
                  <a:gd name="T76" fmla="*/ 371 w 406"/>
                  <a:gd name="T77" fmla="*/ 93 h 356"/>
                  <a:gd name="T78" fmla="*/ 371 w 406"/>
                  <a:gd name="T79" fmla="*/ 76 h 356"/>
                  <a:gd name="T80" fmla="*/ 354 w 406"/>
                  <a:gd name="T81" fmla="*/ 68 h 356"/>
                  <a:gd name="T82" fmla="*/ 346 w 406"/>
                  <a:gd name="T83" fmla="*/ 59 h 356"/>
                  <a:gd name="T84" fmla="*/ 338 w 406"/>
                  <a:gd name="T85" fmla="*/ 51 h 356"/>
                  <a:gd name="T86" fmla="*/ 321 w 406"/>
                  <a:gd name="T87" fmla="*/ 42 h 356"/>
                  <a:gd name="T88" fmla="*/ 312 w 406"/>
                  <a:gd name="T89" fmla="*/ 34 h 356"/>
                  <a:gd name="T90" fmla="*/ 304 w 406"/>
                  <a:gd name="T91" fmla="*/ 25 h 356"/>
                  <a:gd name="T92" fmla="*/ 287 w 406"/>
                  <a:gd name="T93" fmla="*/ 25 h 356"/>
                  <a:gd name="T94" fmla="*/ 270 w 406"/>
                  <a:gd name="T95" fmla="*/ 17 h 356"/>
                  <a:gd name="T96" fmla="*/ 253 w 406"/>
                  <a:gd name="T97" fmla="*/ 17 h 356"/>
                  <a:gd name="T98" fmla="*/ 236 w 406"/>
                  <a:gd name="T99" fmla="*/ 17 h 356"/>
                  <a:gd name="T100" fmla="*/ 219 w 406"/>
                  <a:gd name="T101" fmla="*/ 8 h 356"/>
                  <a:gd name="T102" fmla="*/ 186 w 406"/>
                  <a:gd name="T103" fmla="*/ 8 h 356"/>
                  <a:gd name="T104" fmla="*/ 169 w 406"/>
                  <a:gd name="T105" fmla="*/ 8 h 356"/>
                  <a:gd name="T106" fmla="*/ 152 w 406"/>
                  <a:gd name="T107" fmla="*/ 8 h 356"/>
                  <a:gd name="T108" fmla="*/ 135 w 406"/>
                  <a:gd name="T109" fmla="*/ 8 h 356"/>
                  <a:gd name="T110" fmla="*/ 118 w 406"/>
                  <a:gd name="T111" fmla="*/ 8 h 356"/>
                  <a:gd name="T112" fmla="*/ 101 w 406"/>
                  <a:gd name="T113" fmla="*/ 0 h 356"/>
                  <a:gd name="T114" fmla="*/ 93 w 406"/>
                  <a:gd name="T115" fmla="*/ 8 h 35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406" h="356">
                    <a:moveTo>
                      <a:pt x="76" y="8"/>
                    </a:moveTo>
                    <a:lnTo>
                      <a:pt x="59" y="17"/>
                    </a:lnTo>
                    <a:lnTo>
                      <a:pt x="59" y="25"/>
                    </a:lnTo>
                    <a:lnTo>
                      <a:pt x="51" y="25"/>
                    </a:lnTo>
                    <a:lnTo>
                      <a:pt x="42" y="25"/>
                    </a:lnTo>
                    <a:lnTo>
                      <a:pt x="42" y="34"/>
                    </a:lnTo>
                    <a:lnTo>
                      <a:pt x="42" y="42"/>
                    </a:lnTo>
                    <a:lnTo>
                      <a:pt x="34" y="42"/>
                    </a:lnTo>
                    <a:lnTo>
                      <a:pt x="25" y="51"/>
                    </a:lnTo>
                    <a:lnTo>
                      <a:pt x="17" y="51"/>
                    </a:lnTo>
                    <a:lnTo>
                      <a:pt x="17" y="59"/>
                    </a:lnTo>
                    <a:lnTo>
                      <a:pt x="17" y="68"/>
                    </a:lnTo>
                    <a:lnTo>
                      <a:pt x="8" y="76"/>
                    </a:lnTo>
                    <a:lnTo>
                      <a:pt x="8" y="85"/>
                    </a:lnTo>
                    <a:lnTo>
                      <a:pt x="0" y="85"/>
                    </a:lnTo>
                    <a:lnTo>
                      <a:pt x="0" y="101"/>
                    </a:lnTo>
                    <a:lnTo>
                      <a:pt x="0" y="127"/>
                    </a:lnTo>
                    <a:lnTo>
                      <a:pt x="0" y="135"/>
                    </a:lnTo>
                    <a:lnTo>
                      <a:pt x="0" y="144"/>
                    </a:lnTo>
                    <a:lnTo>
                      <a:pt x="0" y="152"/>
                    </a:lnTo>
                    <a:lnTo>
                      <a:pt x="8" y="161"/>
                    </a:lnTo>
                    <a:lnTo>
                      <a:pt x="8" y="169"/>
                    </a:lnTo>
                    <a:lnTo>
                      <a:pt x="17" y="169"/>
                    </a:lnTo>
                    <a:lnTo>
                      <a:pt x="17" y="178"/>
                    </a:lnTo>
                    <a:lnTo>
                      <a:pt x="42" y="211"/>
                    </a:lnTo>
                    <a:lnTo>
                      <a:pt x="68" y="228"/>
                    </a:lnTo>
                    <a:lnTo>
                      <a:pt x="84" y="254"/>
                    </a:lnTo>
                    <a:lnTo>
                      <a:pt x="143" y="287"/>
                    </a:lnTo>
                    <a:lnTo>
                      <a:pt x="177" y="313"/>
                    </a:lnTo>
                    <a:lnTo>
                      <a:pt x="186" y="321"/>
                    </a:lnTo>
                    <a:lnTo>
                      <a:pt x="194" y="321"/>
                    </a:lnTo>
                    <a:lnTo>
                      <a:pt x="203" y="338"/>
                    </a:lnTo>
                    <a:lnTo>
                      <a:pt x="219" y="338"/>
                    </a:lnTo>
                    <a:lnTo>
                      <a:pt x="245" y="347"/>
                    </a:lnTo>
                    <a:lnTo>
                      <a:pt x="253" y="355"/>
                    </a:lnTo>
                    <a:lnTo>
                      <a:pt x="262" y="355"/>
                    </a:lnTo>
                    <a:lnTo>
                      <a:pt x="278" y="355"/>
                    </a:lnTo>
                    <a:lnTo>
                      <a:pt x="304" y="355"/>
                    </a:lnTo>
                    <a:lnTo>
                      <a:pt x="312" y="347"/>
                    </a:lnTo>
                    <a:lnTo>
                      <a:pt x="312" y="338"/>
                    </a:lnTo>
                    <a:lnTo>
                      <a:pt x="321" y="338"/>
                    </a:lnTo>
                    <a:lnTo>
                      <a:pt x="321" y="330"/>
                    </a:lnTo>
                    <a:lnTo>
                      <a:pt x="321" y="321"/>
                    </a:lnTo>
                    <a:lnTo>
                      <a:pt x="329" y="321"/>
                    </a:lnTo>
                    <a:lnTo>
                      <a:pt x="338" y="313"/>
                    </a:lnTo>
                    <a:lnTo>
                      <a:pt x="338" y="304"/>
                    </a:lnTo>
                    <a:lnTo>
                      <a:pt x="338" y="296"/>
                    </a:lnTo>
                    <a:lnTo>
                      <a:pt x="346" y="296"/>
                    </a:lnTo>
                    <a:lnTo>
                      <a:pt x="354" y="296"/>
                    </a:lnTo>
                    <a:lnTo>
                      <a:pt x="354" y="287"/>
                    </a:lnTo>
                    <a:lnTo>
                      <a:pt x="354" y="279"/>
                    </a:lnTo>
                    <a:lnTo>
                      <a:pt x="363" y="279"/>
                    </a:lnTo>
                    <a:lnTo>
                      <a:pt x="363" y="270"/>
                    </a:lnTo>
                    <a:lnTo>
                      <a:pt x="371" y="262"/>
                    </a:lnTo>
                    <a:lnTo>
                      <a:pt x="371" y="254"/>
                    </a:lnTo>
                    <a:lnTo>
                      <a:pt x="371" y="245"/>
                    </a:lnTo>
                    <a:lnTo>
                      <a:pt x="371" y="237"/>
                    </a:lnTo>
                    <a:lnTo>
                      <a:pt x="380" y="237"/>
                    </a:lnTo>
                    <a:lnTo>
                      <a:pt x="380" y="228"/>
                    </a:lnTo>
                    <a:lnTo>
                      <a:pt x="380" y="220"/>
                    </a:lnTo>
                    <a:lnTo>
                      <a:pt x="380" y="211"/>
                    </a:lnTo>
                    <a:lnTo>
                      <a:pt x="388" y="211"/>
                    </a:lnTo>
                    <a:lnTo>
                      <a:pt x="388" y="203"/>
                    </a:lnTo>
                    <a:lnTo>
                      <a:pt x="397" y="194"/>
                    </a:lnTo>
                    <a:lnTo>
                      <a:pt x="397" y="186"/>
                    </a:lnTo>
                    <a:lnTo>
                      <a:pt x="397" y="178"/>
                    </a:lnTo>
                    <a:lnTo>
                      <a:pt x="397" y="169"/>
                    </a:lnTo>
                    <a:lnTo>
                      <a:pt x="405" y="169"/>
                    </a:lnTo>
                    <a:lnTo>
                      <a:pt x="405" y="161"/>
                    </a:lnTo>
                    <a:lnTo>
                      <a:pt x="405" y="135"/>
                    </a:lnTo>
                    <a:lnTo>
                      <a:pt x="397" y="135"/>
                    </a:lnTo>
                    <a:lnTo>
                      <a:pt x="397" y="127"/>
                    </a:lnTo>
                    <a:lnTo>
                      <a:pt x="388" y="127"/>
                    </a:lnTo>
                    <a:lnTo>
                      <a:pt x="380" y="118"/>
                    </a:lnTo>
                    <a:lnTo>
                      <a:pt x="380" y="110"/>
                    </a:lnTo>
                    <a:lnTo>
                      <a:pt x="371" y="110"/>
                    </a:lnTo>
                    <a:lnTo>
                      <a:pt x="371" y="101"/>
                    </a:lnTo>
                    <a:lnTo>
                      <a:pt x="371" y="93"/>
                    </a:lnTo>
                    <a:lnTo>
                      <a:pt x="371" y="85"/>
                    </a:lnTo>
                    <a:lnTo>
                      <a:pt x="371" y="76"/>
                    </a:lnTo>
                    <a:lnTo>
                      <a:pt x="363" y="68"/>
                    </a:lnTo>
                    <a:lnTo>
                      <a:pt x="354" y="68"/>
                    </a:lnTo>
                    <a:lnTo>
                      <a:pt x="354" y="59"/>
                    </a:lnTo>
                    <a:lnTo>
                      <a:pt x="346" y="59"/>
                    </a:lnTo>
                    <a:lnTo>
                      <a:pt x="346" y="51"/>
                    </a:lnTo>
                    <a:lnTo>
                      <a:pt x="338" y="51"/>
                    </a:lnTo>
                    <a:lnTo>
                      <a:pt x="329" y="51"/>
                    </a:lnTo>
                    <a:lnTo>
                      <a:pt x="321" y="42"/>
                    </a:lnTo>
                    <a:lnTo>
                      <a:pt x="312" y="42"/>
                    </a:lnTo>
                    <a:lnTo>
                      <a:pt x="312" y="34"/>
                    </a:lnTo>
                    <a:lnTo>
                      <a:pt x="312" y="25"/>
                    </a:lnTo>
                    <a:lnTo>
                      <a:pt x="304" y="25"/>
                    </a:lnTo>
                    <a:lnTo>
                      <a:pt x="295" y="25"/>
                    </a:lnTo>
                    <a:lnTo>
                      <a:pt x="287" y="25"/>
                    </a:lnTo>
                    <a:lnTo>
                      <a:pt x="278" y="25"/>
                    </a:lnTo>
                    <a:lnTo>
                      <a:pt x="270" y="17"/>
                    </a:lnTo>
                    <a:lnTo>
                      <a:pt x="262" y="17"/>
                    </a:lnTo>
                    <a:lnTo>
                      <a:pt x="253" y="17"/>
                    </a:lnTo>
                    <a:lnTo>
                      <a:pt x="245" y="17"/>
                    </a:lnTo>
                    <a:lnTo>
                      <a:pt x="236" y="17"/>
                    </a:lnTo>
                    <a:lnTo>
                      <a:pt x="228" y="17"/>
                    </a:lnTo>
                    <a:lnTo>
                      <a:pt x="219" y="8"/>
                    </a:lnTo>
                    <a:lnTo>
                      <a:pt x="194" y="8"/>
                    </a:lnTo>
                    <a:lnTo>
                      <a:pt x="186" y="8"/>
                    </a:lnTo>
                    <a:lnTo>
                      <a:pt x="177" y="8"/>
                    </a:lnTo>
                    <a:lnTo>
                      <a:pt x="169" y="8"/>
                    </a:lnTo>
                    <a:lnTo>
                      <a:pt x="160" y="8"/>
                    </a:lnTo>
                    <a:lnTo>
                      <a:pt x="152" y="8"/>
                    </a:lnTo>
                    <a:lnTo>
                      <a:pt x="143" y="8"/>
                    </a:lnTo>
                    <a:lnTo>
                      <a:pt x="135" y="8"/>
                    </a:lnTo>
                    <a:lnTo>
                      <a:pt x="127" y="8"/>
                    </a:lnTo>
                    <a:lnTo>
                      <a:pt x="118" y="8"/>
                    </a:lnTo>
                    <a:lnTo>
                      <a:pt x="110" y="0"/>
                    </a:lnTo>
                    <a:lnTo>
                      <a:pt x="101" y="0"/>
                    </a:lnTo>
                    <a:lnTo>
                      <a:pt x="93" y="0"/>
                    </a:lnTo>
                    <a:lnTo>
                      <a:pt x="93" y="8"/>
                    </a:lnTo>
                    <a:lnTo>
                      <a:pt x="84" y="8"/>
                    </a:lnTo>
                  </a:path>
                </a:pathLst>
              </a:custGeom>
              <a:gradFill rotWithShape="0">
                <a:gsLst>
                  <a:gs pos="0">
                    <a:srgbClr val="6B4414"/>
                  </a:gs>
                  <a:gs pos="100000">
                    <a:srgbClr val="B5A189"/>
                  </a:gs>
                </a:gsLst>
                <a:path path="rect">
                  <a:fillToRect l="50000" t="50000" r="50000" b="50000"/>
                </a:path>
              </a:gradFill>
              <a:ln w="254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804" name="Freeform 52">
                <a:extLst>
                  <a:ext uri="{FF2B5EF4-FFF2-40B4-BE49-F238E27FC236}">
                    <a16:creationId xmlns:a16="http://schemas.microsoft.com/office/drawing/2014/main" id="{7BCC6FD4-28B3-8AD1-F146-7D85250111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9" y="1269"/>
                <a:ext cx="380" cy="321"/>
              </a:xfrm>
              <a:custGeom>
                <a:avLst/>
                <a:gdLst>
                  <a:gd name="T0" fmla="*/ 379 w 380"/>
                  <a:gd name="T1" fmla="*/ 67 h 321"/>
                  <a:gd name="T2" fmla="*/ 371 w 380"/>
                  <a:gd name="T3" fmla="*/ 59 h 321"/>
                  <a:gd name="T4" fmla="*/ 354 w 380"/>
                  <a:gd name="T5" fmla="*/ 59 h 321"/>
                  <a:gd name="T6" fmla="*/ 337 w 380"/>
                  <a:gd name="T7" fmla="*/ 51 h 321"/>
                  <a:gd name="T8" fmla="*/ 328 w 380"/>
                  <a:gd name="T9" fmla="*/ 34 h 321"/>
                  <a:gd name="T10" fmla="*/ 312 w 380"/>
                  <a:gd name="T11" fmla="*/ 25 h 321"/>
                  <a:gd name="T12" fmla="*/ 286 w 380"/>
                  <a:gd name="T13" fmla="*/ 25 h 321"/>
                  <a:gd name="T14" fmla="*/ 270 w 380"/>
                  <a:gd name="T15" fmla="*/ 25 h 321"/>
                  <a:gd name="T16" fmla="*/ 244 w 380"/>
                  <a:gd name="T17" fmla="*/ 25 h 321"/>
                  <a:gd name="T18" fmla="*/ 219 w 380"/>
                  <a:gd name="T19" fmla="*/ 25 h 321"/>
                  <a:gd name="T20" fmla="*/ 177 w 380"/>
                  <a:gd name="T21" fmla="*/ 0 h 321"/>
                  <a:gd name="T22" fmla="*/ 135 w 380"/>
                  <a:gd name="T23" fmla="*/ 0 h 321"/>
                  <a:gd name="T24" fmla="*/ 109 w 380"/>
                  <a:gd name="T25" fmla="*/ 0 h 321"/>
                  <a:gd name="T26" fmla="*/ 67 w 380"/>
                  <a:gd name="T27" fmla="*/ 0 h 321"/>
                  <a:gd name="T28" fmla="*/ 42 w 380"/>
                  <a:gd name="T29" fmla="*/ 0 h 321"/>
                  <a:gd name="T30" fmla="*/ 34 w 380"/>
                  <a:gd name="T31" fmla="*/ 8 h 321"/>
                  <a:gd name="T32" fmla="*/ 25 w 380"/>
                  <a:gd name="T33" fmla="*/ 17 h 321"/>
                  <a:gd name="T34" fmla="*/ 25 w 380"/>
                  <a:gd name="T35" fmla="*/ 34 h 321"/>
                  <a:gd name="T36" fmla="*/ 17 w 380"/>
                  <a:gd name="T37" fmla="*/ 59 h 321"/>
                  <a:gd name="T38" fmla="*/ 8 w 380"/>
                  <a:gd name="T39" fmla="*/ 67 h 321"/>
                  <a:gd name="T40" fmla="*/ 8 w 380"/>
                  <a:gd name="T41" fmla="*/ 101 h 321"/>
                  <a:gd name="T42" fmla="*/ 8 w 380"/>
                  <a:gd name="T43" fmla="*/ 118 h 321"/>
                  <a:gd name="T44" fmla="*/ 8 w 380"/>
                  <a:gd name="T45" fmla="*/ 135 h 321"/>
                  <a:gd name="T46" fmla="*/ 0 w 380"/>
                  <a:gd name="T47" fmla="*/ 143 h 321"/>
                  <a:gd name="T48" fmla="*/ 0 w 380"/>
                  <a:gd name="T49" fmla="*/ 177 h 321"/>
                  <a:gd name="T50" fmla="*/ 0 w 380"/>
                  <a:gd name="T51" fmla="*/ 194 h 321"/>
                  <a:gd name="T52" fmla="*/ 0 w 380"/>
                  <a:gd name="T53" fmla="*/ 211 h 321"/>
                  <a:gd name="T54" fmla="*/ 8 w 380"/>
                  <a:gd name="T55" fmla="*/ 227 h 321"/>
                  <a:gd name="T56" fmla="*/ 17 w 380"/>
                  <a:gd name="T57" fmla="*/ 244 h 321"/>
                  <a:gd name="T58" fmla="*/ 25 w 380"/>
                  <a:gd name="T59" fmla="*/ 261 h 321"/>
                  <a:gd name="T60" fmla="*/ 51 w 380"/>
                  <a:gd name="T61" fmla="*/ 278 h 321"/>
                  <a:gd name="T62" fmla="*/ 59 w 380"/>
                  <a:gd name="T63" fmla="*/ 286 h 321"/>
                  <a:gd name="T64" fmla="*/ 67 w 380"/>
                  <a:gd name="T65" fmla="*/ 295 h 321"/>
                  <a:gd name="T66" fmla="*/ 76 w 380"/>
                  <a:gd name="T67" fmla="*/ 303 h 321"/>
                  <a:gd name="T68" fmla="*/ 93 w 380"/>
                  <a:gd name="T69" fmla="*/ 312 h 321"/>
                  <a:gd name="T70" fmla="*/ 101 w 380"/>
                  <a:gd name="T71" fmla="*/ 320 h 321"/>
                  <a:gd name="T72" fmla="*/ 118 w 380"/>
                  <a:gd name="T73" fmla="*/ 320 h 321"/>
                  <a:gd name="T74" fmla="*/ 135 w 380"/>
                  <a:gd name="T75" fmla="*/ 320 h 321"/>
                  <a:gd name="T76" fmla="*/ 152 w 380"/>
                  <a:gd name="T77" fmla="*/ 320 h 321"/>
                  <a:gd name="T78" fmla="*/ 168 w 380"/>
                  <a:gd name="T79" fmla="*/ 312 h 321"/>
                  <a:gd name="T80" fmla="*/ 194 w 380"/>
                  <a:gd name="T81" fmla="*/ 295 h 321"/>
                  <a:gd name="T82" fmla="*/ 211 w 380"/>
                  <a:gd name="T83" fmla="*/ 295 h 321"/>
                  <a:gd name="T84" fmla="*/ 219 w 380"/>
                  <a:gd name="T85" fmla="*/ 278 h 321"/>
                  <a:gd name="T86" fmla="*/ 236 w 380"/>
                  <a:gd name="T87" fmla="*/ 269 h 321"/>
                  <a:gd name="T88" fmla="*/ 253 w 380"/>
                  <a:gd name="T89" fmla="*/ 261 h 321"/>
                  <a:gd name="T90" fmla="*/ 261 w 380"/>
                  <a:gd name="T91" fmla="*/ 253 h 321"/>
                  <a:gd name="T92" fmla="*/ 295 w 380"/>
                  <a:gd name="T93" fmla="*/ 244 h 321"/>
                  <a:gd name="T94" fmla="*/ 328 w 380"/>
                  <a:gd name="T95" fmla="*/ 219 h 321"/>
                  <a:gd name="T96" fmla="*/ 337 w 380"/>
                  <a:gd name="T97" fmla="*/ 211 h 321"/>
                  <a:gd name="T98" fmla="*/ 354 w 380"/>
                  <a:gd name="T99" fmla="*/ 211 h 321"/>
                  <a:gd name="T100" fmla="*/ 362 w 380"/>
                  <a:gd name="T101" fmla="*/ 194 h 321"/>
                  <a:gd name="T102" fmla="*/ 371 w 380"/>
                  <a:gd name="T103" fmla="*/ 185 h 321"/>
                  <a:gd name="T104" fmla="*/ 379 w 380"/>
                  <a:gd name="T105" fmla="*/ 177 h 321"/>
                  <a:gd name="T106" fmla="*/ 379 w 380"/>
                  <a:gd name="T107" fmla="*/ 160 h 321"/>
                  <a:gd name="T108" fmla="*/ 379 w 380"/>
                  <a:gd name="T109" fmla="*/ 143 h 321"/>
                  <a:gd name="T110" fmla="*/ 379 w 380"/>
                  <a:gd name="T111" fmla="*/ 126 h 321"/>
                  <a:gd name="T112" fmla="*/ 379 w 380"/>
                  <a:gd name="T113" fmla="*/ 109 h 321"/>
                  <a:gd name="T114" fmla="*/ 379 w 380"/>
                  <a:gd name="T115" fmla="*/ 93 h 321"/>
                  <a:gd name="T116" fmla="*/ 379 w 380"/>
                  <a:gd name="T117" fmla="*/ 76 h 321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380" h="321">
                    <a:moveTo>
                      <a:pt x="379" y="76"/>
                    </a:moveTo>
                    <a:lnTo>
                      <a:pt x="379" y="67"/>
                    </a:lnTo>
                    <a:lnTo>
                      <a:pt x="371" y="67"/>
                    </a:lnTo>
                    <a:lnTo>
                      <a:pt x="371" y="59"/>
                    </a:lnTo>
                    <a:lnTo>
                      <a:pt x="362" y="59"/>
                    </a:lnTo>
                    <a:lnTo>
                      <a:pt x="354" y="59"/>
                    </a:lnTo>
                    <a:lnTo>
                      <a:pt x="345" y="59"/>
                    </a:lnTo>
                    <a:lnTo>
                      <a:pt x="337" y="51"/>
                    </a:lnTo>
                    <a:lnTo>
                      <a:pt x="328" y="42"/>
                    </a:lnTo>
                    <a:lnTo>
                      <a:pt x="328" y="34"/>
                    </a:lnTo>
                    <a:lnTo>
                      <a:pt x="320" y="34"/>
                    </a:lnTo>
                    <a:lnTo>
                      <a:pt x="312" y="25"/>
                    </a:lnTo>
                    <a:lnTo>
                      <a:pt x="303" y="25"/>
                    </a:lnTo>
                    <a:lnTo>
                      <a:pt x="286" y="25"/>
                    </a:lnTo>
                    <a:lnTo>
                      <a:pt x="278" y="25"/>
                    </a:lnTo>
                    <a:lnTo>
                      <a:pt x="270" y="25"/>
                    </a:lnTo>
                    <a:lnTo>
                      <a:pt x="253" y="25"/>
                    </a:lnTo>
                    <a:lnTo>
                      <a:pt x="244" y="25"/>
                    </a:lnTo>
                    <a:lnTo>
                      <a:pt x="227" y="25"/>
                    </a:lnTo>
                    <a:lnTo>
                      <a:pt x="219" y="25"/>
                    </a:lnTo>
                    <a:lnTo>
                      <a:pt x="194" y="0"/>
                    </a:lnTo>
                    <a:lnTo>
                      <a:pt x="177" y="0"/>
                    </a:lnTo>
                    <a:lnTo>
                      <a:pt x="160" y="0"/>
                    </a:lnTo>
                    <a:lnTo>
                      <a:pt x="135" y="0"/>
                    </a:lnTo>
                    <a:lnTo>
                      <a:pt x="126" y="0"/>
                    </a:lnTo>
                    <a:lnTo>
                      <a:pt x="109" y="0"/>
                    </a:lnTo>
                    <a:lnTo>
                      <a:pt x="93" y="0"/>
                    </a:lnTo>
                    <a:lnTo>
                      <a:pt x="67" y="0"/>
                    </a:lnTo>
                    <a:lnTo>
                      <a:pt x="59" y="0"/>
                    </a:lnTo>
                    <a:lnTo>
                      <a:pt x="42" y="0"/>
                    </a:lnTo>
                    <a:lnTo>
                      <a:pt x="34" y="0"/>
                    </a:lnTo>
                    <a:lnTo>
                      <a:pt x="34" y="8"/>
                    </a:lnTo>
                    <a:lnTo>
                      <a:pt x="25" y="8"/>
                    </a:lnTo>
                    <a:lnTo>
                      <a:pt x="25" y="17"/>
                    </a:lnTo>
                    <a:lnTo>
                      <a:pt x="25" y="25"/>
                    </a:lnTo>
                    <a:lnTo>
                      <a:pt x="25" y="34"/>
                    </a:lnTo>
                    <a:lnTo>
                      <a:pt x="17" y="42"/>
                    </a:lnTo>
                    <a:lnTo>
                      <a:pt x="17" y="59"/>
                    </a:lnTo>
                    <a:lnTo>
                      <a:pt x="8" y="59"/>
                    </a:lnTo>
                    <a:lnTo>
                      <a:pt x="8" y="67"/>
                    </a:lnTo>
                    <a:lnTo>
                      <a:pt x="8" y="76"/>
                    </a:lnTo>
                    <a:lnTo>
                      <a:pt x="8" y="101"/>
                    </a:lnTo>
                    <a:lnTo>
                      <a:pt x="8" y="109"/>
                    </a:lnTo>
                    <a:lnTo>
                      <a:pt x="8" y="118"/>
                    </a:lnTo>
                    <a:lnTo>
                      <a:pt x="8" y="126"/>
                    </a:lnTo>
                    <a:lnTo>
                      <a:pt x="8" y="135"/>
                    </a:lnTo>
                    <a:lnTo>
                      <a:pt x="0" y="135"/>
                    </a:lnTo>
                    <a:lnTo>
                      <a:pt x="0" y="143"/>
                    </a:lnTo>
                    <a:lnTo>
                      <a:pt x="0" y="168"/>
                    </a:lnTo>
                    <a:lnTo>
                      <a:pt x="0" y="177"/>
                    </a:lnTo>
                    <a:lnTo>
                      <a:pt x="0" y="185"/>
                    </a:lnTo>
                    <a:lnTo>
                      <a:pt x="0" y="194"/>
                    </a:lnTo>
                    <a:lnTo>
                      <a:pt x="0" y="202"/>
                    </a:lnTo>
                    <a:lnTo>
                      <a:pt x="0" y="211"/>
                    </a:lnTo>
                    <a:lnTo>
                      <a:pt x="0" y="219"/>
                    </a:lnTo>
                    <a:lnTo>
                      <a:pt x="8" y="227"/>
                    </a:lnTo>
                    <a:lnTo>
                      <a:pt x="8" y="236"/>
                    </a:lnTo>
                    <a:lnTo>
                      <a:pt x="17" y="244"/>
                    </a:lnTo>
                    <a:lnTo>
                      <a:pt x="25" y="253"/>
                    </a:lnTo>
                    <a:lnTo>
                      <a:pt x="25" y="261"/>
                    </a:lnTo>
                    <a:lnTo>
                      <a:pt x="34" y="269"/>
                    </a:lnTo>
                    <a:lnTo>
                      <a:pt x="51" y="278"/>
                    </a:lnTo>
                    <a:lnTo>
                      <a:pt x="51" y="286"/>
                    </a:lnTo>
                    <a:lnTo>
                      <a:pt x="59" y="286"/>
                    </a:lnTo>
                    <a:lnTo>
                      <a:pt x="59" y="295"/>
                    </a:lnTo>
                    <a:lnTo>
                      <a:pt x="67" y="295"/>
                    </a:lnTo>
                    <a:lnTo>
                      <a:pt x="67" y="303"/>
                    </a:lnTo>
                    <a:lnTo>
                      <a:pt x="76" y="303"/>
                    </a:lnTo>
                    <a:lnTo>
                      <a:pt x="84" y="303"/>
                    </a:lnTo>
                    <a:lnTo>
                      <a:pt x="93" y="312"/>
                    </a:lnTo>
                    <a:lnTo>
                      <a:pt x="101" y="312"/>
                    </a:lnTo>
                    <a:lnTo>
                      <a:pt x="101" y="320"/>
                    </a:lnTo>
                    <a:lnTo>
                      <a:pt x="109" y="320"/>
                    </a:lnTo>
                    <a:lnTo>
                      <a:pt x="118" y="320"/>
                    </a:lnTo>
                    <a:lnTo>
                      <a:pt x="126" y="320"/>
                    </a:lnTo>
                    <a:lnTo>
                      <a:pt x="135" y="320"/>
                    </a:lnTo>
                    <a:lnTo>
                      <a:pt x="143" y="320"/>
                    </a:lnTo>
                    <a:lnTo>
                      <a:pt x="152" y="320"/>
                    </a:lnTo>
                    <a:lnTo>
                      <a:pt x="160" y="320"/>
                    </a:lnTo>
                    <a:lnTo>
                      <a:pt x="168" y="312"/>
                    </a:lnTo>
                    <a:lnTo>
                      <a:pt x="185" y="303"/>
                    </a:lnTo>
                    <a:lnTo>
                      <a:pt x="194" y="295"/>
                    </a:lnTo>
                    <a:lnTo>
                      <a:pt x="202" y="295"/>
                    </a:lnTo>
                    <a:lnTo>
                      <a:pt x="211" y="295"/>
                    </a:lnTo>
                    <a:lnTo>
                      <a:pt x="219" y="286"/>
                    </a:lnTo>
                    <a:lnTo>
                      <a:pt x="219" y="278"/>
                    </a:lnTo>
                    <a:lnTo>
                      <a:pt x="227" y="278"/>
                    </a:lnTo>
                    <a:lnTo>
                      <a:pt x="236" y="269"/>
                    </a:lnTo>
                    <a:lnTo>
                      <a:pt x="244" y="261"/>
                    </a:lnTo>
                    <a:lnTo>
                      <a:pt x="253" y="261"/>
                    </a:lnTo>
                    <a:lnTo>
                      <a:pt x="261" y="261"/>
                    </a:lnTo>
                    <a:lnTo>
                      <a:pt x="261" y="253"/>
                    </a:lnTo>
                    <a:lnTo>
                      <a:pt x="270" y="244"/>
                    </a:lnTo>
                    <a:lnTo>
                      <a:pt x="295" y="244"/>
                    </a:lnTo>
                    <a:lnTo>
                      <a:pt x="320" y="227"/>
                    </a:lnTo>
                    <a:lnTo>
                      <a:pt x="328" y="219"/>
                    </a:lnTo>
                    <a:lnTo>
                      <a:pt x="337" y="219"/>
                    </a:lnTo>
                    <a:lnTo>
                      <a:pt x="337" y="211"/>
                    </a:lnTo>
                    <a:lnTo>
                      <a:pt x="345" y="211"/>
                    </a:lnTo>
                    <a:lnTo>
                      <a:pt x="354" y="211"/>
                    </a:lnTo>
                    <a:lnTo>
                      <a:pt x="354" y="202"/>
                    </a:lnTo>
                    <a:lnTo>
                      <a:pt x="362" y="194"/>
                    </a:lnTo>
                    <a:lnTo>
                      <a:pt x="371" y="194"/>
                    </a:lnTo>
                    <a:lnTo>
                      <a:pt x="371" y="185"/>
                    </a:lnTo>
                    <a:lnTo>
                      <a:pt x="371" y="177"/>
                    </a:lnTo>
                    <a:lnTo>
                      <a:pt x="379" y="177"/>
                    </a:lnTo>
                    <a:lnTo>
                      <a:pt x="379" y="168"/>
                    </a:lnTo>
                    <a:lnTo>
                      <a:pt x="379" y="160"/>
                    </a:lnTo>
                    <a:lnTo>
                      <a:pt x="379" y="152"/>
                    </a:lnTo>
                    <a:lnTo>
                      <a:pt x="379" y="143"/>
                    </a:lnTo>
                    <a:lnTo>
                      <a:pt x="379" y="135"/>
                    </a:lnTo>
                    <a:lnTo>
                      <a:pt x="379" y="126"/>
                    </a:lnTo>
                    <a:lnTo>
                      <a:pt x="379" y="118"/>
                    </a:lnTo>
                    <a:lnTo>
                      <a:pt x="379" y="109"/>
                    </a:lnTo>
                    <a:lnTo>
                      <a:pt x="379" y="101"/>
                    </a:lnTo>
                    <a:lnTo>
                      <a:pt x="379" y="93"/>
                    </a:lnTo>
                    <a:lnTo>
                      <a:pt x="379" y="84"/>
                    </a:lnTo>
                    <a:lnTo>
                      <a:pt x="379" y="76"/>
                    </a:lnTo>
                  </a:path>
                </a:pathLst>
              </a:custGeom>
              <a:gradFill rotWithShape="0">
                <a:gsLst>
                  <a:gs pos="0">
                    <a:srgbClr val="8F5B1A"/>
                  </a:gs>
                  <a:gs pos="100000">
                    <a:srgbClr val="A57C48"/>
                  </a:gs>
                </a:gsLst>
                <a:path path="rect">
                  <a:fillToRect l="50000" t="50000" r="50000" b="50000"/>
                </a:path>
              </a:gradFill>
              <a:ln w="254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75787" name="Group 56">
              <a:extLst>
                <a:ext uri="{FF2B5EF4-FFF2-40B4-BE49-F238E27FC236}">
                  <a16:creationId xmlns:a16="http://schemas.microsoft.com/office/drawing/2014/main" id="{65E7C54A-6F91-EA7D-7EDA-1F5476B07C4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63" y="1648"/>
              <a:ext cx="263" cy="271"/>
              <a:chOff x="3763" y="1648"/>
              <a:chExt cx="263" cy="271"/>
            </a:xfrm>
          </p:grpSpPr>
          <p:sp>
            <p:nvSpPr>
              <p:cNvPr id="75788" name="Oval 54">
                <a:extLst>
                  <a:ext uri="{FF2B5EF4-FFF2-40B4-BE49-F238E27FC236}">
                    <a16:creationId xmlns:a16="http://schemas.microsoft.com/office/drawing/2014/main" id="{EEA59F88-842C-D13B-ABD6-39F76BCE4E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63" y="1648"/>
                <a:ext cx="263" cy="271"/>
              </a:xfrm>
              <a:prstGeom prst="ellipse">
                <a:avLst/>
              </a:prstGeom>
              <a:solidFill>
                <a:srgbClr val="55FFF4"/>
              </a:solidFill>
              <a:ln w="508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600"/>
                  </a:lnSpc>
                  <a:spcBef>
                    <a:spcPts val="500"/>
                  </a:spcBef>
                </a:pPr>
                <a:endParaRPr lang="en-US" altLang="en-US"/>
              </a:p>
            </p:txBody>
          </p:sp>
          <p:sp>
            <p:nvSpPr>
              <p:cNvPr id="75789" name="Line 55">
                <a:extLst>
                  <a:ext uri="{FF2B5EF4-FFF2-40B4-BE49-F238E27FC236}">
                    <a16:creationId xmlns:a16="http://schemas.microsoft.com/office/drawing/2014/main" id="{FF43B7F3-AC4D-48AE-A358-CE6BCB9077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30" y="1792"/>
                <a:ext cx="112" cy="0"/>
              </a:xfrm>
              <a:prstGeom prst="line">
                <a:avLst/>
              </a:prstGeom>
              <a:noFill/>
              <a:ln w="508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49210" name="Freeform 58">
            <a:extLst>
              <a:ext uri="{FF2B5EF4-FFF2-40B4-BE49-F238E27FC236}">
                <a16:creationId xmlns:a16="http://schemas.microsoft.com/office/drawing/2014/main" id="{EB778135-4998-7D38-3C1F-A9BFAFA5AD4E}"/>
              </a:ext>
            </a:extLst>
          </p:cNvPr>
          <p:cNvSpPr>
            <a:spLocks/>
          </p:cNvSpPr>
          <p:nvPr/>
        </p:nvSpPr>
        <p:spPr bwMode="auto">
          <a:xfrm>
            <a:off x="6429375" y="2828925"/>
            <a:ext cx="1211263" cy="757238"/>
          </a:xfrm>
          <a:custGeom>
            <a:avLst/>
            <a:gdLst>
              <a:gd name="T0" fmla="*/ 0 w 763"/>
              <a:gd name="T1" fmla="*/ 0 h 477"/>
              <a:gd name="T2" fmla="*/ 2147483646 w 763"/>
              <a:gd name="T3" fmla="*/ 2147483646 h 477"/>
              <a:gd name="T4" fmla="*/ 2147483646 w 763"/>
              <a:gd name="T5" fmla="*/ 2147483646 h 477"/>
              <a:gd name="T6" fmla="*/ 2147483646 w 763"/>
              <a:gd name="T7" fmla="*/ 2147483646 h 477"/>
              <a:gd name="T8" fmla="*/ 2147483646 w 763"/>
              <a:gd name="T9" fmla="*/ 2147483646 h 477"/>
              <a:gd name="T10" fmla="*/ 2147483646 w 763"/>
              <a:gd name="T11" fmla="*/ 2147483646 h 477"/>
              <a:gd name="T12" fmla="*/ 2147483646 w 763"/>
              <a:gd name="T13" fmla="*/ 2147483646 h 477"/>
              <a:gd name="T14" fmla="*/ 2147483646 w 763"/>
              <a:gd name="T15" fmla="*/ 2147483646 h 477"/>
              <a:gd name="T16" fmla="*/ 2147483646 w 763"/>
              <a:gd name="T17" fmla="*/ 2147483646 h 477"/>
              <a:gd name="T18" fmla="*/ 2147483646 w 763"/>
              <a:gd name="T19" fmla="*/ 2147483646 h 477"/>
              <a:gd name="T20" fmla="*/ 2147483646 w 763"/>
              <a:gd name="T21" fmla="*/ 2147483646 h 477"/>
              <a:gd name="T22" fmla="*/ 2147483646 w 763"/>
              <a:gd name="T23" fmla="*/ 2147483646 h 477"/>
              <a:gd name="T24" fmla="*/ 2147483646 w 763"/>
              <a:gd name="T25" fmla="*/ 2147483646 h 477"/>
              <a:gd name="T26" fmla="*/ 2147483646 w 763"/>
              <a:gd name="T27" fmla="*/ 2147483646 h 477"/>
              <a:gd name="T28" fmla="*/ 2147483646 w 763"/>
              <a:gd name="T29" fmla="*/ 2147483646 h 477"/>
              <a:gd name="T30" fmla="*/ 2147483646 w 763"/>
              <a:gd name="T31" fmla="*/ 2147483646 h 477"/>
              <a:gd name="T32" fmla="*/ 2147483646 w 763"/>
              <a:gd name="T33" fmla="*/ 2147483646 h 477"/>
              <a:gd name="T34" fmla="*/ 2147483646 w 763"/>
              <a:gd name="T35" fmla="*/ 2147483646 h 477"/>
              <a:gd name="T36" fmla="*/ 2147483646 w 763"/>
              <a:gd name="T37" fmla="*/ 2147483646 h 477"/>
              <a:gd name="T38" fmla="*/ 2147483646 w 763"/>
              <a:gd name="T39" fmla="*/ 2147483646 h 477"/>
              <a:gd name="T40" fmla="*/ 2147483646 w 763"/>
              <a:gd name="T41" fmla="*/ 2147483646 h 477"/>
              <a:gd name="T42" fmla="*/ 2147483646 w 763"/>
              <a:gd name="T43" fmla="*/ 2147483646 h 477"/>
              <a:gd name="T44" fmla="*/ 2147483646 w 763"/>
              <a:gd name="T45" fmla="*/ 2147483646 h 47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763" h="477">
                <a:moveTo>
                  <a:pt x="0" y="0"/>
                </a:moveTo>
                <a:lnTo>
                  <a:pt x="48" y="9"/>
                </a:lnTo>
                <a:lnTo>
                  <a:pt x="95" y="28"/>
                </a:lnTo>
                <a:lnTo>
                  <a:pt x="124" y="47"/>
                </a:lnTo>
                <a:lnTo>
                  <a:pt x="171" y="66"/>
                </a:lnTo>
                <a:lnTo>
                  <a:pt x="200" y="76"/>
                </a:lnTo>
                <a:lnTo>
                  <a:pt x="238" y="105"/>
                </a:lnTo>
                <a:lnTo>
                  <a:pt x="267" y="114"/>
                </a:lnTo>
                <a:lnTo>
                  <a:pt x="305" y="143"/>
                </a:lnTo>
                <a:lnTo>
                  <a:pt x="343" y="162"/>
                </a:lnTo>
                <a:lnTo>
                  <a:pt x="381" y="190"/>
                </a:lnTo>
                <a:lnTo>
                  <a:pt x="400" y="219"/>
                </a:lnTo>
                <a:lnTo>
                  <a:pt x="438" y="257"/>
                </a:lnTo>
                <a:lnTo>
                  <a:pt x="457" y="286"/>
                </a:lnTo>
                <a:lnTo>
                  <a:pt x="486" y="305"/>
                </a:lnTo>
                <a:lnTo>
                  <a:pt x="524" y="333"/>
                </a:lnTo>
                <a:lnTo>
                  <a:pt x="552" y="362"/>
                </a:lnTo>
                <a:lnTo>
                  <a:pt x="581" y="381"/>
                </a:lnTo>
                <a:lnTo>
                  <a:pt x="628" y="409"/>
                </a:lnTo>
                <a:lnTo>
                  <a:pt x="667" y="428"/>
                </a:lnTo>
                <a:lnTo>
                  <a:pt x="714" y="447"/>
                </a:lnTo>
                <a:lnTo>
                  <a:pt x="733" y="476"/>
                </a:lnTo>
                <a:lnTo>
                  <a:pt x="762" y="476"/>
                </a:lnTo>
              </a:path>
            </a:pathLst>
          </a:custGeom>
          <a:noFill/>
          <a:ln w="76200" cap="rnd" cmpd="sng">
            <a:solidFill>
              <a:srgbClr val="8CF4EA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785" name="Line 60">
            <a:extLst>
              <a:ext uri="{FF2B5EF4-FFF2-40B4-BE49-F238E27FC236}">
                <a16:creationId xmlns:a16="http://schemas.microsoft.com/office/drawing/2014/main" id="{47636527-A18F-046B-0438-8E64D3A171A1}"/>
              </a:ext>
            </a:extLst>
          </p:cNvPr>
          <p:cNvSpPr>
            <a:spLocks noChangeShapeType="1"/>
          </p:cNvSpPr>
          <p:nvPr/>
        </p:nvSpPr>
        <p:spPr bwMode="auto">
          <a:xfrm>
            <a:off x="5127625" y="1309688"/>
            <a:ext cx="0" cy="54927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5">
            <a:extLst>
              <a:ext uri="{FF2B5EF4-FFF2-40B4-BE49-F238E27FC236}">
                <a16:creationId xmlns:a16="http://schemas.microsoft.com/office/drawing/2014/main" id="{12674EFD-BEE3-FD1D-FCFD-C0CC1B05384E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0"/>
            <a:ext cx="10256838" cy="683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7827" name="Rectangle 3">
            <a:extLst>
              <a:ext uri="{FF2B5EF4-FFF2-40B4-BE49-F238E27FC236}">
                <a16:creationId xmlns:a16="http://schemas.microsoft.com/office/drawing/2014/main" id="{4C587D9E-835B-55F3-E3D4-A78F669D99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6213" y="2370138"/>
            <a:ext cx="6872287" cy="158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638" tIns="28575" rIns="20638" bIns="28575"/>
          <a:lstStyle>
            <a:lvl1pPr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5700"/>
              </a:lnSpc>
              <a:spcAft>
                <a:spcPct val="0"/>
              </a:spcAft>
              <a:buClrTx/>
              <a:buSzTx/>
              <a:buFontTx/>
              <a:buNone/>
            </a:pPr>
            <a:br>
              <a:rPr lang="en-US" altLang="en-US" sz="4700">
                <a:solidFill>
                  <a:srgbClr val="000000"/>
                </a:solidFill>
              </a:rPr>
            </a:br>
            <a:endParaRPr lang="en-US" altLang="en-US" sz="4700">
              <a:solidFill>
                <a:srgbClr val="000000"/>
              </a:solidFill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>
            <a:extLst>
              <a:ext uri="{FF2B5EF4-FFF2-40B4-BE49-F238E27FC236}">
                <a16:creationId xmlns:a16="http://schemas.microsoft.com/office/drawing/2014/main" id="{C7F55791-5038-88CE-A395-3D680523E4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6763" y="2798763"/>
            <a:ext cx="6000750" cy="254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69636" name="Rectangle 4">
            <a:extLst>
              <a:ext uri="{FF2B5EF4-FFF2-40B4-BE49-F238E27FC236}">
                <a16:creationId xmlns:a16="http://schemas.microsoft.com/office/drawing/2014/main" id="{38E8EF34-B0DF-369C-8092-54EC929D0DD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7388" y="379413"/>
            <a:ext cx="8680450" cy="2097569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Design Considerations 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(garbage in/cleaner air out)</a:t>
            </a:r>
            <a:b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635" name="Rectangle 3">
            <a:extLst>
              <a:ext uri="{FF2B5EF4-FFF2-40B4-BE49-F238E27FC236}">
                <a16:creationId xmlns:a16="http://schemas.microsoft.com/office/drawing/2014/main" id="{FF0B1573-4C0B-CD90-4594-B6A396DEE09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02883" y="2276536"/>
            <a:ext cx="5372100" cy="3149600"/>
          </a:xfrm>
          <a:noFill/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Dust Properties </a:t>
            </a:r>
          </a:p>
          <a:p>
            <a:pPr>
              <a:lnSpc>
                <a:spcPct val="120000"/>
              </a:lnSpc>
            </a:pPr>
            <a:r>
              <a:rPr lang="en-US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Gas Flow Rate</a:t>
            </a:r>
          </a:p>
          <a:p>
            <a:pPr>
              <a:lnSpc>
                <a:spcPct val="120000"/>
              </a:lnSpc>
            </a:pPr>
            <a:r>
              <a:rPr lang="en-US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Gas Temperature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035">
            <a:extLst>
              <a:ext uri="{FF2B5EF4-FFF2-40B4-BE49-F238E27FC236}">
                <a16:creationId xmlns:a16="http://schemas.microsoft.com/office/drawing/2014/main" id="{BB96CAC5-E9EB-28A3-02FF-9C51632A59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9588" y="2212975"/>
            <a:ext cx="7054850" cy="2878138"/>
          </a:xfrm>
          <a:prstGeom prst="rect">
            <a:avLst/>
          </a:prstGeom>
          <a:noFill/>
          <a:ln w="1587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10243" name="Line 1036">
            <a:extLst>
              <a:ext uri="{FF2B5EF4-FFF2-40B4-BE49-F238E27FC236}">
                <a16:creationId xmlns:a16="http://schemas.microsoft.com/office/drawing/2014/main" id="{F55AB2B6-1D7C-0F80-37A9-EDD0AA286BBA}"/>
              </a:ext>
            </a:extLst>
          </p:cNvPr>
          <p:cNvSpPr>
            <a:spLocks noChangeShapeType="1"/>
          </p:cNvSpPr>
          <p:nvPr/>
        </p:nvSpPr>
        <p:spPr bwMode="auto">
          <a:xfrm>
            <a:off x="1765300" y="4611688"/>
            <a:ext cx="7067550" cy="1587"/>
          </a:xfrm>
          <a:prstGeom prst="line">
            <a:avLst/>
          </a:prstGeom>
          <a:noFill/>
          <a:ln w="15875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44" name="Line 1037">
            <a:extLst>
              <a:ext uri="{FF2B5EF4-FFF2-40B4-BE49-F238E27FC236}">
                <a16:creationId xmlns:a16="http://schemas.microsoft.com/office/drawing/2014/main" id="{A1885438-11C5-26B6-1644-FA0A41387AED}"/>
              </a:ext>
            </a:extLst>
          </p:cNvPr>
          <p:cNvSpPr>
            <a:spLocks noChangeShapeType="1"/>
          </p:cNvSpPr>
          <p:nvPr/>
        </p:nvSpPr>
        <p:spPr bwMode="auto">
          <a:xfrm>
            <a:off x="1765300" y="4127500"/>
            <a:ext cx="7067550" cy="1588"/>
          </a:xfrm>
          <a:prstGeom prst="line">
            <a:avLst/>
          </a:prstGeom>
          <a:noFill/>
          <a:ln w="15875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45" name="Line 1038">
            <a:extLst>
              <a:ext uri="{FF2B5EF4-FFF2-40B4-BE49-F238E27FC236}">
                <a16:creationId xmlns:a16="http://schemas.microsoft.com/office/drawing/2014/main" id="{19246952-92E2-1D53-F0D6-9976CEB328BB}"/>
              </a:ext>
            </a:extLst>
          </p:cNvPr>
          <p:cNvSpPr>
            <a:spLocks noChangeShapeType="1"/>
          </p:cNvSpPr>
          <p:nvPr/>
        </p:nvSpPr>
        <p:spPr bwMode="auto">
          <a:xfrm>
            <a:off x="1765300" y="3646488"/>
            <a:ext cx="7067550" cy="1587"/>
          </a:xfrm>
          <a:prstGeom prst="line">
            <a:avLst/>
          </a:prstGeom>
          <a:noFill/>
          <a:ln w="15875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46" name="Line 1039">
            <a:extLst>
              <a:ext uri="{FF2B5EF4-FFF2-40B4-BE49-F238E27FC236}">
                <a16:creationId xmlns:a16="http://schemas.microsoft.com/office/drawing/2014/main" id="{0F8B297E-089C-7BC2-5D43-6BED2292DD9F}"/>
              </a:ext>
            </a:extLst>
          </p:cNvPr>
          <p:cNvSpPr>
            <a:spLocks noChangeShapeType="1"/>
          </p:cNvSpPr>
          <p:nvPr/>
        </p:nvSpPr>
        <p:spPr bwMode="auto">
          <a:xfrm>
            <a:off x="1765300" y="3162300"/>
            <a:ext cx="7067550" cy="1588"/>
          </a:xfrm>
          <a:prstGeom prst="line">
            <a:avLst/>
          </a:prstGeom>
          <a:noFill/>
          <a:ln w="15875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47" name="Line 1040">
            <a:extLst>
              <a:ext uri="{FF2B5EF4-FFF2-40B4-BE49-F238E27FC236}">
                <a16:creationId xmlns:a16="http://schemas.microsoft.com/office/drawing/2014/main" id="{693242F1-D193-5295-0E8C-AA934E88462D}"/>
              </a:ext>
            </a:extLst>
          </p:cNvPr>
          <p:cNvSpPr>
            <a:spLocks noChangeShapeType="1"/>
          </p:cNvSpPr>
          <p:nvPr/>
        </p:nvSpPr>
        <p:spPr bwMode="auto">
          <a:xfrm>
            <a:off x="1765300" y="2679700"/>
            <a:ext cx="7067550" cy="1588"/>
          </a:xfrm>
          <a:prstGeom prst="line">
            <a:avLst/>
          </a:prstGeom>
          <a:noFill/>
          <a:ln w="15875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48" name="Line 1041">
            <a:extLst>
              <a:ext uri="{FF2B5EF4-FFF2-40B4-BE49-F238E27FC236}">
                <a16:creationId xmlns:a16="http://schemas.microsoft.com/office/drawing/2014/main" id="{58AB768F-1772-20B1-12B0-48ED1A25056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178175" y="2198688"/>
            <a:ext cx="1588" cy="2892425"/>
          </a:xfrm>
          <a:prstGeom prst="line">
            <a:avLst/>
          </a:prstGeom>
          <a:noFill/>
          <a:ln w="15875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49" name="Line 1042">
            <a:extLst>
              <a:ext uri="{FF2B5EF4-FFF2-40B4-BE49-F238E27FC236}">
                <a16:creationId xmlns:a16="http://schemas.microsoft.com/office/drawing/2014/main" id="{7EA90312-AC87-E91E-3B00-A4FB5DB7CE8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592638" y="2198688"/>
            <a:ext cx="1587" cy="2892425"/>
          </a:xfrm>
          <a:prstGeom prst="line">
            <a:avLst/>
          </a:prstGeom>
          <a:noFill/>
          <a:ln w="15875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0" name="Line 1043">
            <a:extLst>
              <a:ext uri="{FF2B5EF4-FFF2-40B4-BE49-F238E27FC236}">
                <a16:creationId xmlns:a16="http://schemas.microsoft.com/office/drawing/2014/main" id="{781A40BE-004B-F3FC-66FB-FB629338718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008688" y="2198688"/>
            <a:ext cx="1587" cy="2892425"/>
          </a:xfrm>
          <a:prstGeom prst="line">
            <a:avLst/>
          </a:prstGeom>
          <a:noFill/>
          <a:ln w="15875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1" name="Line 1044">
            <a:extLst>
              <a:ext uri="{FF2B5EF4-FFF2-40B4-BE49-F238E27FC236}">
                <a16:creationId xmlns:a16="http://schemas.microsoft.com/office/drawing/2014/main" id="{D54715C5-6CB4-57C6-ACBE-EF538FB8BDE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419975" y="2198688"/>
            <a:ext cx="1588" cy="2892425"/>
          </a:xfrm>
          <a:prstGeom prst="line">
            <a:avLst/>
          </a:prstGeom>
          <a:noFill/>
          <a:ln w="15875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2" name="Freeform 1045">
            <a:extLst>
              <a:ext uri="{FF2B5EF4-FFF2-40B4-BE49-F238E27FC236}">
                <a16:creationId xmlns:a16="http://schemas.microsoft.com/office/drawing/2014/main" id="{B6A97491-5914-02B2-0792-8C222D4734A8}"/>
              </a:ext>
            </a:extLst>
          </p:cNvPr>
          <p:cNvSpPr>
            <a:spLocks/>
          </p:cNvSpPr>
          <p:nvPr/>
        </p:nvSpPr>
        <p:spPr bwMode="auto">
          <a:xfrm>
            <a:off x="1606550" y="2205038"/>
            <a:ext cx="165100" cy="2986087"/>
          </a:xfrm>
          <a:custGeom>
            <a:avLst/>
            <a:gdLst>
              <a:gd name="T0" fmla="*/ 0 w 104"/>
              <a:gd name="T1" fmla="*/ 2147483646 h 1881"/>
              <a:gd name="T2" fmla="*/ 2147483646 w 104"/>
              <a:gd name="T3" fmla="*/ 0 h 1881"/>
              <a:gd name="T4" fmla="*/ 2147483646 w 104"/>
              <a:gd name="T5" fmla="*/ 2147483646 h 1881"/>
              <a:gd name="T6" fmla="*/ 0 w 104"/>
              <a:gd name="T7" fmla="*/ 2147483646 h 1881"/>
              <a:gd name="T8" fmla="*/ 0 w 104"/>
              <a:gd name="T9" fmla="*/ 2147483646 h 188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4" h="1881">
                <a:moveTo>
                  <a:pt x="0" y="57"/>
                </a:moveTo>
                <a:lnTo>
                  <a:pt x="104" y="0"/>
                </a:lnTo>
                <a:lnTo>
                  <a:pt x="104" y="1823"/>
                </a:lnTo>
                <a:lnTo>
                  <a:pt x="0" y="1881"/>
                </a:lnTo>
                <a:lnTo>
                  <a:pt x="0" y="57"/>
                </a:lnTo>
                <a:close/>
              </a:path>
            </a:pathLst>
          </a:custGeom>
          <a:noFill/>
          <a:ln w="15875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3" name="Line 1046">
            <a:extLst>
              <a:ext uri="{FF2B5EF4-FFF2-40B4-BE49-F238E27FC236}">
                <a16:creationId xmlns:a16="http://schemas.microsoft.com/office/drawing/2014/main" id="{CC389B2D-DE45-7F11-F469-BB8125930DB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593850" y="4610100"/>
            <a:ext cx="177800" cy="98425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4" name="Line 1047">
            <a:extLst>
              <a:ext uri="{FF2B5EF4-FFF2-40B4-BE49-F238E27FC236}">
                <a16:creationId xmlns:a16="http://schemas.microsoft.com/office/drawing/2014/main" id="{2DFC3E36-6DAA-0A86-B8C9-6AD71CB8485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593850" y="4124325"/>
            <a:ext cx="177800" cy="98425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5" name="Line 1048">
            <a:extLst>
              <a:ext uri="{FF2B5EF4-FFF2-40B4-BE49-F238E27FC236}">
                <a16:creationId xmlns:a16="http://schemas.microsoft.com/office/drawing/2014/main" id="{00E1F9CB-62A8-8F2A-9710-EF0D5E53970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593850" y="3643313"/>
            <a:ext cx="177800" cy="98425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6" name="Line 1049">
            <a:extLst>
              <a:ext uri="{FF2B5EF4-FFF2-40B4-BE49-F238E27FC236}">
                <a16:creationId xmlns:a16="http://schemas.microsoft.com/office/drawing/2014/main" id="{4D5AC712-4E82-2169-A36C-31195EA048D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593850" y="3159125"/>
            <a:ext cx="177800" cy="101600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7" name="Line 1050">
            <a:extLst>
              <a:ext uri="{FF2B5EF4-FFF2-40B4-BE49-F238E27FC236}">
                <a16:creationId xmlns:a16="http://schemas.microsoft.com/office/drawing/2014/main" id="{8720377B-77C9-D02A-C5C2-0979C7A0D33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593850" y="2678113"/>
            <a:ext cx="177800" cy="98425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8" name="Freeform 1051">
            <a:extLst>
              <a:ext uri="{FF2B5EF4-FFF2-40B4-BE49-F238E27FC236}">
                <a16:creationId xmlns:a16="http://schemas.microsoft.com/office/drawing/2014/main" id="{39A958EB-DEF3-0290-7D5D-6E14AB470C1A}"/>
              </a:ext>
            </a:extLst>
          </p:cNvPr>
          <p:cNvSpPr>
            <a:spLocks/>
          </p:cNvSpPr>
          <p:nvPr/>
        </p:nvSpPr>
        <p:spPr bwMode="auto">
          <a:xfrm>
            <a:off x="1606550" y="5099050"/>
            <a:ext cx="7235825" cy="92075"/>
          </a:xfrm>
          <a:custGeom>
            <a:avLst/>
            <a:gdLst>
              <a:gd name="T0" fmla="*/ 2147483646 w 4558"/>
              <a:gd name="T1" fmla="*/ 0 h 58"/>
              <a:gd name="T2" fmla="*/ 2147483646 w 4558"/>
              <a:gd name="T3" fmla="*/ 0 h 58"/>
              <a:gd name="T4" fmla="*/ 2147483646 w 4558"/>
              <a:gd name="T5" fmla="*/ 2147483646 h 58"/>
              <a:gd name="T6" fmla="*/ 0 w 4558"/>
              <a:gd name="T7" fmla="*/ 2147483646 h 58"/>
              <a:gd name="T8" fmla="*/ 2147483646 w 4558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558" h="58">
                <a:moveTo>
                  <a:pt x="104" y="0"/>
                </a:moveTo>
                <a:lnTo>
                  <a:pt x="4558" y="0"/>
                </a:lnTo>
                <a:lnTo>
                  <a:pt x="4454" y="58"/>
                </a:lnTo>
                <a:lnTo>
                  <a:pt x="0" y="58"/>
                </a:lnTo>
                <a:lnTo>
                  <a:pt x="104" y="0"/>
                </a:lnTo>
                <a:close/>
              </a:path>
            </a:pathLst>
          </a:custGeom>
          <a:noFill/>
          <a:ln w="1905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9" name="Line 1052">
            <a:extLst>
              <a:ext uri="{FF2B5EF4-FFF2-40B4-BE49-F238E27FC236}">
                <a16:creationId xmlns:a16="http://schemas.microsoft.com/office/drawing/2014/main" id="{1C0EB80C-8E3E-DC72-0347-C3664B17CD4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006725" y="5091113"/>
            <a:ext cx="177800" cy="98425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60" name="Line 1053">
            <a:extLst>
              <a:ext uri="{FF2B5EF4-FFF2-40B4-BE49-F238E27FC236}">
                <a16:creationId xmlns:a16="http://schemas.microsoft.com/office/drawing/2014/main" id="{55D59D40-5AF2-97D8-55BE-9AD3CADD96A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21188" y="5091113"/>
            <a:ext cx="177800" cy="98425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61" name="Line 1054">
            <a:extLst>
              <a:ext uri="{FF2B5EF4-FFF2-40B4-BE49-F238E27FC236}">
                <a16:creationId xmlns:a16="http://schemas.microsoft.com/office/drawing/2014/main" id="{33AAD2A3-BCD5-6BB7-5FED-E20C470FF9B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837238" y="5091113"/>
            <a:ext cx="177800" cy="98425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62" name="Line 1055">
            <a:extLst>
              <a:ext uri="{FF2B5EF4-FFF2-40B4-BE49-F238E27FC236}">
                <a16:creationId xmlns:a16="http://schemas.microsoft.com/office/drawing/2014/main" id="{15D7BD2E-559A-A40F-5649-7569D80DFEC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248525" y="5091113"/>
            <a:ext cx="177800" cy="98425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4880" name="Rectangle 1056">
            <a:extLst>
              <a:ext uri="{FF2B5EF4-FFF2-40B4-BE49-F238E27FC236}">
                <a16:creationId xmlns:a16="http://schemas.microsoft.com/office/drawing/2014/main" id="{05FA08BF-FE9E-45CE-2582-5A0D40DC2C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8263" y="5030788"/>
            <a:ext cx="274637" cy="33655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b="1">
                <a:solidFill>
                  <a:srgbClr val="FFFFFF"/>
                </a:solidFill>
                <a:latin typeface="Arial" charset="0"/>
              </a:rPr>
              <a:t>0</a:t>
            </a:r>
            <a:endParaRPr lang="en-US" sz="2800" b="1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334881" name="Rectangle 1057">
            <a:extLst>
              <a:ext uri="{FF2B5EF4-FFF2-40B4-BE49-F238E27FC236}">
                <a16:creationId xmlns:a16="http://schemas.microsoft.com/office/drawing/2014/main" id="{64DB5C1B-C9E2-CA02-876E-945D7ED096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1225" y="4546600"/>
            <a:ext cx="722313" cy="33655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b="1">
                <a:solidFill>
                  <a:srgbClr val="FFFFFF"/>
                </a:solidFill>
                <a:latin typeface="Arial" charset="0"/>
              </a:rPr>
              <a:t>1000</a:t>
            </a:r>
            <a:endParaRPr lang="en-US" sz="2800" b="1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334882" name="Rectangle 1058">
            <a:extLst>
              <a:ext uri="{FF2B5EF4-FFF2-40B4-BE49-F238E27FC236}">
                <a16:creationId xmlns:a16="http://schemas.microsoft.com/office/drawing/2014/main" id="{B39A15FE-3E95-C07B-26EB-8736513F93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1225" y="4065588"/>
            <a:ext cx="722313" cy="33655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b="1">
                <a:solidFill>
                  <a:srgbClr val="FFFFFF"/>
                </a:solidFill>
                <a:latin typeface="Arial" charset="0"/>
              </a:rPr>
              <a:t>2000</a:t>
            </a:r>
            <a:endParaRPr lang="en-US" sz="2800" b="1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334883" name="Rectangle 1059">
            <a:extLst>
              <a:ext uri="{FF2B5EF4-FFF2-40B4-BE49-F238E27FC236}">
                <a16:creationId xmlns:a16="http://schemas.microsoft.com/office/drawing/2014/main" id="{0211F8CF-C95D-0361-AC36-195BD4DBBC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1225" y="3582988"/>
            <a:ext cx="722313" cy="33655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b="1">
                <a:solidFill>
                  <a:srgbClr val="FFFFFF"/>
                </a:solidFill>
                <a:latin typeface="Arial" charset="0"/>
              </a:rPr>
              <a:t>3000</a:t>
            </a:r>
            <a:endParaRPr lang="en-US" sz="2800" b="1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334884" name="Rectangle 1060">
            <a:extLst>
              <a:ext uri="{FF2B5EF4-FFF2-40B4-BE49-F238E27FC236}">
                <a16:creationId xmlns:a16="http://schemas.microsoft.com/office/drawing/2014/main" id="{372E072C-540B-DC3C-91D9-1586FDB2B3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1225" y="3098800"/>
            <a:ext cx="722313" cy="33655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b="1">
                <a:solidFill>
                  <a:srgbClr val="FFFFFF"/>
                </a:solidFill>
                <a:latin typeface="Arial" charset="0"/>
              </a:rPr>
              <a:t>4000</a:t>
            </a:r>
            <a:endParaRPr lang="en-US" sz="2800" b="1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334885" name="Rectangle 1061">
            <a:extLst>
              <a:ext uri="{FF2B5EF4-FFF2-40B4-BE49-F238E27FC236}">
                <a16:creationId xmlns:a16="http://schemas.microsoft.com/office/drawing/2014/main" id="{D9F8950D-25A0-FF04-B92D-4B39840FC9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1225" y="2617788"/>
            <a:ext cx="722313" cy="33655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b="1">
                <a:solidFill>
                  <a:srgbClr val="FFFFFF"/>
                </a:solidFill>
                <a:latin typeface="Arial" charset="0"/>
              </a:rPr>
              <a:t>5000</a:t>
            </a:r>
            <a:endParaRPr lang="en-US" sz="2800" b="1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334886" name="Rectangle 1062">
            <a:extLst>
              <a:ext uri="{FF2B5EF4-FFF2-40B4-BE49-F238E27FC236}">
                <a16:creationId xmlns:a16="http://schemas.microsoft.com/office/drawing/2014/main" id="{A75FF42D-2F3B-744F-54B0-F582F22741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1225" y="2133600"/>
            <a:ext cx="722313" cy="33655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b="1">
                <a:solidFill>
                  <a:srgbClr val="FFFFFF"/>
                </a:solidFill>
                <a:latin typeface="Arial" charset="0"/>
              </a:rPr>
              <a:t>6000</a:t>
            </a:r>
            <a:endParaRPr lang="en-US" sz="2800" b="1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334887" name="Rectangle 1063">
            <a:extLst>
              <a:ext uri="{FF2B5EF4-FFF2-40B4-BE49-F238E27FC236}">
                <a16:creationId xmlns:a16="http://schemas.microsoft.com/office/drawing/2014/main" id="{806EF481-D29B-A346-8037-79C31825DD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2425" y="5222875"/>
            <a:ext cx="1290353" cy="26161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1700" b="1" dirty="0">
                <a:latin typeface="Arial" charset="0"/>
              </a:rPr>
              <a:t>Los Angeles</a:t>
            </a:r>
            <a:endParaRPr lang="en-US" sz="2800" b="1" dirty="0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334888" name="Rectangle 1064">
            <a:extLst>
              <a:ext uri="{FF2B5EF4-FFF2-40B4-BE49-F238E27FC236}">
                <a16:creationId xmlns:a16="http://schemas.microsoft.com/office/drawing/2014/main" id="{B98A7E32-F98E-4F70-0477-BE65D320C8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7225" y="5222875"/>
            <a:ext cx="975395" cy="26161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1700" b="1" dirty="0">
                <a:latin typeface="Arial" charset="0"/>
              </a:rPr>
              <a:t>New York</a:t>
            </a:r>
            <a:endParaRPr lang="en-US" sz="2800" b="1" dirty="0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334889" name="Rectangle 1065">
            <a:extLst>
              <a:ext uri="{FF2B5EF4-FFF2-40B4-BE49-F238E27FC236}">
                <a16:creationId xmlns:a16="http://schemas.microsoft.com/office/drawing/2014/main" id="{071ABA84-09C5-D19E-4C0D-DE30C56214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79950" y="5222875"/>
            <a:ext cx="860813" cy="26161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1700" b="1" dirty="0">
                <a:latin typeface="Arial" charset="0"/>
              </a:rPr>
              <a:t>Chicago</a:t>
            </a:r>
            <a:endParaRPr lang="en-US" sz="2800" b="1" dirty="0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334890" name="Rectangle 1066">
            <a:extLst>
              <a:ext uri="{FF2B5EF4-FFF2-40B4-BE49-F238E27FC236}">
                <a16:creationId xmlns:a16="http://schemas.microsoft.com/office/drawing/2014/main" id="{81205F5D-1B85-53BF-CE10-3FE56423D5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72163" y="5222875"/>
            <a:ext cx="1287212" cy="26161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1700" b="1" dirty="0">
                <a:latin typeface="Arial" charset="0"/>
              </a:rPr>
              <a:t>Philadelphia</a:t>
            </a:r>
            <a:endParaRPr lang="en-US" sz="2800" b="1" dirty="0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334891" name="Rectangle 1067">
            <a:extLst>
              <a:ext uri="{FF2B5EF4-FFF2-40B4-BE49-F238E27FC236}">
                <a16:creationId xmlns:a16="http://schemas.microsoft.com/office/drawing/2014/main" id="{DA7A9FB4-7D7E-5DD2-E7B0-C69501487E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6188" y="5222875"/>
            <a:ext cx="702115" cy="26161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1700" b="1" dirty="0">
                <a:latin typeface="Arial" charset="0"/>
              </a:rPr>
              <a:t>Detroit</a:t>
            </a:r>
            <a:endParaRPr lang="en-US" sz="2800" b="1" dirty="0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0275" name="Rectangle 1068">
            <a:extLst>
              <a:ext uri="{FF2B5EF4-FFF2-40B4-BE49-F238E27FC236}">
                <a16:creationId xmlns:a16="http://schemas.microsoft.com/office/drawing/2014/main" id="{E0990C9B-6057-DFD1-FCCC-958A43CEE3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49425" y="2366963"/>
            <a:ext cx="1127125" cy="2814637"/>
          </a:xfrm>
          <a:prstGeom prst="rect">
            <a:avLst/>
          </a:prstGeom>
          <a:solidFill>
            <a:srgbClr val="D50031"/>
          </a:solidFill>
          <a:ln w="1905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10276" name="Freeform 1069">
            <a:extLst>
              <a:ext uri="{FF2B5EF4-FFF2-40B4-BE49-F238E27FC236}">
                <a16:creationId xmlns:a16="http://schemas.microsoft.com/office/drawing/2014/main" id="{2931EAD6-1BCC-53C1-D058-BB5815B0683B}"/>
              </a:ext>
            </a:extLst>
          </p:cNvPr>
          <p:cNvSpPr>
            <a:spLocks/>
          </p:cNvSpPr>
          <p:nvPr/>
        </p:nvSpPr>
        <p:spPr bwMode="auto">
          <a:xfrm>
            <a:off x="2886075" y="2263775"/>
            <a:ext cx="165100" cy="2927350"/>
          </a:xfrm>
          <a:custGeom>
            <a:avLst/>
            <a:gdLst>
              <a:gd name="T0" fmla="*/ 0 w 104"/>
              <a:gd name="T1" fmla="*/ 2147483646 h 1844"/>
              <a:gd name="T2" fmla="*/ 0 w 104"/>
              <a:gd name="T3" fmla="*/ 2147483646 h 1844"/>
              <a:gd name="T4" fmla="*/ 2147483646 w 104"/>
              <a:gd name="T5" fmla="*/ 0 h 1844"/>
              <a:gd name="T6" fmla="*/ 2147483646 w 104"/>
              <a:gd name="T7" fmla="*/ 2147483646 h 1844"/>
              <a:gd name="T8" fmla="*/ 0 w 104"/>
              <a:gd name="T9" fmla="*/ 2147483646 h 18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4" h="1844">
                <a:moveTo>
                  <a:pt x="0" y="1844"/>
                </a:moveTo>
                <a:lnTo>
                  <a:pt x="0" y="59"/>
                </a:lnTo>
                <a:lnTo>
                  <a:pt x="104" y="0"/>
                </a:lnTo>
                <a:lnTo>
                  <a:pt x="104" y="1786"/>
                </a:lnTo>
                <a:lnTo>
                  <a:pt x="0" y="1844"/>
                </a:lnTo>
                <a:close/>
              </a:path>
            </a:pathLst>
          </a:custGeom>
          <a:solidFill>
            <a:srgbClr val="AA0027"/>
          </a:solidFill>
          <a:ln w="190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77" name="Freeform 1070">
            <a:extLst>
              <a:ext uri="{FF2B5EF4-FFF2-40B4-BE49-F238E27FC236}">
                <a16:creationId xmlns:a16="http://schemas.microsoft.com/office/drawing/2014/main" id="{CDBC2D34-0A47-A655-38E6-A774EE612E18}"/>
              </a:ext>
            </a:extLst>
          </p:cNvPr>
          <p:cNvSpPr>
            <a:spLocks/>
          </p:cNvSpPr>
          <p:nvPr/>
        </p:nvSpPr>
        <p:spPr bwMode="auto">
          <a:xfrm>
            <a:off x="1739900" y="2263775"/>
            <a:ext cx="1311275" cy="93663"/>
          </a:xfrm>
          <a:custGeom>
            <a:avLst/>
            <a:gdLst>
              <a:gd name="T0" fmla="*/ 0 w 826"/>
              <a:gd name="T1" fmla="*/ 2147483646 h 59"/>
              <a:gd name="T2" fmla="*/ 2147483646 w 826"/>
              <a:gd name="T3" fmla="*/ 0 h 59"/>
              <a:gd name="T4" fmla="*/ 2147483646 w 826"/>
              <a:gd name="T5" fmla="*/ 0 h 59"/>
              <a:gd name="T6" fmla="*/ 2147483646 w 826"/>
              <a:gd name="T7" fmla="*/ 2147483646 h 59"/>
              <a:gd name="T8" fmla="*/ 0 w 826"/>
              <a:gd name="T9" fmla="*/ 2147483646 h 5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26" h="59">
                <a:moveTo>
                  <a:pt x="0" y="59"/>
                </a:moveTo>
                <a:lnTo>
                  <a:pt x="104" y="0"/>
                </a:lnTo>
                <a:lnTo>
                  <a:pt x="826" y="0"/>
                </a:lnTo>
                <a:lnTo>
                  <a:pt x="722" y="59"/>
                </a:lnTo>
                <a:lnTo>
                  <a:pt x="0" y="59"/>
                </a:lnTo>
                <a:close/>
              </a:path>
            </a:pathLst>
          </a:custGeom>
          <a:solidFill>
            <a:srgbClr val="7F001D"/>
          </a:solidFill>
          <a:ln w="190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78" name="Rectangle 1071">
            <a:extLst>
              <a:ext uri="{FF2B5EF4-FFF2-40B4-BE49-F238E27FC236}">
                <a16:creationId xmlns:a16="http://schemas.microsoft.com/office/drawing/2014/main" id="{B98D85BD-A433-B621-8838-255CCEF964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3888" y="3259138"/>
            <a:ext cx="1128712" cy="1922462"/>
          </a:xfrm>
          <a:prstGeom prst="rect">
            <a:avLst/>
          </a:prstGeom>
          <a:solidFill>
            <a:srgbClr val="D50031"/>
          </a:solidFill>
          <a:ln w="1905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10279" name="Freeform 1072">
            <a:extLst>
              <a:ext uri="{FF2B5EF4-FFF2-40B4-BE49-F238E27FC236}">
                <a16:creationId xmlns:a16="http://schemas.microsoft.com/office/drawing/2014/main" id="{BC648EA1-FF03-0424-C824-21F8D0270DDA}"/>
              </a:ext>
            </a:extLst>
          </p:cNvPr>
          <p:cNvSpPr>
            <a:spLocks/>
          </p:cNvSpPr>
          <p:nvPr/>
        </p:nvSpPr>
        <p:spPr bwMode="auto">
          <a:xfrm>
            <a:off x="4302125" y="3155950"/>
            <a:ext cx="165100" cy="2035175"/>
          </a:xfrm>
          <a:custGeom>
            <a:avLst/>
            <a:gdLst>
              <a:gd name="T0" fmla="*/ 0 w 104"/>
              <a:gd name="T1" fmla="*/ 2147483646 h 1282"/>
              <a:gd name="T2" fmla="*/ 0 w 104"/>
              <a:gd name="T3" fmla="*/ 2147483646 h 1282"/>
              <a:gd name="T4" fmla="*/ 2147483646 w 104"/>
              <a:gd name="T5" fmla="*/ 0 h 1282"/>
              <a:gd name="T6" fmla="*/ 2147483646 w 104"/>
              <a:gd name="T7" fmla="*/ 2147483646 h 1282"/>
              <a:gd name="T8" fmla="*/ 0 w 104"/>
              <a:gd name="T9" fmla="*/ 2147483646 h 12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4" h="1282">
                <a:moveTo>
                  <a:pt x="0" y="1282"/>
                </a:moveTo>
                <a:lnTo>
                  <a:pt x="0" y="59"/>
                </a:lnTo>
                <a:lnTo>
                  <a:pt x="104" y="0"/>
                </a:lnTo>
                <a:lnTo>
                  <a:pt x="104" y="1224"/>
                </a:lnTo>
                <a:lnTo>
                  <a:pt x="0" y="1282"/>
                </a:lnTo>
                <a:close/>
              </a:path>
            </a:pathLst>
          </a:custGeom>
          <a:solidFill>
            <a:srgbClr val="AA0027"/>
          </a:solidFill>
          <a:ln w="190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80" name="Freeform 1073">
            <a:extLst>
              <a:ext uri="{FF2B5EF4-FFF2-40B4-BE49-F238E27FC236}">
                <a16:creationId xmlns:a16="http://schemas.microsoft.com/office/drawing/2014/main" id="{305484E2-926E-3486-9376-7BA1F0C2A2EA}"/>
              </a:ext>
            </a:extLst>
          </p:cNvPr>
          <p:cNvSpPr>
            <a:spLocks/>
          </p:cNvSpPr>
          <p:nvPr/>
        </p:nvSpPr>
        <p:spPr bwMode="auto">
          <a:xfrm>
            <a:off x="3154363" y="3155950"/>
            <a:ext cx="1312862" cy="93663"/>
          </a:xfrm>
          <a:custGeom>
            <a:avLst/>
            <a:gdLst>
              <a:gd name="T0" fmla="*/ 0 w 827"/>
              <a:gd name="T1" fmla="*/ 2147483646 h 59"/>
              <a:gd name="T2" fmla="*/ 2147483646 w 827"/>
              <a:gd name="T3" fmla="*/ 0 h 59"/>
              <a:gd name="T4" fmla="*/ 2147483646 w 827"/>
              <a:gd name="T5" fmla="*/ 0 h 59"/>
              <a:gd name="T6" fmla="*/ 2147483646 w 827"/>
              <a:gd name="T7" fmla="*/ 2147483646 h 59"/>
              <a:gd name="T8" fmla="*/ 0 w 827"/>
              <a:gd name="T9" fmla="*/ 2147483646 h 5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27" h="59">
                <a:moveTo>
                  <a:pt x="0" y="59"/>
                </a:moveTo>
                <a:lnTo>
                  <a:pt x="104" y="0"/>
                </a:lnTo>
                <a:lnTo>
                  <a:pt x="827" y="0"/>
                </a:lnTo>
                <a:lnTo>
                  <a:pt x="723" y="59"/>
                </a:lnTo>
                <a:lnTo>
                  <a:pt x="0" y="59"/>
                </a:lnTo>
                <a:close/>
              </a:path>
            </a:pathLst>
          </a:custGeom>
          <a:solidFill>
            <a:srgbClr val="7F001D"/>
          </a:solidFill>
          <a:ln w="190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81" name="Rectangle 1074">
            <a:extLst>
              <a:ext uri="{FF2B5EF4-FFF2-40B4-BE49-F238E27FC236}">
                <a16:creationId xmlns:a16="http://schemas.microsoft.com/office/drawing/2014/main" id="{F04FC73E-7859-3BC2-D31D-57E8DC759C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9938" y="3522663"/>
            <a:ext cx="1123950" cy="1658937"/>
          </a:xfrm>
          <a:prstGeom prst="rect">
            <a:avLst/>
          </a:prstGeom>
          <a:solidFill>
            <a:srgbClr val="D50031"/>
          </a:solidFill>
          <a:ln w="1905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10282" name="Freeform 1075">
            <a:extLst>
              <a:ext uri="{FF2B5EF4-FFF2-40B4-BE49-F238E27FC236}">
                <a16:creationId xmlns:a16="http://schemas.microsoft.com/office/drawing/2014/main" id="{57DC7EFD-9E19-D4C1-3F0C-33307127B302}"/>
              </a:ext>
            </a:extLst>
          </p:cNvPr>
          <p:cNvSpPr>
            <a:spLocks/>
          </p:cNvSpPr>
          <p:nvPr/>
        </p:nvSpPr>
        <p:spPr bwMode="auto">
          <a:xfrm>
            <a:off x="5713413" y="3421063"/>
            <a:ext cx="165100" cy="1770062"/>
          </a:xfrm>
          <a:custGeom>
            <a:avLst/>
            <a:gdLst>
              <a:gd name="T0" fmla="*/ 0 w 104"/>
              <a:gd name="T1" fmla="*/ 2147483646 h 1115"/>
              <a:gd name="T2" fmla="*/ 0 w 104"/>
              <a:gd name="T3" fmla="*/ 2147483646 h 1115"/>
              <a:gd name="T4" fmla="*/ 2147483646 w 104"/>
              <a:gd name="T5" fmla="*/ 0 h 1115"/>
              <a:gd name="T6" fmla="*/ 2147483646 w 104"/>
              <a:gd name="T7" fmla="*/ 2147483646 h 1115"/>
              <a:gd name="T8" fmla="*/ 0 w 104"/>
              <a:gd name="T9" fmla="*/ 2147483646 h 11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4" h="1115">
                <a:moveTo>
                  <a:pt x="0" y="1115"/>
                </a:moveTo>
                <a:lnTo>
                  <a:pt x="0" y="58"/>
                </a:lnTo>
                <a:lnTo>
                  <a:pt x="104" y="0"/>
                </a:lnTo>
                <a:lnTo>
                  <a:pt x="104" y="1057"/>
                </a:lnTo>
                <a:lnTo>
                  <a:pt x="0" y="1115"/>
                </a:lnTo>
                <a:close/>
              </a:path>
            </a:pathLst>
          </a:custGeom>
          <a:solidFill>
            <a:srgbClr val="AA0027"/>
          </a:solidFill>
          <a:ln w="190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83" name="Freeform 1076">
            <a:extLst>
              <a:ext uri="{FF2B5EF4-FFF2-40B4-BE49-F238E27FC236}">
                <a16:creationId xmlns:a16="http://schemas.microsoft.com/office/drawing/2014/main" id="{E6D9369B-A225-987F-9342-7D8B08F5EE3D}"/>
              </a:ext>
            </a:extLst>
          </p:cNvPr>
          <p:cNvSpPr>
            <a:spLocks/>
          </p:cNvSpPr>
          <p:nvPr/>
        </p:nvSpPr>
        <p:spPr bwMode="auto">
          <a:xfrm>
            <a:off x="4570413" y="3421063"/>
            <a:ext cx="1308100" cy="92075"/>
          </a:xfrm>
          <a:custGeom>
            <a:avLst/>
            <a:gdLst>
              <a:gd name="T0" fmla="*/ 0 w 824"/>
              <a:gd name="T1" fmla="*/ 2147483646 h 58"/>
              <a:gd name="T2" fmla="*/ 2147483646 w 824"/>
              <a:gd name="T3" fmla="*/ 0 h 58"/>
              <a:gd name="T4" fmla="*/ 2147483646 w 824"/>
              <a:gd name="T5" fmla="*/ 0 h 58"/>
              <a:gd name="T6" fmla="*/ 2147483646 w 824"/>
              <a:gd name="T7" fmla="*/ 2147483646 h 58"/>
              <a:gd name="T8" fmla="*/ 0 w 824"/>
              <a:gd name="T9" fmla="*/ 2147483646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24" h="58">
                <a:moveTo>
                  <a:pt x="0" y="58"/>
                </a:moveTo>
                <a:lnTo>
                  <a:pt x="104" y="0"/>
                </a:lnTo>
                <a:lnTo>
                  <a:pt x="824" y="0"/>
                </a:lnTo>
                <a:lnTo>
                  <a:pt x="720" y="58"/>
                </a:lnTo>
                <a:lnTo>
                  <a:pt x="0" y="58"/>
                </a:lnTo>
                <a:close/>
              </a:path>
            </a:pathLst>
          </a:custGeom>
          <a:solidFill>
            <a:srgbClr val="7F001D"/>
          </a:solidFill>
          <a:ln w="190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84" name="Rectangle 1077">
            <a:extLst>
              <a:ext uri="{FF2B5EF4-FFF2-40B4-BE49-F238E27FC236}">
                <a16:creationId xmlns:a16="http://schemas.microsoft.com/office/drawing/2014/main" id="{206E457E-20B9-F4D6-E746-E741AB1D01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92813" y="3948113"/>
            <a:ext cx="1127125" cy="1233487"/>
          </a:xfrm>
          <a:prstGeom prst="rect">
            <a:avLst/>
          </a:prstGeom>
          <a:solidFill>
            <a:srgbClr val="D50031"/>
          </a:solidFill>
          <a:ln w="1905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85" name="Freeform 1078">
            <a:extLst>
              <a:ext uri="{FF2B5EF4-FFF2-40B4-BE49-F238E27FC236}">
                <a16:creationId xmlns:a16="http://schemas.microsoft.com/office/drawing/2014/main" id="{58015BC1-A47D-8DD1-DE99-D0F5AD27FB55}"/>
              </a:ext>
            </a:extLst>
          </p:cNvPr>
          <p:cNvSpPr>
            <a:spLocks/>
          </p:cNvSpPr>
          <p:nvPr/>
        </p:nvSpPr>
        <p:spPr bwMode="auto">
          <a:xfrm>
            <a:off x="7129463" y="3843338"/>
            <a:ext cx="165100" cy="1347787"/>
          </a:xfrm>
          <a:custGeom>
            <a:avLst/>
            <a:gdLst>
              <a:gd name="T0" fmla="*/ 0 w 104"/>
              <a:gd name="T1" fmla="*/ 2147483646 h 849"/>
              <a:gd name="T2" fmla="*/ 0 w 104"/>
              <a:gd name="T3" fmla="*/ 2147483646 h 849"/>
              <a:gd name="T4" fmla="*/ 2147483646 w 104"/>
              <a:gd name="T5" fmla="*/ 0 h 849"/>
              <a:gd name="T6" fmla="*/ 2147483646 w 104"/>
              <a:gd name="T7" fmla="*/ 2147483646 h 849"/>
              <a:gd name="T8" fmla="*/ 0 w 104"/>
              <a:gd name="T9" fmla="*/ 2147483646 h 8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4" h="849">
                <a:moveTo>
                  <a:pt x="0" y="849"/>
                </a:moveTo>
                <a:lnTo>
                  <a:pt x="0" y="60"/>
                </a:lnTo>
                <a:lnTo>
                  <a:pt x="104" y="0"/>
                </a:lnTo>
                <a:lnTo>
                  <a:pt x="104" y="791"/>
                </a:lnTo>
                <a:lnTo>
                  <a:pt x="0" y="849"/>
                </a:lnTo>
                <a:close/>
              </a:path>
            </a:pathLst>
          </a:custGeom>
          <a:solidFill>
            <a:srgbClr val="AA0027"/>
          </a:solidFill>
          <a:ln w="190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86" name="Freeform 1079">
            <a:extLst>
              <a:ext uri="{FF2B5EF4-FFF2-40B4-BE49-F238E27FC236}">
                <a16:creationId xmlns:a16="http://schemas.microsoft.com/office/drawing/2014/main" id="{80B7EB7B-FCB1-BC6E-D1DE-9B273AA43576}"/>
              </a:ext>
            </a:extLst>
          </p:cNvPr>
          <p:cNvSpPr>
            <a:spLocks/>
          </p:cNvSpPr>
          <p:nvPr/>
        </p:nvSpPr>
        <p:spPr bwMode="auto">
          <a:xfrm>
            <a:off x="5983288" y="3843338"/>
            <a:ext cx="1311275" cy="95250"/>
          </a:xfrm>
          <a:custGeom>
            <a:avLst/>
            <a:gdLst>
              <a:gd name="T0" fmla="*/ 0 w 826"/>
              <a:gd name="T1" fmla="*/ 2147483646 h 60"/>
              <a:gd name="T2" fmla="*/ 2147483646 w 826"/>
              <a:gd name="T3" fmla="*/ 0 h 60"/>
              <a:gd name="T4" fmla="*/ 2147483646 w 826"/>
              <a:gd name="T5" fmla="*/ 0 h 60"/>
              <a:gd name="T6" fmla="*/ 2147483646 w 826"/>
              <a:gd name="T7" fmla="*/ 2147483646 h 60"/>
              <a:gd name="T8" fmla="*/ 0 w 826"/>
              <a:gd name="T9" fmla="*/ 2147483646 h 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26" h="60">
                <a:moveTo>
                  <a:pt x="0" y="60"/>
                </a:moveTo>
                <a:lnTo>
                  <a:pt x="104" y="0"/>
                </a:lnTo>
                <a:lnTo>
                  <a:pt x="826" y="0"/>
                </a:lnTo>
                <a:lnTo>
                  <a:pt x="722" y="60"/>
                </a:lnTo>
                <a:lnTo>
                  <a:pt x="0" y="60"/>
                </a:lnTo>
                <a:close/>
              </a:path>
            </a:pathLst>
          </a:custGeom>
          <a:solidFill>
            <a:srgbClr val="7F001D"/>
          </a:solidFill>
          <a:ln w="190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87" name="Rectangle 1080">
            <a:extLst>
              <a:ext uri="{FF2B5EF4-FFF2-40B4-BE49-F238E27FC236}">
                <a16:creationId xmlns:a16="http://schemas.microsoft.com/office/drawing/2014/main" id="{766EC04C-1704-FF85-9D34-9CCEA2BE20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07275" y="4175125"/>
            <a:ext cx="1127125" cy="1006475"/>
          </a:xfrm>
          <a:prstGeom prst="rect">
            <a:avLst/>
          </a:prstGeom>
          <a:solidFill>
            <a:srgbClr val="D50031"/>
          </a:solidFill>
          <a:ln w="1905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10288" name="Freeform 1081">
            <a:extLst>
              <a:ext uri="{FF2B5EF4-FFF2-40B4-BE49-F238E27FC236}">
                <a16:creationId xmlns:a16="http://schemas.microsoft.com/office/drawing/2014/main" id="{69793E7B-D98D-099E-84BE-20EEFE0AB0BF}"/>
              </a:ext>
            </a:extLst>
          </p:cNvPr>
          <p:cNvSpPr>
            <a:spLocks/>
          </p:cNvSpPr>
          <p:nvPr/>
        </p:nvSpPr>
        <p:spPr bwMode="auto">
          <a:xfrm>
            <a:off x="8543925" y="4075113"/>
            <a:ext cx="165100" cy="1116012"/>
          </a:xfrm>
          <a:custGeom>
            <a:avLst/>
            <a:gdLst>
              <a:gd name="T0" fmla="*/ 0 w 104"/>
              <a:gd name="T1" fmla="*/ 2147483646 h 703"/>
              <a:gd name="T2" fmla="*/ 0 w 104"/>
              <a:gd name="T3" fmla="*/ 2147483646 h 703"/>
              <a:gd name="T4" fmla="*/ 2147483646 w 104"/>
              <a:gd name="T5" fmla="*/ 0 h 703"/>
              <a:gd name="T6" fmla="*/ 2147483646 w 104"/>
              <a:gd name="T7" fmla="*/ 2147483646 h 703"/>
              <a:gd name="T8" fmla="*/ 0 w 104"/>
              <a:gd name="T9" fmla="*/ 2147483646 h 70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4" h="703">
                <a:moveTo>
                  <a:pt x="0" y="703"/>
                </a:moveTo>
                <a:lnTo>
                  <a:pt x="0" y="57"/>
                </a:lnTo>
                <a:lnTo>
                  <a:pt x="104" y="0"/>
                </a:lnTo>
                <a:lnTo>
                  <a:pt x="104" y="645"/>
                </a:lnTo>
                <a:lnTo>
                  <a:pt x="0" y="703"/>
                </a:lnTo>
                <a:close/>
              </a:path>
            </a:pathLst>
          </a:custGeom>
          <a:solidFill>
            <a:srgbClr val="AA0027"/>
          </a:solidFill>
          <a:ln w="190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89" name="Freeform 1082">
            <a:extLst>
              <a:ext uri="{FF2B5EF4-FFF2-40B4-BE49-F238E27FC236}">
                <a16:creationId xmlns:a16="http://schemas.microsoft.com/office/drawing/2014/main" id="{B353BC07-EBB4-21D6-7BC3-508DD21F3678}"/>
              </a:ext>
            </a:extLst>
          </p:cNvPr>
          <p:cNvSpPr>
            <a:spLocks/>
          </p:cNvSpPr>
          <p:nvPr/>
        </p:nvSpPr>
        <p:spPr bwMode="auto">
          <a:xfrm>
            <a:off x="7397750" y="4075113"/>
            <a:ext cx="1311275" cy="90487"/>
          </a:xfrm>
          <a:custGeom>
            <a:avLst/>
            <a:gdLst>
              <a:gd name="T0" fmla="*/ 0 w 826"/>
              <a:gd name="T1" fmla="*/ 2147483646 h 57"/>
              <a:gd name="T2" fmla="*/ 2147483646 w 826"/>
              <a:gd name="T3" fmla="*/ 0 h 57"/>
              <a:gd name="T4" fmla="*/ 2147483646 w 826"/>
              <a:gd name="T5" fmla="*/ 0 h 57"/>
              <a:gd name="T6" fmla="*/ 2147483646 w 826"/>
              <a:gd name="T7" fmla="*/ 2147483646 h 57"/>
              <a:gd name="T8" fmla="*/ 0 w 826"/>
              <a:gd name="T9" fmla="*/ 2147483646 h 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26" h="57">
                <a:moveTo>
                  <a:pt x="0" y="57"/>
                </a:moveTo>
                <a:lnTo>
                  <a:pt x="104" y="0"/>
                </a:lnTo>
                <a:lnTo>
                  <a:pt x="826" y="0"/>
                </a:lnTo>
                <a:lnTo>
                  <a:pt x="722" y="57"/>
                </a:lnTo>
                <a:lnTo>
                  <a:pt x="0" y="57"/>
                </a:lnTo>
                <a:close/>
              </a:path>
            </a:pathLst>
          </a:custGeom>
          <a:solidFill>
            <a:srgbClr val="7F001D"/>
          </a:solidFill>
          <a:ln w="190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4851" name="Rectangle 1027">
            <a:extLst>
              <a:ext uri="{FF2B5EF4-FFF2-40B4-BE49-F238E27FC236}">
                <a16:creationId xmlns:a16="http://schemas.microsoft.com/office/drawing/2014/main" id="{18E01944-0062-8E93-4E9A-5F2CAA8AFF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7100" y="423863"/>
            <a:ext cx="8667750" cy="63500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lIns="20638" tIns="30162" rIns="20638" bIns="30162"/>
          <a:lstStyle/>
          <a:p>
            <a:pPr algn="ctr" defTabSz="1014413">
              <a:lnSpc>
                <a:spcPts val="3900"/>
              </a:lnSpc>
              <a:tabLst>
                <a:tab pos="1014413" algn="l"/>
                <a:tab pos="2030413" algn="l"/>
                <a:tab pos="3044825" algn="l"/>
                <a:tab pos="4059238" algn="l"/>
                <a:tab pos="5075238" algn="l"/>
                <a:tab pos="6089650" algn="l"/>
                <a:tab pos="7105650" algn="l"/>
              </a:tabLst>
              <a:defRPr/>
            </a:pPr>
            <a:r>
              <a:rPr lang="en-US" sz="3600" dirty="0">
                <a:latin typeface="Arial" charset="0"/>
              </a:rPr>
              <a:t>Particulate Air Pollution-Related Deaths</a:t>
            </a:r>
          </a:p>
        </p:txBody>
      </p:sp>
      <p:sp>
        <p:nvSpPr>
          <p:cNvPr id="334852" name="Rectangle 1028">
            <a:extLst>
              <a:ext uri="{FF2B5EF4-FFF2-40B4-BE49-F238E27FC236}">
                <a16:creationId xmlns:a16="http://schemas.microsoft.com/office/drawing/2014/main" id="{EE588473-944A-5018-3ACE-DBD61541F1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92525" y="993775"/>
            <a:ext cx="2846388" cy="43656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lIns="20638" tIns="30162" rIns="20638" bIns="30162"/>
          <a:lstStyle/>
          <a:p>
            <a:pPr algn="ctr" defTabSz="1014413">
              <a:lnSpc>
                <a:spcPts val="2300"/>
              </a:lnSpc>
              <a:tabLst>
                <a:tab pos="508000" algn="l"/>
                <a:tab pos="1014413" algn="l"/>
                <a:tab pos="1522413" algn="l"/>
                <a:tab pos="2030413" algn="l"/>
                <a:tab pos="2536825" algn="l"/>
                <a:tab pos="3044825" algn="l"/>
                <a:tab pos="3552825" algn="l"/>
                <a:tab pos="4059238" algn="l"/>
                <a:tab pos="5075238" algn="l"/>
                <a:tab pos="6089650" algn="l"/>
                <a:tab pos="7105650" algn="l"/>
              </a:tabLst>
              <a:defRPr/>
            </a:pPr>
            <a:r>
              <a:rPr lang="en-US" sz="2000" dirty="0">
                <a:latin typeface="Arial" charset="0"/>
              </a:rPr>
              <a:t>Based On 1996 Report</a:t>
            </a:r>
          </a:p>
        </p:txBody>
      </p:sp>
      <p:sp>
        <p:nvSpPr>
          <p:cNvPr id="334853" name="Rectangle 1029">
            <a:extLst>
              <a:ext uri="{FF2B5EF4-FFF2-40B4-BE49-F238E27FC236}">
                <a16:creationId xmlns:a16="http://schemas.microsoft.com/office/drawing/2014/main" id="{3F434327-5A76-DBDF-3798-57DDC04588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74838" y="1503363"/>
            <a:ext cx="6524625" cy="536575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lIns="20638" tIns="30162" rIns="20638" bIns="30162"/>
          <a:lstStyle/>
          <a:p>
            <a:pPr algn="ctr" defTabSz="1014413">
              <a:lnSpc>
                <a:spcPts val="3100"/>
              </a:lnSpc>
              <a:tabLst>
                <a:tab pos="508000" algn="l"/>
                <a:tab pos="1014413" algn="l"/>
                <a:tab pos="1522413" algn="l"/>
              </a:tabLst>
              <a:defRPr/>
            </a:pPr>
            <a:r>
              <a:rPr lang="en-US" sz="2700" dirty="0">
                <a:latin typeface="Arial" charset="0"/>
              </a:rPr>
              <a:t>Premature Deaths Per Year</a:t>
            </a:r>
          </a:p>
        </p:txBody>
      </p:sp>
      <p:sp>
        <p:nvSpPr>
          <p:cNvPr id="334854" name="Rectangle 1030">
            <a:extLst>
              <a:ext uri="{FF2B5EF4-FFF2-40B4-BE49-F238E27FC236}">
                <a16:creationId xmlns:a16="http://schemas.microsoft.com/office/drawing/2014/main" id="{0C82D307-8DEF-7B9E-992C-39F9C74CE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9463" y="2597150"/>
            <a:ext cx="1071562" cy="43815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20638" tIns="30162" rIns="20638" bIns="30162"/>
          <a:lstStyle/>
          <a:p>
            <a:pPr defTabSz="1014413">
              <a:lnSpc>
                <a:spcPts val="2100"/>
              </a:lnSpc>
              <a:tabLst>
                <a:tab pos="508000" algn="l"/>
                <a:tab pos="1014413" algn="l"/>
                <a:tab pos="1522413" algn="l"/>
              </a:tabLst>
              <a:defRPr/>
            </a:pPr>
            <a:r>
              <a:rPr lang="en-US" sz="2000" b="1" dirty="0">
                <a:solidFill>
                  <a:srgbClr val="FFFFFF"/>
                </a:solidFill>
                <a:latin typeface="Arial" charset="0"/>
              </a:rPr>
              <a:t>5873</a:t>
            </a:r>
          </a:p>
        </p:txBody>
      </p:sp>
      <p:sp>
        <p:nvSpPr>
          <p:cNvPr id="334855" name="Rectangle 1031">
            <a:extLst>
              <a:ext uri="{FF2B5EF4-FFF2-40B4-BE49-F238E27FC236}">
                <a16:creationId xmlns:a16="http://schemas.microsoft.com/office/drawing/2014/main" id="{9A4D43A9-0BC0-B6B5-D4F3-4787BDFDCF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1863" y="3567113"/>
            <a:ext cx="1071562" cy="436562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20638" tIns="30162" rIns="20638" bIns="30162"/>
          <a:lstStyle/>
          <a:p>
            <a:pPr defTabSz="1014413">
              <a:lnSpc>
                <a:spcPts val="2100"/>
              </a:lnSpc>
              <a:tabLst>
                <a:tab pos="508000" algn="l"/>
                <a:tab pos="1014413" algn="l"/>
                <a:tab pos="1522413" algn="l"/>
              </a:tabLst>
              <a:defRPr/>
            </a:pPr>
            <a:r>
              <a:rPr lang="en-US" sz="2000" b="1" dirty="0">
                <a:solidFill>
                  <a:srgbClr val="FFFFFF"/>
                </a:solidFill>
                <a:latin typeface="Arial" charset="0"/>
              </a:rPr>
              <a:t>4024</a:t>
            </a:r>
          </a:p>
        </p:txBody>
      </p:sp>
      <p:sp>
        <p:nvSpPr>
          <p:cNvPr id="334856" name="Rectangle 1032">
            <a:extLst>
              <a:ext uri="{FF2B5EF4-FFF2-40B4-BE49-F238E27FC236}">
                <a16:creationId xmlns:a16="http://schemas.microsoft.com/office/drawing/2014/main" id="{5E360404-0117-8E77-1D00-4C0CFA48CF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60925" y="3810000"/>
            <a:ext cx="1071563" cy="43815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20638" tIns="30162" rIns="20638" bIns="30162"/>
          <a:lstStyle/>
          <a:p>
            <a:pPr defTabSz="1014413">
              <a:lnSpc>
                <a:spcPts val="2100"/>
              </a:lnSpc>
              <a:tabLst>
                <a:tab pos="508000" algn="l"/>
                <a:tab pos="1014413" algn="l"/>
                <a:tab pos="1522413" algn="l"/>
              </a:tabLst>
              <a:defRPr/>
            </a:pPr>
            <a:r>
              <a:rPr lang="en-US" sz="2000" b="1" dirty="0">
                <a:solidFill>
                  <a:srgbClr val="FFFFFF"/>
                </a:solidFill>
                <a:latin typeface="Arial" charset="0"/>
              </a:rPr>
              <a:t>3479</a:t>
            </a:r>
          </a:p>
        </p:txBody>
      </p:sp>
      <p:sp>
        <p:nvSpPr>
          <p:cNvPr id="334857" name="Rectangle 1033">
            <a:extLst>
              <a:ext uri="{FF2B5EF4-FFF2-40B4-BE49-F238E27FC236}">
                <a16:creationId xmlns:a16="http://schemas.microsoft.com/office/drawing/2014/main" id="{2750C834-423F-05E6-966C-3B39D13FA0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9675" y="4251325"/>
            <a:ext cx="1069975" cy="43815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20638" tIns="30162" rIns="20638" bIns="30162"/>
          <a:lstStyle/>
          <a:p>
            <a:pPr defTabSz="1014413">
              <a:lnSpc>
                <a:spcPts val="2100"/>
              </a:lnSpc>
              <a:tabLst>
                <a:tab pos="508000" algn="l"/>
                <a:tab pos="1014413" algn="l"/>
                <a:tab pos="1522413" algn="l"/>
              </a:tabLst>
              <a:defRPr/>
            </a:pPr>
            <a:r>
              <a:rPr lang="en-US" sz="2000" b="1" dirty="0">
                <a:solidFill>
                  <a:srgbClr val="FFFFFF"/>
                </a:solidFill>
                <a:latin typeface="Arial" charset="0"/>
              </a:rPr>
              <a:t>2599</a:t>
            </a:r>
          </a:p>
        </p:txBody>
      </p:sp>
      <p:sp>
        <p:nvSpPr>
          <p:cNvPr id="334858" name="Rectangle 1034">
            <a:extLst>
              <a:ext uri="{FF2B5EF4-FFF2-40B4-BE49-F238E27FC236}">
                <a16:creationId xmlns:a16="http://schemas.microsoft.com/office/drawing/2014/main" id="{25333653-55CC-E4EE-1E99-D7590711A0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3350" y="4476750"/>
            <a:ext cx="1071563" cy="43815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lIns="20638" tIns="30162" rIns="20638" bIns="30162"/>
          <a:lstStyle/>
          <a:p>
            <a:pPr defTabSz="1014413">
              <a:lnSpc>
                <a:spcPts val="2100"/>
              </a:lnSpc>
              <a:tabLst>
                <a:tab pos="508000" algn="l"/>
                <a:tab pos="1014413" algn="l"/>
                <a:tab pos="1522413" algn="l"/>
              </a:tabLst>
              <a:defRPr/>
            </a:pPr>
            <a:r>
              <a:rPr lang="en-US" sz="2000" b="1" dirty="0">
                <a:solidFill>
                  <a:srgbClr val="FFFFFF"/>
                </a:solidFill>
                <a:latin typeface="Arial" charset="0"/>
              </a:rPr>
              <a:t>2123</a:t>
            </a: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330" name="Rectangle 4098">
            <a:extLst>
              <a:ext uri="{FF2B5EF4-FFF2-40B4-BE49-F238E27FC236}">
                <a16:creationId xmlns:a16="http://schemas.microsoft.com/office/drawing/2014/main" id="{E612D143-0D67-9BEF-B8E4-5752942C1EB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Migration Velocity</a:t>
            </a:r>
          </a:p>
        </p:txBody>
      </p:sp>
      <p:sp>
        <p:nvSpPr>
          <p:cNvPr id="483331" name="Rectangle 4099">
            <a:extLst>
              <a:ext uri="{FF2B5EF4-FFF2-40B4-BE49-F238E27FC236}">
                <a16:creationId xmlns:a16="http://schemas.microsoft.com/office/drawing/2014/main" id="{E386F354-8F50-B0FE-8828-F941296B148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16050" y="1935163"/>
            <a:ext cx="7375525" cy="4098925"/>
          </a:xfrm>
        </p:spPr>
        <p:txBody>
          <a:bodyPr>
            <a:noAutofit/>
          </a:bodyPr>
          <a:lstStyle/>
          <a:p>
            <a:pPr marL="460375" indent="-460375"/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Characteristic of type and size of particles</a:t>
            </a:r>
          </a:p>
          <a:p>
            <a:pPr marL="460375" indent="-460375"/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Experimentally determined or calculated</a:t>
            </a:r>
          </a:p>
          <a:p>
            <a:pPr marL="460375" indent="-460375"/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Used with </a:t>
            </a:r>
            <a:r>
              <a:rPr lang="en-US" alt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collection area</a:t>
            </a:r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alt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gas flow rate</a:t>
            </a:r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calculate </a:t>
            </a:r>
            <a:r>
              <a:rPr lang="en-US" alt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efficiency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>
            <a:extLst>
              <a:ext uri="{FF2B5EF4-FFF2-40B4-BE49-F238E27FC236}">
                <a16:creationId xmlns:a16="http://schemas.microsoft.com/office/drawing/2014/main" id="{F4505BD6-BDC0-3998-56CE-D86896B891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4350" y="536575"/>
            <a:ext cx="3348038" cy="896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75782" name="Rectangle 6">
            <a:extLst>
              <a:ext uri="{FF2B5EF4-FFF2-40B4-BE49-F238E27FC236}">
                <a16:creationId xmlns:a16="http://schemas.microsoft.com/office/drawing/2014/main" id="{4876DADD-37B0-79BC-3CE6-9607C4770E0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90563" y="350838"/>
            <a:ext cx="8680450" cy="11255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/>
          <a:p>
            <a:r>
              <a:rPr lang="en-US" altLang="en-US" sz="6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Resistivity</a:t>
            </a:r>
          </a:p>
        </p:txBody>
      </p:sp>
      <p:sp>
        <p:nvSpPr>
          <p:cNvPr id="75779" name="Rectangle 3">
            <a:extLst>
              <a:ext uri="{FF2B5EF4-FFF2-40B4-BE49-F238E27FC236}">
                <a16:creationId xmlns:a16="http://schemas.microsoft.com/office/drawing/2014/main" id="{9E99C2A1-957C-B6A5-C328-7A79ACF7A8A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27881" y="1597025"/>
            <a:ext cx="7800975" cy="4213225"/>
          </a:xfrm>
          <a:noFill/>
        </p:spPr>
        <p:txBody>
          <a:bodyPr>
            <a:noAutofit/>
          </a:bodyPr>
          <a:lstStyle/>
          <a:p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Tendency of a particles to retain a charge after collection</a:t>
            </a:r>
          </a:p>
          <a:p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Resistance of collected dust layer to flow of electrical current</a:t>
            </a:r>
          </a:p>
          <a:p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Affected By:</a:t>
            </a:r>
          </a:p>
          <a:p>
            <a:pPr lvl="1"/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Chemical make-up of dust</a:t>
            </a:r>
          </a:p>
          <a:p>
            <a:pPr lvl="1"/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Temperature</a:t>
            </a:r>
          </a:p>
          <a:p>
            <a:pPr lvl="1"/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Moisture</a:t>
            </a:r>
          </a:p>
          <a:p>
            <a:pPr lvl="1"/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Sulfur content of flue gas</a:t>
            </a:r>
          </a:p>
        </p:txBody>
      </p:sp>
      <p:sp>
        <p:nvSpPr>
          <p:cNvPr id="83972" name="Rectangle 4">
            <a:extLst>
              <a:ext uri="{FF2B5EF4-FFF2-40B4-BE49-F238E27FC236}">
                <a16:creationId xmlns:a16="http://schemas.microsoft.com/office/drawing/2014/main" id="{C63C8A29-A0F9-FC21-8994-DF1D0D6562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3875" y="6211888"/>
            <a:ext cx="1655763" cy="36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638" tIns="28575" rIns="20638" bIns="28575"/>
          <a:lstStyle>
            <a:lvl1pPr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500"/>
              </a:lnSpc>
              <a:spcAft>
                <a:spcPts val="1600"/>
              </a:spcAft>
              <a:buClrTx/>
              <a:buSzTx/>
              <a:buFontTx/>
              <a:buNone/>
            </a:pPr>
            <a:endParaRPr lang="en-US" altLang="en-US" sz="2100" b="0"/>
          </a:p>
        </p:txBody>
      </p:sp>
      <p:pic>
        <p:nvPicPr>
          <p:cNvPr id="83973" name="Picture 5">
            <a:extLst>
              <a:ext uri="{FF2B5EF4-FFF2-40B4-BE49-F238E27FC236}">
                <a16:creationId xmlns:a16="http://schemas.microsoft.com/office/drawing/2014/main" id="{42F9658D-F9A4-A8FB-9F4A-99E59BDCC26E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1650" y="3703638"/>
            <a:ext cx="2974975" cy="199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>
            <a:extLst>
              <a:ext uri="{FF2B5EF4-FFF2-40B4-BE49-F238E27FC236}">
                <a16:creationId xmlns:a16="http://schemas.microsoft.com/office/drawing/2014/main" id="{ECC0FD77-29D6-29DC-085E-6D60FD7283C4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5537"/>
            <a:ext cx="10287000" cy="5732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6019" name="Rectangle 3">
            <a:extLst>
              <a:ext uri="{FF2B5EF4-FFF2-40B4-BE49-F238E27FC236}">
                <a16:creationId xmlns:a16="http://schemas.microsoft.com/office/drawing/2014/main" id="{109A6573-D278-9D39-44B4-644D342632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6838" y="1647825"/>
            <a:ext cx="7031037" cy="302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77828" name="Rectangle 4">
            <a:extLst>
              <a:ext uri="{FF2B5EF4-FFF2-40B4-BE49-F238E27FC236}">
                <a16:creationId xmlns:a16="http://schemas.microsoft.com/office/drawing/2014/main" id="{210814B5-0522-944E-D468-1153E1CD0D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66713" y="122238"/>
            <a:ext cx="8962482" cy="1068387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Resistivity of Dusts @ Various Temperatures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8066" name="Object 2">
            <a:hlinkClick r:id="" action="ppaction://ole?verb=0"/>
            <a:extLst>
              <a:ext uri="{FF2B5EF4-FFF2-40B4-BE49-F238E27FC236}">
                <a16:creationId xmlns:a16="http://schemas.microsoft.com/office/drawing/2014/main" id="{4F05FCA0-EBF3-B87D-3CF5-89754012459F}"/>
              </a:ext>
            </a:extLst>
          </p:cNvPr>
          <p:cNvGraphicFramePr>
            <a:graphicFrameLocks/>
          </p:cNvGraphicFramePr>
          <p:nvPr/>
        </p:nvGraphicFramePr>
        <p:xfrm>
          <a:off x="430213" y="1017588"/>
          <a:ext cx="6599237" cy="439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icrosoft WordArt 3.2" r:id="rId3" imgW="6856958" imgH="4571702" progId="MSWordArt.2">
                  <p:embed/>
                </p:oleObj>
              </mc:Choice>
              <mc:Fallback>
                <p:oleObj name="Microsoft WordArt 3.2" r:id="rId3" imgW="6856958" imgH="4571702" progId="MSWordArt.2">
                  <p:embed/>
                  <p:pic>
                    <p:nvPicPr>
                      <p:cNvPr id="88066" name="Object 2">
                        <a:hlinkClick r:id="" action="ppaction://ole?verb=0"/>
                        <a:extLst>
                          <a:ext uri="{FF2B5EF4-FFF2-40B4-BE49-F238E27FC236}">
                            <a16:creationId xmlns:a16="http://schemas.microsoft.com/office/drawing/2014/main" id="{4F05FCA0-EBF3-B87D-3CF5-89754012459F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0213" y="1017588"/>
                        <a:ext cx="6599237" cy="4392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8067" name="Rectangle 3">
            <a:extLst>
              <a:ext uri="{FF2B5EF4-FFF2-40B4-BE49-F238E27FC236}">
                <a16:creationId xmlns:a16="http://schemas.microsoft.com/office/drawing/2014/main" id="{25949411-4F7F-3A3A-5238-D020406C68D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81013" y="554038"/>
            <a:ext cx="3111500" cy="5105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/>
          <a:p>
            <a:pPr algn="l"/>
            <a:r>
              <a:rPr lang="en-US" altLang="en-US" sz="32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Effect of Temperature </a:t>
            </a:r>
            <a:br>
              <a:rPr lang="en-US" altLang="en-US" sz="32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32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&amp; Moisture </a:t>
            </a:r>
            <a:br>
              <a:rPr lang="en-US" altLang="en-US" sz="32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32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on Resistivity of Cement Dust</a:t>
            </a:r>
          </a:p>
        </p:txBody>
      </p:sp>
      <p:pic>
        <p:nvPicPr>
          <p:cNvPr id="88068" name="Picture 4">
            <a:extLst>
              <a:ext uri="{FF2B5EF4-FFF2-40B4-BE49-F238E27FC236}">
                <a16:creationId xmlns:a16="http://schemas.microsoft.com/office/drawing/2014/main" id="{FBA373CB-5EED-DE5F-0D87-44DA42E09D65}"/>
              </a:ext>
            </a:extLst>
          </p:cNvPr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1439" y="0"/>
            <a:ext cx="6405562" cy="6183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8069" name="Rectangle 5">
            <a:extLst>
              <a:ext uri="{FF2B5EF4-FFF2-40B4-BE49-F238E27FC236}">
                <a16:creationId xmlns:a16="http://schemas.microsoft.com/office/drawing/2014/main" id="{2630D100-4902-63A9-AC77-A525E6875C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763" y="119063"/>
            <a:ext cx="9342437" cy="136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79878" name="Rectangle 6">
            <a:extLst>
              <a:ext uri="{FF2B5EF4-FFF2-40B4-BE49-F238E27FC236}">
                <a16:creationId xmlns:a16="http://schemas.microsoft.com/office/drawing/2014/main" id="{EADC06DE-AF72-932E-AF95-060F84519B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11838" y="6242050"/>
            <a:ext cx="2046287" cy="3937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chemeClr val="bg2"/>
                </a:solidFill>
                <a:latin typeface="Arial" charset="0"/>
              </a:rPr>
              <a:t>Temperature </a:t>
            </a:r>
            <a:r>
              <a:rPr lang="en-US" sz="2000" b="1" baseline="40000" dirty="0" err="1">
                <a:solidFill>
                  <a:schemeClr val="bg2"/>
                </a:solidFill>
                <a:latin typeface="Arial" charset="0"/>
              </a:rPr>
              <a:t>o</a:t>
            </a:r>
            <a:r>
              <a:rPr lang="en-US" sz="2000" b="1" dirty="0" err="1">
                <a:solidFill>
                  <a:schemeClr val="bg2"/>
                </a:solidFill>
                <a:latin typeface="Arial" charset="0"/>
              </a:rPr>
              <a:t>F</a:t>
            </a:r>
            <a:endParaRPr lang="en-US" sz="2000" b="1" dirty="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79879" name="Rectangle 7">
            <a:extLst>
              <a:ext uri="{FF2B5EF4-FFF2-40B4-BE49-F238E27FC236}">
                <a16:creationId xmlns:a16="http://schemas.microsoft.com/office/drawing/2014/main" id="{9E8E0282-6F75-DB03-983E-D27373ABBA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87863" y="5789613"/>
            <a:ext cx="322262" cy="3937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0</a:t>
            </a:r>
          </a:p>
        </p:txBody>
      </p:sp>
      <p:sp>
        <p:nvSpPr>
          <p:cNvPr id="79880" name="Rectangle 8">
            <a:extLst>
              <a:ext uri="{FF2B5EF4-FFF2-40B4-BE49-F238E27FC236}">
                <a16:creationId xmlns:a16="http://schemas.microsoft.com/office/drawing/2014/main" id="{A8AFBB57-3D3A-37BA-6A82-1C1FCCC430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2063" y="5789613"/>
            <a:ext cx="604837" cy="3937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100</a:t>
            </a:r>
          </a:p>
        </p:txBody>
      </p:sp>
      <p:sp>
        <p:nvSpPr>
          <p:cNvPr id="79881" name="Rectangle 9">
            <a:extLst>
              <a:ext uri="{FF2B5EF4-FFF2-40B4-BE49-F238E27FC236}">
                <a16:creationId xmlns:a16="http://schemas.microsoft.com/office/drawing/2014/main" id="{8AE8B497-1911-9396-0912-EA80DB3070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24588" y="5789613"/>
            <a:ext cx="604837" cy="3937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300</a:t>
            </a:r>
          </a:p>
        </p:txBody>
      </p:sp>
      <p:sp>
        <p:nvSpPr>
          <p:cNvPr id="79882" name="Rectangle 10">
            <a:extLst>
              <a:ext uri="{FF2B5EF4-FFF2-40B4-BE49-F238E27FC236}">
                <a16:creationId xmlns:a16="http://schemas.microsoft.com/office/drawing/2014/main" id="{689F7495-BC76-4DF9-9799-02E9361B57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00938" y="5789613"/>
            <a:ext cx="604837" cy="3937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500</a:t>
            </a:r>
          </a:p>
        </p:txBody>
      </p:sp>
      <p:sp>
        <p:nvSpPr>
          <p:cNvPr id="79883" name="Rectangle 11">
            <a:extLst>
              <a:ext uri="{FF2B5EF4-FFF2-40B4-BE49-F238E27FC236}">
                <a16:creationId xmlns:a16="http://schemas.microsoft.com/office/drawing/2014/main" id="{7B4F552B-6C45-D838-0F63-BFE3B0587F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99500" y="5789613"/>
            <a:ext cx="604838" cy="3937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700</a:t>
            </a:r>
          </a:p>
        </p:txBody>
      </p:sp>
      <p:sp>
        <p:nvSpPr>
          <p:cNvPr id="79884" name="Rectangle 12">
            <a:extLst>
              <a:ext uri="{FF2B5EF4-FFF2-40B4-BE49-F238E27FC236}">
                <a16:creationId xmlns:a16="http://schemas.microsoft.com/office/drawing/2014/main" id="{C67B25F2-9067-B799-0AF8-EC34DA9241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1763" y="5422900"/>
            <a:ext cx="576262" cy="3937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10</a:t>
            </a:r>
            <a:r>
              <a:rPr lang="en-US" sz="2400" b="1" baseline="30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8</a:t>
            </a:r>
          </a:p>
        </p:txBody>
      </p:sp>
      <p:sp>
        <p:nvSpPr>
          <p:cNvPr id="79885" name="Rectangle 13">
            <a:extLst>
              <a:ext uri="{FF2B5EF4-FFF2-40B4-BE49-F238E27FC236}">
                <a16:creationId xmlns:a16="http://schemas.microsoft.com/office/drawing/2014/main" id="{30C376DE-93A2-9E58-366C-49197FAC1E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1763" y="4402138"/>
            <a:ext cx="576262" cy="3937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10</a:t>
            </a:r>
            <a:r>
              <a:rPr lang="en-US" sz="2400" b="1" baseline="30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9</a:t>
            </a:r>
          </a:p>
        </p:txBody>
      </p:sp>
      <p:sp>
        <p:nvSpPr>
          <p:cNvPr id="79886" name="Rectangle 14">
            <a:extLst>
              <a:ext uri="{FF2B5EF4-FFF2-40B4-BE49-F238E27FC236}">
                <a16:creationId xmlns:a16="http://schemas.microsoft.com/office/drawing/2014/main" id="{65597DE1-D9F9-4D84-51DE-A746A7BA8C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1438" y="3395663"/>
            <a:ext cx="688975" cy="3937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10</a:t>
            </a:r>
            <a:r>
              <a:rPr lang="en-US" sz="2400" b="1" baseline="30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10</a:t>
            </a:r>
          </a:p>
        </p:txBody>
      </p:sp>
      <p:sp>
        <p:nvSpPr>
          <p:cNvPr id="79887" name="Rectangle 15">
            <a:extLst>
              <a:ext uri="{FF2B5EF4-FFF2-40B4-BE49-F238E27FC236}">
                <a16:creationId xmlns:a16="http://schemas.microsoft.com/office/drawing/2014/main" id="{1596885F-FD66-4C78-A188-8CFAB5BC13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1438" y="2360613"/>
            <a:ext cx="688975" cy="3937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10</a:t>
            </a:r>
            <a:r>
              <a:rPr lang="en-US" sz="2400" b="1" baseline="30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11</a:t>
            </a:r>
          </a:p>
        </p:txBody>
      </p:sp>
      <p:sp>
        <p:nvSpPr>
          <p:cNvPr id="79888" name="Rectangle 16">
            <a:extLst>
              <a:ext uri="{FF2B5EF4-FFF2-40B4-BE49-F238E27FC236}">
                <a16:creationId xmlns:a16="http://schemas.microsoft.com/office/drawing/2014/main" id="{F05BC40D-A597-041B-F446-E458F6FB98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1438" y="1339850"/>
            <a:ext cx="688975" cy="3937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10</a:t>
            </a:r>
            <a:r>
              <a:rPr lang="en-US" sz="2400" b="1" baseline="30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12</a:t>
            </a:r>
          </a:p>
        </p:txBody>
      </p:sp>
      <p:sp>
        <p:nvSpPr>
          <p:cNvPr id="79889" name="Rectangle 17">
            <a:extLst>
              <a:ext uri="{FF2B5EF4-FFF2-40B4-BE49-F238E27FC236}">
                <a16:creationId xmlns:a16="http://schemas.microsoft.com/office/drawing/2014/main" id="{9C5D52BB-CA4C-7953-EFF0-8563D5B6EE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1438" y="292100"/>
            <a:ext cx="688975" cy="3937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10</a:t>
            </a:r>
            <a:r>
              <a:rPr lang="en-US" sz="2400" b="1" baseline="30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13</a:t>
            </a:r>
          </a:p>
        </p:txBody>
      </p:sp>
      <p:sp>
        <p:nvSpPr>
          <p:cNvPr id="79890" name="Rectangle 18">
            <a:extLst>
              <a:ext uri="{FF2B5EF4-FFF2-40B4-BE49-F238E27FC236}">
                <a16:creationId xmlns:a16="http://schemas.microsoft.com/office/drawing/2014/main" id="{34CC93D1-F78E-1573-D21A-F6B31E1021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1375" y="835025"/>
            <a:ext cx="1920875" cy="698500"/>
          </a:xfrm>
          <a:prstGeom prst="rect">
            <a:avLst/>
          </a:prstGeom>
          <a:noFill/>
          <a:ln>
            <a:noFill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2000" b="1">
                <a:solidFill>
                  <a:srgbClr val="8CF4E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Percent Moisture</a:t>
            </a:r>
          </a:p>
        </p:txBody>
      </p:sp>
      <p:sp>
        <p:nvSpPr>
          <p:cNvPr id="79891" name="Rectangle 19">
            <a:extLst>
              <a:ext uri="{FF2B5EF4-FFF2-40B4-BE49-F238E27FC236}">
                <a16:creationId xmlns:a16="http://schemas.microsoft.com/office/drawing/2014/main" id="{575F0223-5808-7C02-D4CA-34012E3258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0363" y="1125538"/>
            <a:ext cx="547687" cy="3937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1">
                <a:solidFill>
                  <a:srgbClr val="8CF4E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1%</a:t>
            </a:r>
          </a:p>
        </p:txBody>
      </p:sp>
      <p:sp>
        <p:nvSpPr>
          <p:cNvPr id="79892" name="Rectangle 20">
            <a:extLst>
              <a:ext uri="{FF2B5EF4-FFF2-40B4-BE49-F238E27FC236}">
                <a16:creationId xmlns:a16="http://schemas.microsoft.com/office/drawing/2014/main" id="{68DABD10-0D10-B3B0-6AF7-53367B1758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3150" y="2863850"/>
            <a:ext cx="547688" cy="3937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1">
                <a:solidFill>
                  <a:srgbClr val="8CF4E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5%</a:t>
            </a:r>
          </a:p>
        </p:txBody>
      </p:sp>
      <p:sp>
        <p:nvSpPr>
          <p:cNvPr id="79893" name="Rectangle 21">
            <a:extLst>
              <a:ext uri="{FF2B5EF4-FFF2-40B4-BE49-F238E27FC236}">
                <a16:creationId xmlns:a16="http://schemas.microsoft.com/office/drawing/2014/main" id="{F3BC2226-847B-0258-AC71-44A8FEBD5D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0775" y="3673475"/>
            <a:ext cx="688975" cy="3937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1">
                <a:solidFill>
                  <a:srgbClr val="8CF4E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10%</a:t>
            </a:r>
          </a:p>
        </p:txBody>
      </p:sp>
      <p:sp>
        <p:nvSpPr>
          <p:cNvPr id="79894" name="Rectangle 22">
            <a:extLst>
              <a:ext uri="{FF2B5EF4-FFF2-40B4-BE49-F238E27FC236}">
                <a16:creationId xmlns:a16="http://schemas.microsoft.com/office/drawing/2014/main" id="{23173215-AC62-C58A-0DE4-A47D0C4835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0225" y="3770313"/>
            <a:ext cx="688975" cy="3937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1">
                <a:solidFill>
                  <a:srgbClr val="8CF4E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15%</a:t>
            </a:r>
          </a:p>
        </p:txBody>
      </p:sp>
      <p:sp>
        <p:nvSpPr>
          <p:cNvPr id="79895" name="Rectangle 23">
            <a:extLst>
              <a:ext uri="{FF2B5EF4-FFF2-40B4-BE49-F238E27FC236}">
                <a16:creationId xmlns:a16="http://schemas.microsoft.com/office/drawing/2014/main" id="{E654BE2B-B396-BD25-82C1-1184FF1053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9000" y="5005388"/>
            <a:ext cx="688975" cy="3937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1">
                <a:solidFill>
                  <a:srgbClr val="8CF4E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20%</a:t>
            </a:r>
          </a:p>
        </p:txBody>
      </p:sp>
      <p:sp>
        <p:nvSpPr>
          <p:cNvPr id="88088" name="Line 24">
            <a:extLst>
              <a:ext uri="{FF2B5EF4-FFF2-40B4-BE49-F238E27FC236}">
                <a16:creationId xmlns:a16="http://schemas.microsoft.com/office/drawing/2014/main" id="{FAEA171A-321C-C593-ABAB-BA61C6382E3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337425" y="4024313"/>
            <a:ext cx="836613" cy="169862"/>
          </a:xfrm>
          <a:prstGeom prst="line">
            <a:avLst/>
          </a:prstGeom>
          <a:noFill/>
          <a:ln w="25400">
            <a:solidFill>
              <a:srgbClr val="8CF4EA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8089" name="Line 25">
            <a:extLst>
              <a:ext uri="{FF2B5EF4-FFF2-40B4-BE49-F238E27FC236}">
                <a16:creationId xmlns:a16="http://schemas.microsoft.com/office/drawing/2014/main" id="{63DACE3B-65A7-8BA8-9ABE-2A8CB394D26D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011988" y="4340225"/>
            <a:ext cx="493712" cy="641350"/>
          </a:xfrm>
          <a:prstGeom prst="line">
            <a:avLst/>
          </a:prstGeom>
          <a:noFill/>
          <a:ln w="25400">
            <a:solidFill>
              <a:srgbClr val="8CF4EA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0114" name="Object 2">
            <a:hlinkClick r:id="" action="ppaction://ole?verb=0"/>
            <a:extLst>
              <a:ext uri="{FF2B5EF4-FFF2-40B4-BE49-F238E27FC236}">
                <a16:creationId xmlns:a16="http://schemas.microsoft.com/office/drawing/2014/main" id="{0D49D0A0-D47C-B7E0-1820-B64C052689AC}"/>
              </a:ext>
            </a:extLst>
          </p:cNvPr>
          <p:cNvGraphicFramePr>
            <a:graphicFrameLocks/>
          </p:cNvGraphicFramePr>
          <p:nvPr/>
        </p:nvGraphicFramePr>
        <p:xfrm>
          <a:off x="811213" y="1001713"/>
          <a:ext cx="6599237" cy="439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dArt" r:id="rId3" imgW="6857256" imgH="4571404" progId="MSWordArt.2">
                  <p:embed/>
                </p:oleObj>
              </mc:Choice>
              <mc:Fallback>
                <p:oleObj name="WordArt" r:id="rId3" imgW="6857256" imgH="4571404" progId="MSWordArt.2">
                  <p:embed/>
                  <p:pic>
                    <p:nvPicPr>
                      <p:cNvPr id="90114" name="Object 2">
                        <a:hlinkClick r:id="" action="ppaction://ole?verb=0"/>
                        <a:extLst>
                          <a:ext uri="{FF2B5EF4-FFF2-40B4-BE49-F238E27FC236}">
                            <a16:creationId xmlns:a16="http://schemas.microsoft.com/office/drawing/2014/main" id="{0D49D0A0-D47C-B7E0-1820-B64C052689AC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1213" y="1001713"/>
                        <a:ext cx="6599237" cy="4392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0115" name="Rectangle 3">
            <a:extLst>
              <a:ext uri="{FF2B5EF4-FFF2-40B4-BE49-F238E27FC236}">
                <a16:creationId xmlns:a16="http://schemas.microsoft.com/office/drawing/2014/main" id="{25DC90FC-F607-7431-71A0-EF70FE9533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82763" y="361950"/>
            <a:ext cx="4157662" cy="302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pic>
        <p:nvPicPr>
          <p:cNvPr id="90116" name="Picture 4">
            <a:extLst>
              <a:ext uri="{FF2B5EF4-FFF2-40B4-BE49-F238E27FC236}">
                <a16:creationId xmlns:a16="http://schemas.microsoft.com/office/drawing/2014/main" id="{9911CD29-2B70-95F5-2B1D-0A4A84AE276B}"/>
              </a:ext>
            </a:extLst>
          </p:cNvPr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2" t="2065" r="1875" b="3154"/>
          <a:stretch>
            <a:fillRect/>
          </a:stretch>
        </p:blipFill>
        <p:spPr bwMode="auto">
          <a:xfrm>
            <a:off x="4927600" y="463550"/>
            <a:ext cx="4652963" cy="539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1925" name="Rectangle 5">
            <a:extLst>
              <a:ext uri="{FF2B5EF4-FFF2-40B4-BE49-F238E27FC236}">
                <a16:creationId xmlns:a16="http://schemas.microsoft.com/office/drawing/2014/main" id="{6C26099C-A45E-C070-CA38-1313744A58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32563" y="6226175"/>
            <a:ext cx="1871662" cy="3937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1">
                <a:solidFill>
                  <a:schemeClr val="bg2"/>
                </a:solidFill>
                <a:latin typeface="Arial" charset="0"/>
              </a:rPr>
              <a:t>Coal sulfur, %</a:t>
            </a:r>
          </a:p>
        </p:txBody>
      </p:sp>
      <p:sp>
        <p:nvSpPr>
          <p:cNvPr id="81926" name="Rectangle 6">
            <a:extLst>
              <a:ext uri="{FF2B5EF4-FFF2-40B4-BE49-F238E27FC236}">
                <a16:creationId xmlns:a16="http://schemas.microsoft.com/office/drawing/2014/main" id="{EA44F3B4-B9E1-C523-0AE5-A45DFFFEAF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1700" y="5843588"/>
            <a:ext cx="538610" cy="39754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chemeClr val="bg2"/>
                </a:solidFill>
                <a:latin typeface="Arial" charset="0"/>
              </a:rPr>
              <a:t>0.5</a:t>
            </a:r>
          </a:p>
        </p:txBody>
      </p:sp>
      <p:sp>
        <p:nvSpPr>
          <p:cNvPr id="81927" name="Rectangle 7">
            <a:extLst>
              <a:ext uri="{FF2B5EF4-FFF2-40B4-BE49-F238E27FC236}">
                <a16:creationId xmlns:a16="http://schemas.microsoft.com/office/drawing/2014/main" id="{516B4245-8D89-DB90-B777-451B037CBB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963" y="5840413"/>
            <a:ext cx="538610" cy="39754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chemeClr val="bg2"/>
                </a:solidFill>
                <a:latin typeface="Arial" charset="0"/>
              </a:rPr>
              <a:t>1.0</a:t>
            </a:r>
          </a:p>
        </p:txBody>
      </p:sp>
      <p:sp>
        <p:nvSpPr>
          <p:cNvPr id="81928" name="Rectangle 8">
            <a:extLst>
              <a:ext uri="{FF2B5EF4-FFF2-40B4-BE49-F238E27FC236}">
                <a16:creationId xmlns:a16="http://schemas.microsoft.com/office/drawing/2014/main" id="{B2E418FE-FBE6-51A7-F294-181CD70080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46800" y="5827713"/>
            <a:ext cx="538610" cy="39754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chemeClr val="bg2"/>
                </a:solidFill>
                <a:latin typeface="Arial" charset="0"/>
              </a:rPr>
              <a:t>1.5</a:t>
            </a:r>
          </a:p>
        </p:txBody>
      </p:sp>
      <p:sp>
        <p:nvSpPr>
          <p:cNvPr id="81929" name="Rectangle 9">
            <a:extLst>
              <a:ext uri="{FF2B5EF4-FFF2-40B4-BE49-F238E27FC236}">
                <a16:creationId xmlns:a16="http://schemas.microsoft.com/office/drawing/2014/main" id="{0939015C-2415-B9C6-D854-E678D321A0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78638" y="5824538"/>
            <a:ext cx="538610" cy="39754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chemeClr val="bg2"/>
                </a:solidFill>
                <a:latin typeface="Arial" charset="0"/>
              </a:rPr>
              <a:t>2.0</a:t>
            </a:r>
          </a:p>
        </p:txBody>
      </p:sp>
      <p:sp>
        <p:nvSpPr>
          <p:cNvPr id="81930" name="Rectangle 10">
            <a:extLst>
              <a:ext uri="{FF2B5EF4-FFF2-40B4-BE49-F238E27FC236}">
                <a16:creationId xmlns:a16="http://schemas.microsoft.com/office/drawing/2014/main" id="{20F61749-88F3-1238-F531-90E9270BAD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00950" y="5811838"/>
            <a:ext cx="538610" cy="39754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chemeClr val="bg2"/>
                </a:solidFill>
                <a:latin typeface="Arial" charset="0"/>
              </a:rPr>
              <a:t>2.5</a:t>
            </a:r>
          </a:p>
        </p:txBody>
      </p:sp>
      <p:sp>
        <p:nvSpPr>
          <p:cNvPr id="81931" name="Rectangle 11">
            <a:extLst>
              <a:ext uri="{FF2B5EF4-FFF2-40B4-BE49-F238E27FC236}">
                <a16:creationId xmlns:a16="http://schemas.microsoft.com/office/drawing/2014/main" id="{8B7CE2A4-F467-4C34-31F6-B0C253F4EB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0888" y="5808663"/>
            <a:ext cx="538610" cy="39754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chemeClr val="bg2"/>
                </a:solidFill>
                <a:latin typeface="Arial" charset="0"/>
              </a:rPr>
              <a:t>3.0</a:t>
            </a:r>
          </a:p>
        </p:txBody>
      </p:sp>
      <p:sp>
        <p:nvSpPr>
          <p:cNvPr id="81932" name="Rectangle 12">
            <a:extLst>
              <a:ext uri="{FF2B5EF4-FFF2-40B4-BE49-F238E27FC236}">
                <a16:creationId xmlns:a16="http://schemas.microsoft.com/office/drawing/2014/main" id="{E5C6DF45-F777-32B6-0A3C-EDC1FEDF08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50350" y="5805488"/>
            <a:ext cx="538610" cy="39754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1">
                <a:solidFill>
                  <a:schemeClr val="bg2"/>
                </a:solidFill>
                <a:latin typeface="Arial" charset="0"/>
              </a:rPr>
              <a:t>3.5</a:t>
            </a:r>
          </a:p>
        </p:txBody>
      </p:sp>
      <p:sp>
        <p:nvSpPr>
          <p:cNvPr id="81933" name="Rectangle 13">
            <a:extLst>
              <a:ext uri="{FF2B5EF4-FFF2-40B4-BE49-F238E27FC236}">
                <a16:creationId xmlns:a16="http://schemas.microsoft.com/office/drawing/2014/main" id="{B5C0D87C-7960-B4C1-A989-69677BD5F0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5775" y="5530850"/>
            <a:ext cx="581892" cy="39754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chemeClr val="bg2"/>
                </a:solidFill>
                <a:latin typeface="Arial" charset="0"/>
              </a:rPr>
              <a:t>10</a:t>
            </a:r>
            <a:r>
              <a:rPr lang="en-US" sz="2400" b="1" baseline="30000" dirty="0">
                <a:solidFill>
                  <a:schemeClr val="bg2"/>
                </a:solidFill>
                <a:latin typeface="Arial" charset="0"/>
              </a:rPr>
              <a:t>8</a:t>
            </a:r>
          </a:p>
        </p:txBody>
      </p:sp>
      <p:sp>
        <p:nvSpPr>
          <p:cNvPr id="81934" name="Rectangle 14">
            <a:extLst>
              <a:ext uri="{FF2B5EF4-FFF2-40B4-BE49-F238E27FC236}">
                <a16:creationId xmlns:a16="http://schemas.microsoft.com/office/drawing/2014/main" id="{00288CE6-3A4C-8F08-03A6-A0CCA18B01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5775" y="4233863"/>
            <a:ext cx="581892" cy="39754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chemeClr val="bg2"/>
                </a:solidFill>
                <a:latin typeface="Arial" charset="0"/>
              </a:rPr>
              <a:t>10</a:t>
            </a:r>
            <a:r>
              <a:rPr lang="en-US" sz="2400" b="1" baseline="30000" dirty="0">
                <a:solidFill>
                  <a:schemeClr val="bg2"/>
                </a:solidFill>
                <a:latin typeface="Arial" charset="0"/>
              </a:rPr>
              <a:t>9</a:t>
            </a:r>
          </a:p>
        </p:txBody>
      </p:sp>
      <p:sp>
        <p:nvSpPr>
          <p:cNvPr id="81935" name="Rectangle 15">
            <a:extLst>
              <a:ext uri="{FF2B5EF4-FFF2-40B4-BE49-F238E27FC236}">
                <a16:creationId xmlns:a16="http://schemas.microsoft.com/office/drawing/2014/main" id="{A977DC1E-4154-8BB1-4477-C1840B6B29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25" y="2979738"/>
            <a:ext cx="695704" cy="39754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chemeClr val="bg2"/>
                </a:solidFill>
                <a:latin typeface="Arial" charset="0"/>
              </a:rPr>
              <a:t>10</a:t>
            </a:r>
            <a:r>
              <a:rPr lang="en-US" sz="2400" b="1" baseline="30000" dirty="0">
                <a:solidFill>
                  <a:schemeClr val="bg2"/>
                </a:solidFill>
                <a:latin typeface="Arial" charset="0"/>
              </a:rPr>
              <a:t>10</a:t>
            </a:r>
          </a:p>
        </p:txBody>
      </p:sp>
      <p:sp>
        <p:nvSpPr>
          <p:cNvPr id="81936" name="Rectangle 16">
            <a:extLst>
              <a:ext uri="{FF2B5EF4-FFF2-40B4-BE49-F238E27FC236}">
                <a16:creationId xmlns:a16="http://schemas.microsoft.com/office/drawing/2014/main" id="{A29B698C-DDA8-7D54-95A5-CC5E624B5D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25" y="1638300"/>
            <a:ext cx="688975" cy="3937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chemeClr val="bg2"/>
                </a:solidFill>
                <a:latin typeface="Arial" charset="0"/>
              </a:rPr>
              <a:t>10</a:t>
            </a:r>
            <a:r>
              <a:rPr lang="en-US" sz="2400" b="1" baseline="30000" dirty="0">
                <a:solidFill>
                  <a:schemeClr val="bg2"/>
                </a:solidFill>
                <a:latin typeface="Arial" charset="0"/>
              </a:rPr>
              <a:t>11</a:t>
            </a:r>
          </a:p>
        </p:txBody>
      </p:sp>
      <p:sp>
        <p:nvSpPr>
          <p:cNvPr id="81937" name="Rectangle 17">
            <a:extLst>
              <a:ext uri="{FF2B5EF4-FFF2-40B4-BE49-F238E27FC236}">
                <a16:creationId xmlns:a16="http://schemas.microsoft.com/office/drawing/2014/main" id="{BBEC992C-0717-20A3-3E62-74ADDE48B7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25" y="419100"/>
            <a:ext cx="695704" cy="39754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chemeClr val="bg2"/>
                </a:solidFill>
                <a:latin typeface="Arial" charset="0"/>
              </a:rPr>
              <a:t>10</a:t>
            </a:r>
            <a:r>
              <a:rPr lang="en-US" sz="2400" b="1" baseline="30000" dirty="0">
                <a:solidFill>
                  <a:schemeClr val="bg2"/>
                </a:solidFill>
                <a:latin typeface="Arial" charset="0"/>
              </a:rPr>
              <a:t>12</a:t>
            </a:r>
          </a:p>
        </p:txBody>
      </p:sp>
      <p:sp>
        <p:nvSpPr>
          <p:cNvPr id="90130" name="Rectangle 18">
            <a:extLst>
              <a:ext uri="{FF2B5EF4-FFF2-40B4-BE49-F238E27FC236}">
                <a16:creationId xmlns:a16="http://schemas.microsoft.com/office/drawing/2014/main" id="{0E2E1ED5-788C-AB4C-E014-43D0A35528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0850" y="274638"/>
            <a:ext cx="692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90131" name="Rectangle 19">
            <a:extLst>
              <a:ext uri="{FF2B5EF4-FFF2-40B4-BE49-F238E27FC236}">
                <a16:creationId xmlns:a16="http://schemas.microsoft.com/office/drawing/2014/main" id="{D061F31E-E070-99B3-3A61-9895FB89745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19113" y="547688"/>
            <a:ext cx="3317875" cy="5216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>
            <a:normAutofit/>
          </a:bodyPr>
          <a:lstStyle/>
          <a:p>
            <a:pPr algn="r"/>
            <a:r>
              <a:rPr lang="en-US" altLang="en-US" sz="54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Fly Ash Resistivity</a:t>
            </a:r>
            <a:br>
              <a:rPr lang="en-US" altLang="en-US" sz="54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altLang="en-US" sz="22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54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vs.</a:t>
            </a:r>
            <a:br>
              <a:rPr lang="en-US" altLang="en-US" sz="54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0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altLang="en-US" sz="54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54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Coal Sulfur Content</a:t>
            </a:r>
          </a:p>
        </p:txBody>
      </p:sp>
      <p:sp>
        <p:nvSpPr>
          <p:cNvPr id="81940" name="Rectangle 20">
            <a:extLst>
              <a:ext uri="{FF2B5EF4-FFF2-40B4-BE49-F238E27FC236}">
                <a16:creationId xmlns:a16="http://schemas.microsoft.com/office/drawing/2014/main" id="{EA236686-E6FE-EC2F-CD44-58D64D05E4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7638" y="1543050"/>
            <a:ext cx="1439862" cy="3937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330-350 </a:t>
            </a:r>
            <a:r>
              <a:rPr lang="en-US" sz="2000" b="1" baseline="40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o</a:t>
            </a:r>
            <a:r>
              <a:rPr lang="en-US"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F</a:t>
            </a:r>
          </a:p>
        </p:txBody>
      </p:sp>
      <p:sp>
        <p:nvSpPr>
          <p:cNvPr id="81941" name="Rectangle 21">
            <a:extLst>
              <a:ext uri="{FF2B5EF4-FFF2-40B4-BE49-F238E27FC236}">
                <a16:creationId xmlns:a16="http://schemas.microsoft.com/office/drawing/2014/main" id="{A23F2E40-D003-01F2-680E-F1637859F7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4238" y="2925763"/>
            <a:ext cx="1439862" cy="3937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290-320 </a:t>
            </a:r>
            <a:r>
              <a:rPr lang="en-US" sz="2000" b="1" baseline="40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o</a:t>
            </a:r>
            <a:r>
              <a:rPr lang="en-US"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F</a:t>
            </a:r>
          </a:p>
        </p:txBody>
      </p:sp>
      <p:sp>
        <p:nvSpPr>
          <p:cNvPr id="81942" name="Rectangle 22">
            <a:extLst>
              <a:ext uri="{FF2B5EF4-FFF2-40B4-BE49-F238E27FC236}">
                <a16:creationId xmlns:a16="http://schemas.microsoft.com/office/drawing/2014/main" id="{3810AF0A-8B88-9A62-DE1A-C46856272B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7888" y="4046538"/>
            <a:ext cx="1439862" cy="3937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250-270 </a:t>
            </a:r>
            <a:r>
              <a:rPr lang="en-US" sz="2000" b="1" baseline="40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o</a:t>
            </a:r>
            <a:r>
              <a:rPr lang="en-US"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F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3">
            <a:extLst>
              <a:ext uri="{FF2B5EF4-FFF2-40B4-BE49-F238E27FC236}">
                <a16:creationId xmlns:a16="http://schemas.microsoft.com/office/drawing/2014/main" id="{6BE91732-7D27-5E48-E536-89DC0FCC8F6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972425" y="1119127"/>
            <a:ext cx="2002842" cy="352437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>
            <a:normAutofit/>
          </a:bodyPr>
          <a:lstStyle/>
          <a:p>
            <a:pPr algn="l">
              <a:lnSpc>
                <a:spcPct val="110000"/>
              </a:lnSpc>
            </a:pPr>
            <a:r>
              <a:rPr lang="en-US" altLang="en-US" sz="2800" dirty="0">
                <a:solidFill>
                  <a:schemeClr val="bg2"/>
                </a:solidFill>
                <a:effectLst/>
              </a:rPr>
              <a:t>Generalized</a:t>
            </a:r>
            <a:br>
              <a:rPr lang="en-US" altLang="en-US" sz="2800" dirty="0">
                <a:solidFill>
                  <a:schemeClr val="bg2"/>
                </a:solidFill>
                <a:effectLst/>
              </a:rPr>
            </a:br>
            <a:r>
              <a:rPr lang="en-US" altLang="en-US" sz="2800" dirty="0">
                <a:solidFill>
                  <a:schemeClr val="bg2"/>
                </a:solidFill>
                <a:effectLst/>
              </a:rPr>
              <a:t>Effect of </a:t>
            </a:r>
            <a:r>
              <a:rPr lang="en-US" altLang="en-US" sz="2800" i="1" dirty="0">
                <a:solidFill>
                  <a:schemeClr val="bg2"/>
                </a:solidFill>
                <a:effectLst/>
              </a:rPr>
              <a:t>Temperature</a:t>
            </a:r>
            <a:r>
              <a:rPr lang="en-US" altLang="en-US" sz="2800" dirty="0">
                <a:solidFill>
                  <a:schemeClr val="bg2"/>
                </a:solidFill>
                <a:effectLst/>
              </a:rPr>
              <a:t> </a:t>
            </a:r>
            <a:br>
              <a:rPr lang="en-US" altLang="en-US" sz="2800" dirty="0">
                <a:solidFill>
                  <a:schemeClr val="bg2"/>
                </a:solidFill>
                <a:effectLst/>
              </a:rPr>
            </a:br>
            <a:r>
              <a:rPr lang="en-US" altLang="en-US" sz="2800" dirty="0">
                <a:solidFill>
                  <a:schemeClr val="bg2"/>
                </a:solidFill>
                <a:effectLst/>
              </a:rPr>
              <a:t>on  </a:t>
            </a:r>
            <a:br>
              <a:rPr lang="en-US" altLang="en-US" sz="2800" dirty="0">
                <a:solidFill>
                  <a:schemeClr val="bg2"/>
                </a:solidFill>
                <a:effectLst/>
              </a:rPr>
            </a:br>
            <a:r>
              <a:rPr lang="en-US" altLang="en-US" sz="2800" i="1" dirty="0">
                <a:solidFill>
                  <a:schemeClr val="bg2"/>
                </a:solidFill>
                <a:effectLst/>
              </a:rPr>
              <a:t>Resistivity </a:t>
            </a:r>
            <a:r>
              <a:rPr lang="en-US" altLang="en-US" sz="2800" dirty="0">
                <a:solidFill>
                  <a:schemeClr val="bg2"/>
                </a:solidFill>
                <a:effectLst/>
              </a:rPr>
              <a:t>of Fly Ash</a:t>
            </a:r>
          </a:p>
        </p:txBody>
      </p:sp>
      <p:sp>
        <p:nvSpPr>
          <p:cNvPr id="501806" name="Rectangle 46">
            <a:extLst>
              <a:ext uri="{FF2B5EF4-FFF2-40B4-BE49-F238E27FC236}">
                <a16:creationId xmlns:a16="http://schemas.microsoft.com/office/drawing/2014/main" id="{0EBA93AA-C9BB-7B70-07E2-EAE15F45EB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2145" y="454025"/>
            <a:ext cx="1391409" cy="754566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1600" b="1" dirty="0">
                <a:solidFill>
                  <a:schemeClr val="bg2"/>
                </a:solidFill>
                <a:latin typeface="Arial" charset="0"/>
              </a:rPr>
              <a:t>Surface 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1600" b="1" dirty="0">
                <a:solidFill>
                  <a:schemeClr val="bg2"/>
                </a:solidFill>
                <a:latin typeface="Arial" charset="0"/>
              </a:rPr>
              <a:t>conductivity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1600" b="1" dirty="0">
                <a:solidFill>
                  <a:schemeClr val="bg2"/>
                </a:solidFill>
                <a:latin typeface="Arial" charset="0"/>
              </a:rPr>
              <a:t>dominant</a:t>
            </a:r>
          </a:p>
        </p:txBody>
      </p:sp>
      <p:sp>
        <p:nvSpPr>
          <p:cNvPr id="501808" name="Rectangle 48">
            <a:extLst>
              <a:ext uri="{FF2B5EF4-FFF2-40B4-BE49-F238E27FC236}">
                <a16:creationId xmlns:a16="http://schemas.microsoft.com/office/drawing/2014/main" id="{FD271823-2230-C330-FCD9-E92FDD7360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03296" y="434975"/>
            <a:ext cx="1391408" cy="754566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1600" b="1">
                <a:solidFill>
                  <a:schemeClr val="bg2"/>
                </a:solidFill>
                <a:latin typeface="Arial" charset="0"/>
              </a:rPr>
              <a:t>Bulk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1600" b="1">
                <a:solidFill>
                  <a:schemeClr val="bg2"/>
                </a:solidFill>
                <a:latin typeface="Arial" charset="0"/>
              </a:rPr>
              <a:t>conductivity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1600" b="1">
                <a:solidFill>
                  <a:schemeClr val="bg2"/>
                </a:solidFill>
                <a:latin typeface="Arial" charset="0"/>
              </a:rPr>
              <a:t>dominant</a:t>
            </a:r>
          </a:p>
        </p:txBody>
      </p:sp>
      <p:grpSp>
        <p:nvGrpSpPr>
          <p:cNvPr id="501812" name="Group 52">
            <a:extLst>
              <a:ext uri="{FF2B5EF4-FFF2-40B4-BE49-F238E27FC236}">
                <a16:creationId xmlns:a16="http://schemas.microsoft.com/office/drawing/2014/main" id="{1DF03F0D-5514-4B93-EBDA-1FF98DC90BA7}"/>
              </a:ext>
            </a:extLst>
          </p:cNvPr>
          <p:cNvGrpSpPr>
            <a:grpSpLocks/>
          </p:cNvGrpSpPr>
          <p:nvPr/>
        </p:nvGrpSpPr>
        <p:grpSpPr bwMode="auto">
          <a:xfrm>
            <a:off x="5343526" y="1216025"/>
            <a:ext cx="2092326" cy="873125"/>
            <a:chOff x="3498" y="754"/>
            <a:chExt cx="1318" cy="550"/>
          </a:xfrm>
        </p:grpSpPr>
        <p:sp>
          <p:nvSpPr>
            <p:cNvPr id="501809" name="Rectangle 49">
              <a:extLst>
                <a:ext uri="{FF2B5EF4-FFF2-40B4-BE49-F238E27FC236}">
                  <a16:creationId xmlns:a16="http://schemas.microsoft.com/office/drawing/2014/main" id="{A0E378AC-1F78-6034-1D59-05DDC4E339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8" y="754"/>
              <a:ext cx="1318" cy="21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lnSpc>
                  <a:spcPct val="90000"/>
                </a:lnSpc>
                <a:defRPr/>
              </a:pPr>
              <a:r>
                <a:rPr lang="en-US" b="1">
                  <a:solidFill>
                    <a:schemeClr val="bg2"/>
                  </a:solidFill>
                  <a:latin typeface="Arial" charset="0"/>
                </a:rPr>
                <a:t>Carbon content </a:t>
              </a:r>
              <a:r>
                <a:rPr lang="en-US" b="1">
                  <a:solidFill>
                    <a:schemeClr val="bg2"/>
                  </a:solidFill>
                  <a:latin typeface="Arial" charset="0"/>
                  <a:sym typeface="Symbol" pitchFamily="18" charset="2"/>
                </a:rPr>
                <a:t></a:t>
              </a:r>
              <a:endParaRPr lang="en-US" b="1">
                <a:solidFill>
                  <a:schemeClr val="bg2"/>
                </a:solidFill>
                <a:latin typeface="Arial" charset="0"/>
              </a:endParaRPr>
            </a:p>
          </p:txBody>
        </p:sp>
        <p:sp>
          <p:nvSpPr>
            <p:cNvPr id="501810" name="Rectangle 50">
              <a:extLst>
                <a:ext uri="{FF2B5EF4-FFF2-40B4-BE49-F238E27FC236}">
                  <a16:creationId xmlns:a16="http://schemas.microsoft.com/office/drawing/2014/main" id="{3551566F-029E-A1FD-A0E5-F7D3253577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8" y="922"/>
              <a:ext cx="849" cy="21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lnSpc>
                  <a:spcPct val="90000"/>
                </a:lnSpc>
                <a:defRPr/>
              </a:pPr>
              <a:r>
                <a:rPr lang="en-US" b="1">
                  <a:solidFill>
                    <a:schemeClr val="bg2"/>
                  </a:solidFill>
                  <a:latin typeface="Arial" charset="0"/>
                </a:rPr>
                <a:t>Moisture </a:t>
              </a:r>
              <a:r>
                <a:rPr lang="en-US" b="1">
                  <a:solidFill>
                    <a:schemeClr val="bg2"/>
                  </a:solidFill>
                  <a:latin typeface="Arial" charset="0"/>
                  <a:sym typeface="Symbol" pitchFamily="18" charset="2"/>
                </a:rPr>
                <a:t></a:t>
              </a:r>
              <a:endParaRPr lang="en-US" b="1">
                <a:solidFill>
                  <a:schemeClr val="bg2"/>
                </a:solidFill>
                <a:latin typeface="Arial" charset="0"/>
              </a:endParaRPr>
            </a:p>
          </p:txBody>
        </p:sp>
        <p:sp>
          <p:nvSpPr>
            <p:cNvPr id="501811" name="Rectangle 51">
              <a:extLst>
                <a:ext uri="{FF2B5EF4-FFF2-40B4-BE49-F238E27FC236}">
                  <a16:creationId xmlns:a16="http://schemas.microsoft.com/office/drawing/2014/main" id="{1D0DEC72-B23C-1B27-8050-CABB699A99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10" y="1090"/>
              <a:ext cx="494" cy="21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lnSpc>
                  <a:spcPct val="90000"/>
                </a:lnSpc>
                <a:defRPr/>
              </a:pPr>
              <a:r>
                <a:rPr lang="en-US" b="1">
                  <a:solidFill>
                    <a:schemeClr val="bg2"/>
                  </a:solidFill>
                  <a:latin typeface="Arial" charset="0"/>
                </a:rPr>
                <a:t>SO</a:t>
              </a:r>
              <a:r>
                <a:rPr lang="en-US" b="1" baseline="-10000">
                  <a:solidFill>
                    <a:schemeClr val="bg2"/>
                  </a:solidFill>
                  <a:latin typeface="Arial" charset="0"/>
                </a:rPr>
                <a:t>3 </a:t>
              </a:r>
              <a:r>
                <a:rPr lang="en-US" b="1">
                  <a:solidFill>
                    <a:schemeClr val="bg2"/>
                  </a:solidFill>
                  <a:latin typeface="Arial" charset="0"/>
                  <a:sym typeface="Symbol" pitchFamily="18" charset="2"/>
                </a:rPr>
                <a:t></a:t>
              </a:r>
              <a:endParaRPr lang="en-US" b="1">
                <a:solidFill>
                  <a:schemeClr val="bg2"/>
                </a:solidFill>
                <a:latin typeface="Arial" charset="0"/>
              </a:endParaRPr>
            </a:p>
          </p:txBody>
        </p:sp>
      </p:grpSp>
      <p:grpSp>
        <p:nvGrpSpPr>
          <p:cNvPr id="501813" name="Group 53">
            <a:extLst>
              <a:ext uri="{FF2B5EF4-FFF2-40B4-BE49-F238E27FC236}">
                <a16:creationId xmlns:a16="http://schemas.microsoft.com/office/drawing/2014/main" id="{F3499EA1-0703-75A7-31B5-AC82D0FEE939}"/>
              </a:ext>
            </a:extLst>
          </p:cNvPr>
          <p:cNvGrpSpPr>
            <a:grpSpLocks/>
          </p:cNvGrpSpPr>
          <p:nvPr/>
        </p:nvGrpSpPr>
        <p:grpSpPr bwMode="auto">
          <a:xfrm>
            <a:off x="5362576" y="2339975"/>
            <a:ext cx="2092326" cy="873125"/>
            <a:chOff x="3498" y="754"/>
            <a:chExt cx="1318" cy="550"/>
          </a:xfrm>
        </p:grpSpPr>
        <p:sp>
          <p:nvSpPr>
            <p:cNvPr id="501814" name="Rectangle 54">
              <a:extLst>
                <a:ext uri="{FF2B5EF4-FFF2-40B4-BE49-F238E27FC236}">
                  <a16:creationId xmlns:a16="http://schemas.microsoft.com/office/drawing/2014/main" id="{B5ADCC4C-6F30-AA8A-F021-AD90521C72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8" y="754"/>
              <a:ext cx="1318" cy="21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lnSpc>
                  <a:spcPct val="90000"/>
                </a:lnSpc>
                <a:defRPr/>
              </a:pPr>
              <a:r>
                <a:rPr lang="en-US" b="1">
                  <a:solidFill>
                    <a:schemeClr val="bg2"/>
                  </a:solidFill>
                  <a:latin typeface="Arial" charset="0"/>
                </a:rPr>
                <a:t>Carbon content </a:t>
              </a:r>
              <a:r>
                <a:rPr lang="en-US" b="1">
                  <a:solidFill>
                    <a:schemeClr val="bg2"/>
                  </a:solidFill>
                  <a:latin typeface="Arial" charset="0"/>
                  <a:sym typeface="Symbol" pitchFamily="18" charset="2"/>
                </a:rPr>
                <a:t></a:t>
              </a:r>
              <a:endParaRPr lang="en-US" b="1">
                <a:solidFill>
                  <a:schemeClr val="bg2"/>
                </a:solidFill>
                <a:latin typeface="Arial" charset="0"/>
              </a:endParaRPr>
            </a:p>
          </p:txBody>
        </p:sp>
        <p:sp>
          <p:nvSpPr>
            <p:cNvPr id="501815" name="Rectangle 55">
              <a:extLst>
                <a:ext uri="{FF2B5EF4-FFF2-40B4-BE49-F238E27FC236}">
                  <a16:creationId xmlns:a16="http://schemas.microsoft.com/office/drawing/2014/main" id="{DE75ABF1-5A32-167D-D215-00B90464AD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8" y="922"/>
              <a:ext cx="849" cy="21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lnSpc>
                  <a:spcPct val="90000"/>
                </a:lnSpc>
                <a:defRPr/>
              </a:pPr>
              <a:r>
                <a:rPr lang="en-US" b="1" dirty="0">
                  <a:solidFill>
                    <a:schemeClr val="bg2"/>
                  </a:solidFill>
                  <a:latin typeface="Arial" charset="0"/>
                </a:rPr>
                <a:t>Moisture </a:t>
              </a:r>
              <a:r>
                <a:rPr lang="en-US" b="1" dirty="0">
                  <a:solidFill>
                    <a:schemeClr val="bg2"/>
                  </a:solidFill>
                  <a:latin typeface="Arial" charset="0"/>
                  <a:sym typeface="Symbol" pitchFamily="18" charset="2"/>
                </a:rPr>
                <a:t></a:t>
              </a:r>
            </a:p>
          </p:txBody>
        </p:sp>
        <p:sp>
          <p:nvSpPr>
            <p:cNvPr id="501816" name="Rectangle 56">
              <a:extLst>
                <a:ext uri="{FF2B5EF4-FFF2-40B4-BE49-F238E27FC236}">
                  <a16:creationId xmlns:a16="http://schemas.microsoft.com/office/drawing/2014/main" id="{58C5D161-E172-38BF-1F39-A194023F35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10" y="1090"/>
              <a:ext cx="494" cy="21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lnSpc>
                  <a:spcPct val="90000"/>
                </a:lnSpc>
                <a:defRPr/>
              </a:pPr>
              <a:r>
                <a:rPr lang="en-US" b="1">
                  <a:solidFill>
                    <a:schemeClr val="bg2"/>
                  </a:solidFill>
                  <a:latin typeface="Arial" charset="0"/>
                </a:rPr>
                <a:t>SO</a:t>
              </a:r>
              <a:r>
                <a:rPr lang="en-US" b="1" baseline="-10000">
                  <a:solidFill>
                    <a:schemeClr val="bg2"/>
                  </a:solidFill>
                  <a:latin typeface="Arial" charset="0"/>
                </a:rPr>
                <a:t>3 </a:t>
              </a:r>
              <a:r>
                <a:rPr lang="en-US" b="1">
                  <a:solidFill>
                    <a:schemeClr val="bg2"/>
                  </a:solidFill>
                  <a:latin typeface="Arial" charset="0"/>
                  <a:sym typeface="Symbol" pitchFamily="18" charset="2"/>
                </a:rPr>
                <a:t></a:t>
              </a:r>
            </a:p>
          </p:txBody>
        </p:sp>
      </p:grpSp>
      <p:sp>
        <p:nvSpPr>
          <p:cNvPr id="501798" name="WordArt 38">
            <a:extLst>
              <a:ext uri="{FF2B5EF4-FFF2-40B4-BE49-F238E27FC236}">
                <a16:creationId xmlns:a16="http://schemas.microsoft.com/office/drawing/2014/main" id="{86B6564F-1FFA-8DA7-BDD0-5019C148EDEC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 rot="-5400000">
            <a:off x="1635125" y="1270000"/>
            <a:ext cx="736600" cy="190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1722"/>
              </a:avLst>
            </a:prstTxWarp>
          </a:bodyPr>
          <a:lstStyle/>
          <a:p>
            <a:pPr algn="ctr"/>
            <a:r>
              <a:rPr lang="en-US" sz="1400" b="1" kern="10">
                <a:solidFill>
                  <a:srgbClr val="66FF33"/>
                </a:solidFill>
                <a:cs typeface="Arial" panose="020B0604020202020204" pitchFamily="34" charset="0"/>
              </a:rPr>
              <a:t>High</a:t>
            </a:r>
          </a:p>
        </p:txBody>
      </p:sp>
      <p:sp>
        <p:nvSpPr>
          <p:cNvPr id="501799" name="WordArt 39">
            <a:extLst>
              <a:ext uri="{FF2B5EF4-FFF2-40B4-BE49-F238E27FC236}">
                <a16:creationId xmlns:a16="http://schemas.microsoft.com/office/drawing/2014/main" id="{9E486E62-5D69-2EF8-DDCD-1C4119CD7FF3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 rot="-5400000">
            <a:off x="1387475" y="2851150"/>
            <a:ext cx="1155700" cy="228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48708"/>
              </a:avLst>
            </a:prstTxWarp>
          </a:bodyPr>
          <a:lstStyle/>
          <a:p>
            <a:pPr algn="ctr"/>
            <a:r>
              <a:rPr lang="en-US" sz="1400" b="1" kern="10">
                <a:solidFill>
                  <a:srgbClr val="66FF33"/>
                </a:solidFill>
                <a:cs typeface="Arial" panose="020B0604020202020204" pitchFamily="34" charset="0"/>
              </a:rPr>
              <a:t>Moderate</a:t>
            </a:r>
          </a:p>
        </p:txBody>
      </p:sp>
      <p:sp>
        <p:nvSpPr>
          <p:cNvPr id="501800" name="WordArt 40">
            <a:extLst>
              <a:ext uri="{FF2B5EF4-FFF2-40B4-BE49-F238E27FC236}">
                <a16:creationId xmlns:a16="http://schemas.microsoft.com/office/drawing/2014/main" id="{718E9D1F-B6EB-AAE3-2082-E8C47DA38497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 rot="-5400000">
            <a:off x="1654175" y="4546600"/>
            <a:ext cx="641350" cy="2095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1722"/>
              </a:avLst>
            </a:prstTxWarp>
          </a:bodyPr>
          <a:lstStyle/>
          <a:p>
            <a:pPr algn="ctr"/>
            <a:r>
              <a:rPr lang="en-US" sz="1400" b="1" kern="10">
                <a:solidFill>
                  <a:srgbClr val="66FF33"/>
                </a:solidFill>
                <a:cs typeface="Arial" panose="020B0604020202020204" pitchFamily="34" charset="0"/>
              </a:rPr>
              <a:t>Low</a:t>
            </a:r>
          </a:p>
        </p:txBody>
      </p:sp>
      <p:grpSp>
        <p:nvGrpSpPr>
          <p:cNvPr id="92170" name="Group 63">
            <a:extLst>
              <a:ext uri="{FF2B5EF4-FFF2-40B4-BE49-F238E27FC236}">
                <a16:creationId xmlns:a16="http://schemas.microsoft.com/office/drawing/2014/main" id="{4AAC815A-4326-1599-4C50-0E1A182468B7}"/>
              </a:ext>
            </a:extLst>
          </p:cNvPr>
          <p:cNvGrpSpPr>
            <a:grpSpLocks/>
          </p:cNvGrpSpPr>
          <p:nvPr/>
        </p:nvGrpSpPr>
        <p:grpSpPr bwMode="auto">
          <a:xfrm>
            <a:off x="609601" y="234950"/>
            <a:ext cx="7094538" cy="6388100"/>
            <a:chOff x="388" y="170"/>
            <a:chExt cx="4469" cy="4024"/>
          </a:xfrm>
        </p:grpSpPr>
        <p:sp>
          <p:nvSpPr>
            <p:cNvPr id="501766" name="Rectangle 6">
              <a:extLst>
                <a:ext uri="{FF2B5EF4-FFF2-40B4-BE49-F238E27FC236}">
                  <a16:creationId xmlns:a16="http://schemas.microsoft.com/office/drawing/2014/main" id="{B0BA3A69-9282-02D2-5CEC-243F7C9012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9" y="3946"/>
              <a:ext cx="2612" cy="24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defRPr/>
              </a:pPr>
              <a:r>
                <a:rPr lang="en-US" sz="2000" b="1" dirty="0">
                  <a:solidFill>
                    <a:schemeClr val="bg2"/>
                  </a:solidFill>
                  <a:latin typeface="Arial" charset="0"/>
                </a:rPr>
                <a:t>Average flue gas temperature, </a:t>
              </a:r>
              <a:r>
                <a:rPr lang="en-US" sz="2000" b="1" baseline="40000" dirty="0" err="1">
                  <a:solidFill>
                    <a:schemeClr val="bg2"/>
                  </a:solidFill>
                  <a:latin typeface="Arial" charset="0"/>
                </a:rPr>
                <a:t>o</a:t>
              </a:r>
              <a:r>
                <a:rPr lang="en-US" sz="2000" b="1" dirty="0" err="1">
                  <a:solidFill>
                    <a:schemeClr val="bg2"/>
                  </a:solidFill>
                  <a:latin typeface="Arial" charset="0"/>
                </a:rPr>
                <a:t>F</a:t>
              </a:r>
              <a:endParaRPr lang="en-US" sz="2000" b="1" dirty="0">
                <a:solidFill>
                  <a:schemeClr val="bg2"/>
                </a:solidFill>
                <a:latin typeface="Arial" charset="0"/>
              </a:endParaRPr>
            </a:p>
          </p:txBody>
        </p:sp>
        <p:grpSp>
          <p:nvGrpSpPr>
            <p:cNvPr id="92172" name="Group 35">
              <a:extLst>
                <a:ext uri="{FF2B5EF4-FFF2-40B4-BE49-F238E27FC236}">
                  <a16:creationId xmlns:a16="http://schemas.microsoft.com/office/drawing/2014/main" id="{A39C34B6-DE1D-FA15-ADC6-7B23D504613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5" y="550"/>
              <a:ext cx="471" cy="2745"/>
              <a:chOff x="687" y="538"/>
              <a:chExt cx="471" cy="2745"/>
            </a:xfrm>
          </p:grpSpPr>
          <p:sp>
            <p:nvSpPr>
              <p:cNvPr id="501772" name="Rectangle 12">
                <a:extLst>
                  <a:ext uri="{FF2B5EF4-FFF2-40B4-BE49-F238E27FC236}">
                    <a16:creationId xmlns:a16="http://schemas.microsoft.com/office/drawing/2014/main" id="{3B978052-7DC0-0CB9-57B5-B972F8EAF5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5" y="3033"/>
                <a:ext cx="367" cy="25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>
                  <a:defRPr/>
                </a:pPr>
                <a:r>
                  <a:rPr lang="en-US" sz="2000" b="1" dirty="0">
                    <a:solidFill>
                      <a:schemeClr val="bg2"/>
                    </a:solidFill>
                    <a:latin typeface="Arial" charset="0"/>
                  </a:rPr>
                  <a:t>10</a:t>
                </a:r>
                <a:r>
                  <a:rPr lang="en-US" sz="2400" b="1" baseline="30000" dirty="0">
                    <a:solidFill>
                      <a:schemeClr val="bg2"/>
                    </a:solidFill>
                    <a:latin typeface="Arial" charset="0"/>
                  </a:rPr>
                  <a:t>7</a:t>
                </a:r>
              </a:p>
            </p:txBody>
          </p:sp>
          <p:sp>
            <p:nvSpPr>
              <p:cNvPr id="501773" name="Rectangle 13">
                <a:extLst>
                  <a:ext uri="{FF2B5EF4-FFF2-40B4-BE49-F238E27FC236}">
                    <a16:creationId xmlns:a16="http://schemas.microsoft.com/office/drawing/2014/main" id="{DA11B7AE-1A49-8202-61CA-3447D49E93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5" y="2533"/>
                <a:ext cx="367" cy="25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>
                  <a:defRPr/>
                </a:pPr>
                <a:r>
                  <a:rPr lang="en-US" sz="2000" b="1" dirty="0">
                    <a:solidFill>
                      <a:schemeClr val="bg2"/>
                    </a:solidFill>
                    <a:latin typeface="Arial" charset="0"/>
                  </a:rPr>
                  <a:t>10</a:t>
                </a:r>
                <a:r>
                  <a:rPr lang="en-US" sz="2400" b="1" baseline="30000" dirty="0">
                    <a:solidFill>
                      <a:schemeClr val="bg2"/>
                    </a:solidFill>
                    <a:latin typeface="Arial" charset="0"/>
                  </a:rPr>
                  <a:t>8</a:t>
                </a:r>
              </a:p>
            </p:txBody>
          </p:sp>
          <p:sp>
            <p:nvSpPr>
              <p:cNvPr id="501774" name="Rectangle 14">
                <a:extLst>
                  <a:ext uri="{FF2B5EF4-FFF2-40B4-BE49-F238E27FC236}">
                    <a16:creationId xmlns:a16="http://schemas.microsoft.com/office/drawing/2014/main" id="{9B0A52B4-3945-C10B-320E-4A918A7FEF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0" y="2042"/>
                <a:ext cx="367" cy="25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>
                  <a:defRPr/>
                </a:pPr>
                <a:r>
                  <a:rPr lang="en-US" sz="2000" b="1" dirty="0">
                    <a:solidFill>
                      <a:schemeClr val="bg2"/>
                    </a:solidFill>
                    <a:latin typeface="Arial" charset="0"/>
                  </a:rPr>
                  <a:t>10</a:t>
                </a:r>
                <a:r>
                  <a:rPr lang="en-US" sz="2400" b="1" baseline="30000" dirty="0">
                    <a:solidFill>
                      <a:schemeClr val="bg2"/>
                    </a:solidFill>
                    <a:latin typeface="Arial" charset="0"/>
                  </a:rPr>
                  <a:t>9</a:t>
                </a:r>
              </a:p>
            </p:txBody>
          </p:sp>
          <p:sp>
            <p:nvSpPr>
              <p:cNvPr id="501775" name="Rectangle 15">
                <a:extLst>
                  <a:ext uri="{FF2B5EF4-FFF2-40B4-BE49-F238E27FC236}">
                    <a16:creationId xmlns:a16="http://schemas.microsoft.com/office/drawing/2014/main" id="{A393DB94-170A-8357-A09B-DC0E22F841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0" y="1555"/>
                <a:ext cx="438" cy="25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>
                  <a:defRPr/>
                </a:pPr>
                <a:r>
                  <a:rPr lang="en-US" sz="2000" b="1" dirty="0">
                    <a:solidFill>
                      <a:schemeClr val="bg2"/>
                    </a:solidFill>
                    <a:latin typeface="Arial" charset="0"/>
                  </a:rPr>
                  <a:t>10</a:t>
                </a:r>
                <a:r>
                  <a:rPr lang="en-US" sz="2400" b="1" baseline="30000" dirty="0">
                    <a:solidFill>
                      <a:schemeClr val="bg2"/>
                    </a:solidFill>
                    <a:latin typeface="Arial" charset="0"/>
                  </a:rPr>
                  <a:t>10</a:t>
                </a:r>
              </a:p>
            </p:txBody>
          </p:sp>
          <p:sp>
            <p:nvSpPr>
              <p:cNvPr id="501776" name="Rectangle 16">
                <a:extLst>
                  <a:ext uri="{FF2B5EF4-FFF2-40B4-BE49-F238E27FC236}">
                    <a16:creationId xmlns:a16="http://schemas.microsoft.com/office/drawing/2014/main" id="{4AB6FCE6-6D68-3D0B-0A8D-9B63704DFA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7" y="1066"/>
                <a:ext cx="434" cy="248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>
                  <a:defRPr/>
                </a:pPr>
                <a:r>
                  <a:rPr lang="en-US" sz="2000" b="1">
                    <a:solidFill>
                      <a:schemeClr val="bg2"/>
                    </a:solidFill>
                    <a:latin typeface="Arial" charset="0"/>
                  </a:rPr>
                  <a:t>10</a:t>
                </a:r>
                <a:r>
                  <a:rPr lang="en-US" sz="2400" b="1" baseline="30000">
                    <a:solidFill>
                      <a:schemeClr val="bg2"/>
                    </a:solidFill>
                    <a:latin typeface="Arial" charset="0"/>
                  </a:rPr>
                  <a:t>11</a:t>
                </a:r>
              </a:p>
            </p:txBody>
          </p:sp>
          <p:sp>
            <p:nvSpPr>
              <p:cNvPr id="501777" name="Rectangle 17">
                <a:extLst>
                  <a:ext uri="{FF2B5EF4-FFF2-40B4-BE49-F238E27FC236}">
                    <a16:creationId xmlns:a16="http://schemas.microsoft.com/office/drawing/2014/main" id="{E09075FA-40AB-FB8E-4DFC-99A7E148BC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7" y="538"/>
                <a:ext cx="438" cy="25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>
                  <a:defRPr/>
                </a:pPr>
                <a:r>
                  <a:rPr lang="en-US" sz="2000" b="1" dirty="0">
                    <a:solidFill>
                      <a:schemeClr val="bg2"/>
                    </a:solidFill>
                    <a:latin typeface="Arial" charset="0"/>
                  </a:rPr>
                  <a:t>10</a:t>
                </a:r>
                <a:r>
                  <a:rPr lang="en-US" sz="2400" b="1" baseline="30000" dirty="0">
                    <a:solidFill>
                      <a:schemeClr val="bg2"/>
                    </a:solidFill>
                    <a:latin typeface="Arial" charset="0"/>
                  </a:rPr>
                  <a:t>12</a:t>
                </a:r>
              </a:p>
            </p:txBody>
          </p:sp>
        </p:grpSp>
        <p:grpSp>
          <p:nvGrpSpPr>
            <p:cNvPr id="92173" name="Group 34">
              <a:extLst>
                <a:ext uri="{FF2B5EF4-FFF2-40B4-BE49-F238E27FC236}">
                  <a16:creationId xmlns:a16="http://schemas.microsoft.com/office/drawing/2014/main" id="{D9523744-243B-A65B-FEF1-7525455FE9E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37" y="3725"/>
              <a:ext cx="3735" cy="252"/>
              <a:chOff x="1069" y="3713"/>
              <a:chExt cx="3735" cy="252"/>
            </a:xfrm>
          </p:grpSpPr>
          <p:sp>
            <p:nvSpPr>
              <p:cNvPr id="501767" name="Rectangle 7">
                <a:extLst>
                  <a:ext uri="{FF2B5EF4-FFF2-40B4-BE49-F238E27FC236}">
                    <a16:creationId xmlns:a16="http://schemas.microsoft.com/office/drawing/2014/main" id="{78C1E15F-2881-E772-3F19-C5E6F323E8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9" y="3715"/>
                <a:ext cx="205" cy="25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>
                  <a:defRPr/>
                </a:pPr>
                <a:r>
                  <a:rPr lang="en-US" sz="2000" b="1" dirty="0">
                    <a:solidFill>
                      <a:schemeClr val="bg2"/>
                    </a:solidFill>
                    <a:latin typeface="Arial" charset="0"/>
                  </a:rPr>
                  <a:t>0</a:t>
                </a:r>
              </a:p>
            </p:txBody>
          </p:sp>
          <p:sp>
            <p:nvSpPr>
              <p:cNvPr id="501768" name="Rectangle 8">
                <a:extLst>
                  <a:ext uri="{FF2B5EF4-FFF2-40B4-BE49-F238E27FC236}">
                    <a16:creationId xmlns:a16="http://schemas.microsoft.com/office/drawing/2014/main" id="{30BE3B0B-9FF7-15B9-DD7D-2E4EAE8729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7" y="3715"/>
                <a:ext cx="385" cy="25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>
                  <a:defRPr/>
                </a:pPr>
                <a:r>
                  <a:rPr lang="en-US" sz="2000" b="1" dirty="0">
                    <a:solidFill>
                      <a:schemeClr val="bg2"/>
                    </a:solidFill>
                    <a:latin typeface="Arial" charset="0"/>
                  </a:rPr>
                  <a:t>200</a:t>
                </a:r>
              </a:p>
            </p:txBody>
          </p:sp>
          <p:sp>
            <p:nvSpPr>
              <p:cNvPr id="501769" name="Rectangle 9">
                <a:extLst>
                  <a:ext uri="{FF2B5EF4-FFF2-40B4-BE49-F238E27FC236}">
                    <a16:creationId xmlns:a16="http://schemas.microsoft.com/office/drawing/2014/main" id="{7A04B815-36FA-8866-8EDA-DBBF87B68F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43" y="3715"/>
                <a:ext cx="385" cy="25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>
                  <a:defRPr/>
                </a:pPr>
                <a:r>
                  <a:rPr lang="en-US" sz="2000" b="1" dirty="0">
                    <a:solidFill>
                      <a:schemeClr val="bg2"/>
                    </a:solidFill>
                    <a:latin typeface="Arial" charset="0"/>
                  </a:rPr>
                  <a:t>300</a:t>
                </a:r>
              </a:p>
            </p:txBody>
          </p:sp>
          <p:sp>
            <p:nvSpPr>
              <p:cNvPr id="501770" name="Rectangle 10">
                <a:extLst>
                  <a:ext uri="{FF2B5EF4-FFF2-40B4-BE49-F238E27FC236}">
                    <a16:creationId xmlns:a16="http://schemas.microsoft.com/office/drawing/2014/main" id="{CEFF3697-2441-CAFD-27EC-BE2AA1C9C9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45" y="3715"/>
                <a:ext cx="385" cy="25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>
                  <a:defRPr/>
                </a:pPr>
                <a:r>
                  <a:rPr lang="en-US" sz="2000" b="1" dirty="0">
                    <a:solidFill>
                      <a:schemeClr val="bg2"/>
                    </a:solidFill>
                    <a:latin typeface="Arial" charset="0"/>
                  </a:rPr>
                  <a:t>500</a:t>
                </a:r>
              </a:p>
            </p:txBody>
          </p:sp>
          <p:sp>
            <p:nvSpPr>
              <p:cNvPr id="501771" name="Rectangle 11">
                <a:extLst>
                  <a:ext uri="{FF2B5EF4-FFF2-40B4-BE49-F238E27FC236}">
                    <a16:creationId xmlns:a16="http://schemas.microsoft.com/office/drawing/2014/main" id="{0CB8CA63-AC22-5471-D2AC-5020F9481F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3" y="3715"/>
                <a:ext cx="385" cy="25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>
                  <a:defRPr/>
                </a:pPr>
                <a:r>
                  <a:rPr lang="en-US" sz="2000" b="1" dirty="0">
                    <a:solidFill>
                      <a:schemeClr val="bg2"/>
                    </a:solidFill>
                    <a:latin typeface="Arial" charset="0"/>
                  </a:rPr>
                  <a:t>700</a:t>
                </a:r>
              </a:p>
            </p:txBody>
          </p:sp>
          <p:sp>
            <p:nvSpPr>
              <p:cNvPr id="501788" name="Rectangle 28">
                <a:extLst>
                  <a:ext uri="{FF2B5EF4-FFF2-40B4-BE49-F238E27FC236}">
                    <a16:creationId xmlns:a16="http://schemas.microsoft.com/office/drawing/2014/main" id="{78596F9F-9071-3403-E3A0-15DF059AE4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0" y="3713"/>
                <a:ext cx="385" cy="25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>
                  <a:defRPr/>
                </a:pPr>
                <a:r>
                  <a:rPr lang="en-US" sz="2000" b="1" dirty="0">
                    <a:solidFill>
                      <a:schemeClr val="bg2"/>
                    </a:solidFill>
                    <a:latin typeface="Arial" charset="0"/>
                  </a:rPr>
                  <a:t>400</a:t>
                </a:r>
              </a:p>
            </p:txBody>
          </p:sp>
          <p:sp>
            <p:nvSpPr>
              <p:cNvPr id="501789" name="Rectangle 29">
                <a:extLst>
                  <a:ext uri="{FF2B5EF4-FFF2-40B4-BE49-F238E27FC236}">
                    <a16:creationId xmlns:a16="http://schemas.microsoft.com/office/drawing/2014/main" id="{CE3DDD5F-A3AE-3503-667F-F73ECE63FA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33" y="3713"/>
                <a:ext cx="385" cy="25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>
                  <a:defRPr/>
                </a:pPr>
                <a:r>
                  <a:rPr lang="en-US" sz="2000" b="1" dirty="0">
                    <a:solidFill>
                      <a:schemeClr val="bg2"/>
                    </a:solidFill>
                    <a:latin typeface="Arial" charset="0"/>
                  </a:rPr>
                  <a:t>600</a:t>
                </a:r>
              </a:p>
            </p:txBody>
          </p:sp>
          <p:sp>
            <p:nvSpPr>
              <p:cNvPr id="501790" name="Rectangle 30">
                <a:extLst>
                  <a:ext uri="{FF2B5EF4-FFF2-40B4-BE49-F238E27FC236}">
                    <a16:creationId xmlns:a16="http://schemas.microsoft.com/office/drawing/2014/main" id="{139065C5-F8E6-E3F2-7C8B-AAF32B1054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19" y="3713"/>
                <a:ext cx="385" cy="25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>
                  <a:defRPr/>
                </a:pPr>
                <a:r>
                  <a:rPr lang="en-US" sz="2000" b="1" dirty="0">
                    <a:solidFill>
                      <a:schemeClr val="bg2"/>
                    </a:solidFill>
                    <a:latin typeface="Arial" charset="0"/>
                  </a:rPr>
                  <a:t>800</a:t>
                </a:r>
              </a:p>
            </p:txBody>
          </p:sp>
        </p:grpSp>
        <p:sp>
          <p:nvSpPr>
            <p:cNvPr id="92174" name="WordArt 37">
              <a:extLst>
                <a:ext uri="{FF2B5EF4-FFF2-40B4-BE49-F238E27FC236}">
                  <a16:creationId xmlns:a16="http://schemas.microsoft.com/office/drawing/2014/main" id="{4BC42AA1-031E-F485-2596-235CAC4D407A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 rot="-5400000">
              <a:off x="-273" y="1909"/>
              <a:ext cx="1514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fromWordArt="1">
              <a:prstTxWarp prst="textPlain">
                <a:avLst>
                  <a:gd name="adj" fmla="val 50519"/>
                </a:avLst>
              </a:prstTxWarp>
            </a:bodyPr>
            <a:lstStyle/>
            <a:p>
              <a:pPr algn="ctr"/>
              <a:r>
                <a:rPr lang="en-US" sz="1600" b="1" kern="10" dirty="0">
                  <a:solidFill>
                    <a:srgbClr val="66FF33"/>
                  </a:solidFill>
                  <a:cs typeface="Arial" panose="020B0604020202020204" pitchFamily="34" charset="0"/>
                </a:rPr>
                <a:t>Resistivity, ohm-cm</a:t>
              </a:r>
            </a:p>
          </p:txBody>
        </p:sp>
        <p:sp>
          <p:nvSpPr>
            <p:cNvPr id="92175" name="Line 42">
              <a:extLst>
                <a:ext uri="{FF2B5EF4-FFF2-40B4-BE49-F238E27FC236}">
                  <a16:creationId xmlns:a16="http://schemas.microsoft.com/office/drawing/2014/main" id="{F181486C-BFA1-FB0F-67CD-78854555B50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364" y="192"/>
              <a:ext cx="0" cy="61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92176" name="Group 58">
              <a:extLst>
                <a:ext uri="{FF2B5EF4-FFF2-40B4-BE49-F238E27FC236}">
                  <a16:creationId xmlns:a16="http://schemas.microsoft.com/office/drawing/2014/main" id="{8F1F98A0-A582-4E8A-8A27-4AEC6CA4B66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89" y="170"/>
              <a:ext cx="3868" cy="3531"/>
              <a:chOff x="989" y="170"/>
              <a:chExt cx="3868" cy="3531"/>
            </a:xfrm>
          </p:grpSpPr>
          <p:pic>
            <p:nvPicPr>
              <p:cNvPr id="92181" name="Picture 27" descr="resistivity x temp">
                <a:extLst>
                  <a:ext uri="{FF2B5EF4-FFF2-40B4-BE49-F238E27FC236}">
                    <a16:creationId xmlns:a16="http://schemas.microsoft.com/office/drawing/2014/main" id="{FD32D5AB-6840-2289-07F2-596F8B64E4E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310"/>
              <a:stretch>
                <a:fillRect/>
              </a:stretch>
            </p:blipFill>
            <p:spPr bwMode="auto">
              <a:xfrm>
                <a:off x="989" y="170"/>
                <a:ext cx="3856" cy="3524"/>
              </a:xfrm>
              <a:prstGeom prst="rect">
                <a:avLst/>
              </a:prstGeom>
              <a:noFill/>
              <a:ln w="2857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92182" name="Line 44">
                <a:extLst>
                  <a:ext uri="{FF2B5EF4-FFF2-40B4-BE49-F238E27FC236}">
                    <a16:creationId xmlns:a16="http://schemas.microsoft.com/office/drawing/2014/main" id="{17432555-B34D-8CF3-19D9-B275F1860B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00" y="176"/>
                <a:ext cx="3357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2183" name="Line 45">
                <a:extLst>
                  <a:ext uri="{FF2B5EF4-FFF2-40B4-BE49-F238E27FC236}">
                    <a16:creationId xmlns:a16="http://schemas.microsoft.com/office/drawing/2014/main" id="{F824ADE1-1B4B-DB9E-D336-B408FCFF8F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51" y="173"/>
                <a:ext cx="0" cy="352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501819" name="Rectangle 59">
              <a:extLst>
                <a:ext uri="{FF2B5EF4-FFF2-40B4-BE49-F238E27FC236}">
                  <a16:creationId xmlns:a16="http://schemas.microsoft.com/office/drawing/2014/main" id="{074E759E-2B5F-E67C-8292-A3DCD0A4C2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9" y="2710"/>
              <a:ext cx="714" cy="61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ctr">
                <a:lnSpc>
                  <a:spcPct val="90000"/>
                </a:lnSpc>
                <a:defRPr/>
              </a:pPr>
              <a:r>
                <a:rPr lang="en-US" sz="1600" b="1" dirty="0">
                  <a:solidFill>
                    <a:schemeClr val="bg2"/>
                  </a:solidFill>
                  <a:latin typeface="Arial" charset="0"/>
                </a:rPr>
                <a:t>Normal MWC operating range</a:t>
              </a:r>
            </a:p>
          </p:txBody>
        </p:sp>
        <p:sp>
          <p:nvSpPr>
            <p:cNvPr id="92178" name="Rectangle 60">
              <a:extLst>
                <a:ext uri="{FF2B5EF4-FFF2-40B4-BE49-F238E27FC236}">
                  <a16:creationId xmlns:a16="http://schemas.microsoft.com/office/drawing/2014/main" id="{F92012C9-9B01-BFEE-F520-2FC839415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6" y="816"/>
              <a:ext cx="56" cy="28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92179" name="Line 61">
              <a:extLst>
                <a:ext uri="{FF2B5EF4-FFF2-40B4-BE49-F238E27FC236}">
                  <a16:creationId xmlns:a16="http://schemas.microsoft.com/office/drawing/2014/main" id="{A33B80AD-8FBC-295D-0301-1ADBC2F5A2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88" y="1374"/>
              <a:ext cx="36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180" name="Line 62">
              <a:extLst>
                <a:ext uri="{FF2B5EF4-FFF2-40B4-BE49-F238E27FC236}">
                  <a16:creationId xmlns:a16="http://schemas.microsoft.com/office/drawing/2014/main" id="{75BA2CC2-CC3C-DDF0-206D-299B39E823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94" y="2310"/>
              <a:ext cx="36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>
            <a:extLst>
              <a:ext uri="{FF2B5EF4-FFF2-40B4-BE49-F238E27FC236}">
                <a16:creationId xmlns:a16="http://schemas.microsoft.com/office/drawing/2014/main" id="{56E260E2-6908-CA54-0C3B-04377883BF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2788" y="615950"/>
            <a:ext cx="5759450" cy="152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94213" name="Rectangle 5">
            <a:extLst>
              <a:ext uri="{FF2B5EF4-FFF2-40B4-BE49-F238E27FC236}">
                <a16:creationId xmlns:a16="http://schemas.microsoft.com/office/drawing/2014/main" id="{DFBD08ED-3B6E-1F31-A439-AD2E6685FBC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81025" y="655638"/>
            <a:ext cx="9001125" cy="11255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>
            <a:noAutofit/>
          </a:bodyPr>
          <a:lstStyle/>
          <a:p>
            <a:r>
              <a:rPr lang="en-US" altLang="en-US" sz="5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Problem Resistivity Conditions</a:t>
            </a:r>
          </a:p>
        </p:txBody>
      </p:sp>
      <p:sp>
        <p:nvSpPr>
          <p:cNvPr id="94211" name="Rectangle 3">
            <a:extLst>
              <a:ext uri="{FF2B5EF4-FFF2-40B4-BE49-F238E27FC236}">
                <a16:creationId xmlns:a16="http://schemas.microsoft.com/office/drawing/2014/main" id="{9E018F37-02C7-01FA-D66D-6D2EB1CCDBB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41550" y="2214563"/>
            <a:ext cx="6786703" cy="3563937"/>
          </a:xfrm>
          <a:noFill/>
        </p:spPr>
        <p:txBody>
          <a:bodyPr/>
          <a:lstStyle/>
          <a:p>
            <a:pPr>
              <a:lnSpc>
                <a:spcPct val="135000"/>
              </a:lnSpc>
              <a:buFont typeface="Monotype Sorts" pitchFamily="2" charset="2"/>
              <a:buNone/>
            </a:pPr>
            <a:r>
              <a:rPr lang="en-US" altLang="en-US" sz="3800" i="1" dirty="0"/>
              <a:t>High</a:t>
            </a:r>
            <a:r>
              <a:rPr lang="en-US" altLang="en-US" sz="3800" dirty="0"/>
              <a:t>   • Slower migration rate	</a:t>
            </a:r>
            <a:br>
              <a:rPr lang="en-US" altLang="en-US" sz="3800" dirty="0"/>
            </a:br>
            <a:r>
              <a:rPr lang="en-US" altLang="en-US" sz="3800" dirty="0"/>
              <a:t>	    • Excessive rapping forces</a:t>
            </a:r>
            <a:br>
              <a:rPr lang="en-US" altLang="en-US" sz="3800" dirty="0"/>
            </a:br>
            <a:r>
              <a:rPr lang="en-US" altLang="en-US" sz="3800" dirty="0"/>
              <a:t>	    • "Back Corona"</a:t>
            </a:r>
          </a:p>
          <a:p>
            <a:pPr>
              <a:lnSpc>
                <a:spcPct val="135000"/>
              </a:lnSpc>
              <a:buFont typeface="Monotype Sorts" pitchFamily="2" charset="2"/>
              <a:buNone/>
            </a:pPr>
            <a:r>
              <a:rPr lang="en-US" altLang="en-US" sz="3800" i="1" dirty="0"/>
              <a:t>Low</a:t>
            </a:r>
            <a:r>
              <a:rPr lang="en-US" altLang="en-US" sz="3800" dirty="0"/>
              <a:t>    • </a:t>
            </a:r>
            <a:r>
              <a:rPr lang="en-US" altLang="en-US" sz="3800" dirty="0" err="1"/>
              <a:t>Reentrainment</a:t>
            </a:r>
            <a:endParaRPr lang="en-US" altLang="en-US" sz="3800" dirty="0"/>
          </a:p>
        </p:txBody>
      </p:sp>
      <p:pic>
        <p:nvPicPr>
          <p:cNvPr id="94212" name="Picture 4">
            <a:extLst>
              <a:ext uri="{FF2B5EF4-FFF2-40B4-BE49-F238E27FC236}">
                <a16:creationId xmlns:a16="http://schemas.microsoft.com/office/drawing/2014/main" id="{17E073DF-13B5-440E-24FE-C1623B828EE1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25" y="1871663"/>
            <a:ext cx="1497013" cy="371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258" name="Group 49">
            <a:extLst>
              <a:ext uri="{FF2B5EF4-FFF2-40B4-BE49-F238E27FC236}">
                <a16:creationId xmlns:a16="http://schemas.microsoft.com/office/drawing/2014/main" id="{C6940939-8304-B3E6-328D-9211DC8C1FF6}"/>
              </a:ext>
            </a:extLst>
          </p:cNvPr>
          <p:cNvGrpSpPr>
            <a:grpSpLocks/>
          </p:cNvGrpSpPr>
          <p:nvPr/>
        </p:nvGrpSpPr>
        <p:grpSpPr bwMode="auto">
          <a:xfrm>
            <a:off x="900113" y="1114425"/>
            <a:ext cx="8721725" cy="4392613"/>
            <a:chOff x="567" y="534"/>
            <a:chExt cx="5494" cy="2767"/>
          </a:xfrm>
        </p:grpSpPr>
        <p:sp>
          <p:nvSpPr>
            <p:cNvPr id="96260" name="Line 2">
              <a:extLst>
                <a:ext uri="{FF2B5EF4-FFF2-40B4-BE49-F238E27FC236}">
                  <a16:creationId xmlns:a16="http://schemas.microsoft.com/office/drawing/2014/main" id="{915B6BF0-88F9-6A45-726D-0506E190B1F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7" y="1428"/>
              <a:ext cx="0" cy="1435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6261" name="Line 3">
              <a:extLst>
                <a:ext uri="{FF2B5EF4-FFF2-40B4-BE49-F238E27FC236}">
                  <a16:creationId xmlns:a16="http://schemas.microsoft.com/office/drawing/2014/main" id="{181EE14C-FFCF-4236-2E6A-C9D0316CB47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3" y="2890"/>
              <a:ext cx="717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6262" name="Line 4">
              <a:extLst>
                <a:ext uri="{FF2B5EF4-FFF2-40B4-BE49-F238E27FC236}">
                  <a16:creationId xmlns:a16="http://schemas.microsoft.com/office/drawing/2014/main" id="{4876EA6C-6F0B-4B67-D57A-3D6F26EC893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316" y="1683"/>
              <a:ext cx="0" cy="1223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6263" name="Line 5">
              <a:extLst>
                <a:ext uri="{FF2B5EF4-FFF2-40B4-BE49-F238E27FC236}">
                  <a16:creationId xmlns:a16="http://schemas.microsoft.com/office/drawing/2014/main" id="{C46FEC23-44AE-2251-614A-9657F64B4D6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32" y="1699"/>
              <a:ext cx="122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6264" name="Line 6">
              <a:extLst>
                <a:ext uri="{FF2B5EF4-FFF2-40B4-BE49-F238E27FC236}">
                  <a16:creationId xmlns:a16="http://schemas.microsoft.com/office/drawing/2014/main" id="{43584229-8373-0C3B-0FCB-94B35147ECC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70" y="1745"/>
              <a:ext cx="0" cy="345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6265" name="Line 7">
              <a:extLst>
                <a:ext uri="{FF2B5EF4-FFF2-40B4-BE49-F238E27FC236}">
                  <a16:creationId xmlns:a16="http://schemas.microsoft.com/office/drawing/2014/main" id="{FBF6CBFC-254D-58EF-359C-D484A2D5CC4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3" y="1412"/>
              <a:ext cx="1033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6266" name="Line 8">
              <a:extLst>
                <a:ext uri="{FF2B5EF4-FFF2-40B4-BE49-F238E27FC236}">
                  <a16:creationId xmlns:a16="http://schemas.microsoft.com/office/drawing/2014/main" id="{5270AFFC-3800-E9AF-495C-762FF1C8F6C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52" y="1428"/>
              <a:ext cx="0" cy="662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6267" name="Line 9">
              <a:extLst>
                <a:ext uri="{FF2B5EF4-FFF2-40B4-BE49-F238E27FC236}">
                  <a16:creationId xmlns:a16="http://schemas.microsoft.com/office/drawing/2014/main" id="{C6E44F46-71A8-FEBA-B8E8-231936478D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68" y="2106"/>
              <a:ext cx="170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6268" name="Line 10">
              <a:extLst>
                <a:ext uri="{FF2B5EF4-FFF2-40B4-BE49-F238E27FC236}">
                  <a16:creationId xmlns:a16="http://schemas.microsoft.com/office/drawing/2014/main" id="{CFDB070C-9BCC-2FE8-4BE4-EE77D5FFF96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636" y="2355"/>
              <a:ext cx="234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6269" name="Line 11">
              <a:extLst>
                <a:ext uri="{FF2B5EF4-FFF2-40B4-BE49-F238E27FC236}">
                  <a16:creationId xmlns:a16="http://schemas.microsoft.com/office/drawing/2014/main" id="{F48364CC-133A-76EF-E752-14B348EA3E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86" y="2122"/>
              <a:ext cx="150" cy="217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6270" name="Line 12">
              <a:extLst>
                <a:ext uri="{FF2B5EF4-FFF2-40B4-BE49-F238E27FC236}">
                  <a16:creationId xmlns:a16="http://schemas.microsoft.com/office/drawing/2014/main" id="{2948AF82-EAF0-7CDE-061D-7A796C853F0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16" y="2106"/>
              <a:ext cx="189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6271" name="Line 13">
              <a:extLst>
                <a:ext uri="{FF2B5EF4-FFF2-40B4-BE49-F238E27FC236}">
                  <a16:creationId xmlns:a16="http://schemas.microsoft.com/office/drawing/2014/main" id="{6E671AD2-B160-B9FC-45F6-036865D80D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16" y="2374"/>
              <a:ext cx="189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6272" name="Rectangle 14">
              <a:extLst>
                <a:ext uri="{FF2B5EF4-FFF2-40B4-BE49-F238E27FC236}">
                  <a16:creationId xmlns:a16="http://schemas.microsoft.com/office/drawing/2014/main" id="{57C52098-3F74-5B8B-EA7A-68028FC0AB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7" y="1874"/>
              <a:ext cx="660" cy="692"/>
            </a:xfrm>
            <a:prstGeom prst="rect">
              <a:avLst/>
            </a:prstGeom>
            <a:noFill/>
            <a:ln w="508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96273" name="Line 15">
              <a:extLst>
                <a:ext uri="{FF2B5EF4-FFF2-40B4-BE49-F238E27FC236}">
                  <a16:creationId xmlns:a16="http://schemas.microsoft.com/office/drawing/2014/main" id="{16CE7B50-0CCC-4AED-4402-292F5314D8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19" y="2703"/>
              <a:ext cx="43" cy="22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6274" name="Line 16">
              <a:extLst>
                <a:ext uri="{FF2B5EF4-FFF2-40B4-BE49-F238E27FC236}">
                  <a16:creationId xmlns:a16="http://schemas.microsoft.com/office/drawing/2014/main" id="{2A9DC3A4-ED27-C522-A8F7-00A5782E04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52" y="2930"/>
              <a:ext cx="8" cy="21"/>
            </a:xfrm>
            <a:prstGeom prst="line">
              <a:avLst/>
            </a:prstGeom>
            <a:noFill/>
            <a:ln w="50800">
              <a:solidFill>
                <a:srgbClr val="00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6275" name="Line 17">
              <a:extLst>
                <a:ext uri="{FF2B5EF4-FFF2-40B4-BE49-F238E27FC236}">
                  <a16:creationId xmlns:a16="http://schemas.microsoft.com/office/drawing/2014/main" id="{B4A0E044-EE83-F03A-E5C9-42C4859034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62" y="2678"/>
              <a:ext cx="45" cy="236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6276" name="Rectangle 18">
              <a:extLst>
                <a:ext uri="{FF2B5EF4-FFF2-40B4-BE49-F238E27FC236}">
                  <a16:creationId xmlns:a16="http://schemas.microsoft.com/office/drawing/2014/main" id="{7C007BE1-B28E-A156-3CF4-492D2A227A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0" y="1815"/>
              <a:ext cx="505" cy="841"/>
            </a:xfrm>
            <a:prstGeom prst="rect">
              <a:avLst/>
            </a:prstGeom>
            <a:noFill/>
            <a:ln w="508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96277" name="Line 19">
              <a:extLst>
                <a:ext uri="{FF2B5EF4-FFF2-40B4-BE49-F238E27FC236}">
                  <a16:creationId xmlns:a16="http://schemas.microsoft.com/office/drawing/2014/main" id="{F2004635-5931-D0AE-F6FE-DF74FEFA7B7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014" y="2656"/>
              <a:ext cx="45" cy="29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6278" name="Line 20">
              <a:extLst>
                <a:ext uri="{FF2B5EF4-FFF2-40B4-BE49-F238E27FC236}">
                  <a16:creationId xmlns:a16="http://schemas.microsoft.com/office/drawing/2014/main" id="{4EEDF86B-0A4C-0259-5E7B-4DAF95F88E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81" y="2688"/>
              <a:ext cx="45" cy="255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6279" name="Line 21">
              <a:extLst>
                <a:ext uri="{FF2B5EF4-FFF2-40B4-BE49-F238E27FC236}">
                  <a16:creationId xmlns:a16="http://schemas.microsoft.com/office/drawing/2014/main" id="{55C40F5B-F522-CB8A-7E5C-84E7B7A982C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188" y="2656"/>
              <a:ext cx="42" cy="29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6280" name="Line 22">
              <a:extLst>
                <a:ext uri="{FF2B5EF4-FFF2-40B4-BE49-F238E27FC236}">
                  <a16:creationId xmlns:a16="http://schemas.microsoft.com/office/drawing/2014/main" id="{0465CC60-492C-8084-621D-13354AC1847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311" y="2640"/>
              <a:ext cx="45" cy="29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6281" name="Rectangle 23">
              <a:extLst>
                <a:ext uri="{FF2B5EF4-FFF2-40B4-BE49-F238E27FC236}">
                  <a16:creationId xmlns:a16="http://schemas.microsoft.com/office/drawing/2014/main" id="{8D71FC25-BC28-DF5A-8F24-0151684B0E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20" y="1815"/>
              <a:ext cx="506" cy="841"/>
            </a:xfrm>
            <a:prstGeom prst="rect">
              <a:avLst/>
            </a:prstGeom>
            <a:noFill/>
            <a:ln w="508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96282" name="Line 24">
              <a:extLst>
                <a:ext uri="{FF2B5EF4-FFF2-40B4-BE49-F238E27FC236}">
                  <a16:creationId xmlns:a16="http://schemas.microsoft.com/office/drawing/2014/main" id="{32C48E00-A1F1-8931-B70F-25F1B1EFC40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45" y="2665"/>
              <a:ext cx="26" cy="281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6283" name="Line 25">
              <a:extLst>
                <a:ext uri="{FF2B5EF4-FFF2-40B4-BE49-F238E27FC236}">
                  <a16:creationId xmlns:a16="http://schemas.microsoft.com/office/drawing/2014/main" id="{DAA1987D-A167-7061-109C-AA8F2399C4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12" y="2667"/>
              <a:ext cx="56" cy="247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6284" name="Line 26">
              <a:extLst>
                <a:ext uri="{FF2B5EF4-FFF2-40B4-BE49-F238E27FC236}">
                  <a16:creationId xmlns:a16="http://schemas.microsoft.com/office/drawing/2014/main" id="{F24B1035-A137-F895-3A96-BA97A5C9472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778" y="2648"/>
              <a:ext cx="25" cy="29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6285" name="Line 27">
              <a:extLst>
                <a:ext uri="{FF2B5EF4-FFF2-40B4-BE49-F238E27FC236}">
                  <a16:creationId xmlns:a16="http://schemas.microsoft.com/office/drawing/2014/main" id="{40536ADB-7044-13A9-7601-587D616F315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972" y="2656"/>
              <a:ext cx="36" cy="29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6286" name="Line 28">
              <a:extLst>
                <a:ext uri="{FF2B5EF4-FFF2-40B4-BE49-F238E27FC236}">
                  <a16:creationId xmlns:a16="http://schemas.microsoft.com/office/drawing/2014/main" id="{4738EACA-44CC-22C7-7DD4-F96AC156742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832" y="2671"/>
              <a:ext cx="109" cy="281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6287" name="Line 29">
              <a:extLst>
                <a:ext uri="{FF2B5EF4-FFF2-40B4-BE49-F238E27FC236}">
                  <a16:creationId xmlns:a16="http://schemas.microsoft.com/office/drawing/2014/main" id="{08B4370D-7662-6352-DA51-570DADF55BC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499" y="2646"/>
              <a:ext cx="126" cy="277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6288" name="Line 30">
              <a:extLst>
                <a:ext uri="{FF2B5EF4-FFF2-40B4-BE49-F238E27FC236}">
                  <a16:creationId xmlns:a16="http://schemas.microsoft.com/office/drawing/2014/main" id="{740243C3-502A-4C0A-DC5E-6801FE727DB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99" y="2077"/>
              <a:ext cx="189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6289" name="Line 31">
              <a:extLst>
                <a:ext uri="{FF2B5EF4-FFF2-40B4-BE49-F238E27FC236}">
                  <a16:creationId xmlns:a16="http://schemas.microsoft.com/office/drawing/2014/main" id="{2C85EA29-1371-4479-6C91-06FB33EE963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99" y="2393"/>
              <a:ext cx="189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6290" name="Line 32">
              <a:extLst>
                <a:ext uri="{FF2B5EF4-FFF2-40B4-BE49-F238E27FC236}">
                  <a16:creationId xmlns:a16="http://schemas.microsoft.com/office/drawing/2014/main" id="{E9EBA512-6EBF-5457-CA6A-AA002AB8A0F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68" y="2106"/>
              <a:ext cx="534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6291" name="Line 33">
              <a:extLst>
                <a:ext uri="{FF2B5EF4-FFF2-40B4-BE49-F238E27FC236}">
                  <a16:creationId xmlns:a16="http://schemas.microsoft.com/office/drawing/2014/main" id="{6B7F6CD4-0393-5B01-1FBD-6C7B0CFF20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68" y="2404"/>
              <a:ext cx="304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6292" name="Line 34">
              <a:extLst>
                <a:ext uri="{FF2B5EF4-FFF2-40B4-BE49-F238E27FC236}">
                  <a16:creationId xmlns:a16="http://schemas.microsoft.com/office/drawing/2014/main" id="{B40853BC-5372-3497-280E-755CB9B3CE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88" y="2450"/>
              <a:ext cx="0" cy="653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6293" name="Line 35">
              <a:extLst>
                <a:ext uri="{FF2B5EF4-FFF2-40B4-BE49-F238E27FC236}">
                  <a16:creationId xmlns:a16="http://schemas.microsoft.com/office/drawing/2014/main" id="{549E5539-4F0E-5DA4-ACCC-CFA5E486396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28" y="2122"/>
              <a:ext cx="0" cy="722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6294" name="Line 36">
              <a:extLst>
                <a:ext uri="{FF2B5EF4-FFF2-40B4-BE49-F238E27FC236}">
                  <a16:creationId xmlns:a16="http://schemas.microsoft.com/office/drawing/2014/main" id="{D2025F31-C197-B058-3B77-9FA397FF37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44" y="2860"/>
              <a:ext cx="150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6295" name="Line 37">
              <a:extLst>
                <a:ext uri="{FF2B5EF4-FFF2-40B4-BE49-F238E27FC236}">
                  <a16:creationId xmlns:a16="http://schemas.microsoft.com/office/drawing/2014/main" id="{150F584A-00E0-70B2-3D0D-AABB0FAE159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04" y="3119"/>
              <a:ext cx="419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6296" name="Oval 38">
              <a:extLst>
                <a:ext uri="{FF2B5EF4-FFF2-40B4-BE49-F238E27FC236}">
                  <a16:creationId xmlns:a16="http://schemas.microsoft.com/office/drawing/2014/main" id="{D01AF741-994A-A1A5-63D8-6B8B80EBAC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6" y="2638"/>
              <a:ext cx="632" cy="663"/>
            </a:xfrm>
            <a:prstGeom prst="ellips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96297" name="Line 39">
              <a:extLst>
                <a:ext uri="{FF2B5EF4-FFF2-40B4-BE49-F238E27FC236}">
                  <a16:creationId xmlns:a16="http://schemas.microsoft.com/office/drawing/2014/main" id="{21C97D0F-9D32-F1FD-FDA4-AC62DA97F10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58" y="2860"/>
              <a:ext cx="172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6298" name="Line 40">
              <a:extLst>
                <a:ext uri="{FF2B5EF4-FFF2-40B4-BE49-F238E27FC236}">
                  <a16:creationId xmlns:a16="http://schemas.microsoft.com/office/drawing/2014/main" id="{E75E398C-29E0-4773-78CD-4A721412826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13" y="3148"/>
              <a:ext cx="648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6299" name="Line 41">
              <a:extLst>
                <a:ext uri="{FF2B5EF4-FFF2-40B4-BE49-F238E27FC236}">
                  <a16:creationId xmlns:a16="http://schemas.microsoft.com/office/drawing/2014/main" id="{78C36AA9-9EE6-2D74-4B9D-C107524E281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62" y="552"/>
              <a:ext cx="73" cy="2592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6300" name="Line 42">
              <a:extLst>
                <a:ext uri="{FF2B5EF4-FFF2-40B4-BE49-F238E27FC236}">
                  <a16:creationId xmlns:a16="http://schemas.microsoft.com/office/drawing/2014/main" id="{BCCE8426-ED47-2668-CCBF-8D12182185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27" y="584"/>
              <a:ext cx="34" cy="2548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6301" name="Oval 43">
              <a:extLst>
                <a:ext uri="{FF2B5EF4-FFF2-40B4-BE49-F238E27FC236}">
                  <a16:creationId xmlns:a16="http://schemas.microsoft.com/office/drawing/2014/main" id="{98725DEC-8EFA-C602-B5D7-41939879BF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6" y="534"/>
              <a:ext cx="237" cy="56"/>
            </a:xfrm>
            <a:prstGeom prst="ellips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600"/>
                </a:lnSpc>
                <a:spcBef>
                  <a:spcPts val="500"/>
                </a:spcBef>
              </a:pPr>
              <a:endParaRPr lang="en-US" altLang="en-US"/>
            </a:p>
          </p:txBody>
        </p:sp>
        <p:sp>
          <p:nvSpPr>
            <p:cNvPr id="86060" name="Rectangle 44">
              <a:extLst>
                <a:ext uri="{FF2B5EF4-FFF2-40B4-BE49-F238E27FC236}">
                  <a16:creationId xmlns:a16="http://schemas.microsoft.com/office/drawing/2014/main" id="{6121717A-2ED1-C64B-32FF-FFF57A9263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" y="1956"/>
              <a:ext cx="788" cy="35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20638" tIns="28575" rIns="20638" bIns="28575"/>
            <a:lstStyle/>
            <a:p>
              <a:pPr defTabSz="960438">
                <a:lnSpc>
                  <a:spcPts val="2300"/>
                </a:lnSpc>
                <a:tabLst>
                  <a:tab pos="479425" algn="l"/>
                  <a:tab pos="960438" algn="l"/>
                  <a:tab pos="1439863" algn="l"/>
                </a:tabLst>
                <a:defRPr/>
              </a:pPr>
              <a:r>
                <a:rPr lang="en-US" sz="2000" b="1" dirty="0">
                  <a:latin typeface="Arial" charset="0"/>
                </a:rPr>
                <a:t>BOILER </a:t>
              </a:r>
            </a:p>
          </p:txBody>
        </p:sp>
        <p:sp>
          <p:nvSpPr>
            <p:cNvPr id="86061" name="Rectangle 45">
              <a:extLst>
                <a:ext uri="{FF2B5EF4-FFF2-40B4-BE49-F238E27FC236}">
                  <a16:creationId xmlns:a16="http://schemas.microsoft.com/office/drawing/2014/main" id="{E0EAECDB-1E56-6F6D-AFC8-67D5613C86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4" y="1283"/>
              <a:ext cx="603" cy="5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20638" tIns="28575" rIns="20638" bIns="28575"/>
            <a:lstStyle/>
            <a:p>
              <a:pPr algn="ctr" defTabSz="960438">
                <a:lnSpc>
                  <a:spcPts val="2200"/>
                </a:lnSpc>
                <a:tabLst>
                  <a:tab pos="479425" algn="l"/>
                  <a:tab pos="960438" algn="l"/>
                  <a:tab pos="1439863" algn="l"/>
                </a:tabLst>
                <a:defRPr/>
              </a:pPr>
              <a:r>
                <a:rPr lang="en-US" sz="1900" b="1" dirty="0">
                  <a:latin typeface="Arial" charset="0"/>
                </a:rPr>
                <a:t>HOT-</a:t>
              </a:r>
              <a:br>
                <a:rPr lang="en-US" sz="1900" b="1" dirty="0">
                  <a:latin typeface="Arial" charset="0"/>
                </a:rPr>
              </a:br>
              <a:r>
                <a:rPr lang="en-US" sz="1900" b="1" dirty="0">
                  <a:latin typeface="Arial" charset="0"/>
                </a:rPr>
                <a:t>SIDE</a:t>
              </a:r>
            </a:p>
          </p:txBody>
        </p:sp>
        <p:sp>
          <p:nvSpPr>
            <p:cNvPr id="86062" name="Rectangle 46">
              <a:extLst>
                <a:ext uri="{FF2B5EF4-FFF2-40B4-BE49-F238E27FC236}">
                  <a16:creationId xmlns:a16="http://schemas.microsoft.com/office/drawing/2014/main" id="{39D03FF6-AAC2-48CC-92E1-CB8D933973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7" y="1283"/>
              <a:ext cx="749" cy="5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20638" tIns="28575" rIns="20638" bIns="28575"/>
            <a:lstStyle/>
            <a:p>
              <a:pPr algn="ctr" defTabSz="960438">
                <a:lnSpc>
                  <a:spcPts val="2200"/>
                </a:lnSpc>
                <a:tabLst>
                  <a:tab pos="479425" algn="l"/>
                  <a:tab pos="960438" algn="l"/>
                  <a:tab pos="1439863" algn="l"/>
                </a:tabLst>
                <a:defRPr/>
              </a:pPr>
              <a:r>
                <a:rPr lang="en-US" sz="1900" b="1" dirty="0">
                  <a:latin typeface="Arial" charset="0"/>
                </a:rPr>
                <a:t>COLD-</a:t>
              </a:r>
              <a:br>
                <a:rPr lang="en-US" sz="1900" b="1" dirty="0">
                  <a:latin typeface="Arial" charset="0"/>
                </a:rPr>
              </a:br>
              <a:r>
                <a:rPr lang="en-US" sz="1900" b="1" dirty="0">
                  <a:latin typeface="Arial" charset="0"/>
                </a:rPr>
                <a:t>SIDE</a:t>
              </a:r>
            </a:p>
          </p:txBody>
        </p:sp>
        <p:sp>
          <p:nvSpPr>
            <p:cNvPr id="86063" name="Rectangle 47">
              <a:extLst>
                <a:ext uri="{FF2B5EF4-FFF2-40B4-BE49-F238E27FC236}">
                  <a16:creationId xmlns:a16="http://schemas.microsoft.com/office/drawing/2014/main" id="{DE10BD7B-6B01-9063-B585-B08DB7C413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5" y="1908"/>
              <a:ext cx="883" cy="70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20638" tIns="28575" rIns="20638" bIns="28575"/>
            <a:lstStyle/>
            <a:p>
              <a:pPr algn="ctr" defTabSz="960438">
                <a:lnSpc>
                  <a:spcPts val="2000"/>
                </a:lnSpc>
                <a:tabLst>
                  <a:tab pos="479425" algn="l"/>
                  <a:tab pos="960438" algn="l"/>
                  <a:tab pos="1439863" algn="l"/>
                </a:tabLst>
                <a:defRPr/>
              </a:pPr>
              <a:r>
                <a:rPr lang="en-US" sz="1700" b="1" dirty="0">
                  <a:latin typeface="Arial" charset="0"/>
                </a:rPr>
                <a:t>AIR </a:t>
              </a:r>
            </a:p>
            <a:p>
              <a:pPr algn="ctr" defTabSz="960438">
                <a:lnSpc>
                  <a:spcPts val="2000"/>
                </a:lnSpc>
                <a:tabLst>
                  <a:tab pos="479425" algn="l"/>
                  <a:tab pos="960438" algn="l"/>
                  <a:tab pos="1439863" algn="l"/>
                </a:tabLst>
                <a:defRPr/>
              </a:pPr>
              <a:r>
                <a:rPr lang="en-US" sz="1700" b="1" dirty="0">
                  <a:latin typeface="Arial" charset="0"/>
                </a:rPr>
                <a:t>PRE-</a:t>
              </a:r>
            </a:p>
            <a:p>
              <a:pPr algn="ctr" defTabSz="960438">
                <a:lnSpc>
                  <a:spcPts val="2000"/>
                </a:lnSpc>
                <a:tabLst>
                  <a:tab pos="479425" algn="l"/>
                  <a:tab pos="960438" algn="l"/>
                  <a:tab pos="1439863" algn="l"/>
                </a:tabLst>
                <a:defRPr/>
              </a:pPr>
              <a:r>
                <a:rPr lang="en-US" sz="1700" b="1" dirty="0">
                  <a:latin typeface="Arial" charset="0"/>
                </a:rPr>
                <a:t>HEATER</a:t>
              </a:r>
            </a:p>
          </p:txBody>
        </p:sp>
        <p:sp>
          <p:nvSpPr>
            <p:cNvPr id="86064" name="Rectangle 48">
              <a:extLst>
                <a:ext uri="{FF2B5EF4-FFF2-40B4-BE49-F238E27FC236}">
                  <a16:creationId xmlns:a16="http://schemas.microsoft.com/office/drawing/2014/main" id="{E48CCA12-0F77-A8D0-F353-43BD8C7F92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6" y="2844"/>
              <a:ext cx="568" cy="34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20638" tIns="28575" rIns="20638" bIns="28575"/>
            <a:lstStyle/>
            <a:p>
              <a:pPr defTabSz="960438">
                <a:lnSpc>
                  <a:spcPts val="2200"/>
                </a:lnSpc>
                <a:tabLst>
                  <a:tab pos="479425" algn="l"/>
                  <a:tab pos="960438" algn="l"/>
                  <a:tab pos="1439863" algn="l"/>
                </a:tabLst>
                <a:defRPr/>
              </a:pPr>
              <a:r>
                <a:rPr lang="en-US" sz="1900" b="1" dirty="0">
                  <a:latin typeface="Arial" charset="0"/>
                </a:rPr>
                <a:t> FAN</a:t>
              </a:r>
            </a:p>
          </p:txBody>
        </p:sp>
      </p:grpSp>
      <p:sp>
        <p:nvSpPr>
          <p:cNvPr id="86066" name="Rectangle 50">
            <a:extLst>
              <a:ext uri="{FF2B5EF4-FFF2-40B4-BE49-F238E27FC236}">
                <a16:creationId xmlns:a16="http://schemas.microsoft.com/office/drawing/2014/main" id="{0B61807F-D504-6642-A4CD-FBA3DA1F39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31788" y="465138"/>
            <a:ext cx="5649913" cy="1125537"/>
          </a:xfrm>
        </p:spPr>
        <p:txBody>
          <a:bodyPr/>
          <a:lstStyle/>
          <a:p>
            <a:pPr>
              <a:defRPr/>
            </a:pPr>
            <a:r>
              <a:rPr lang="en-US" dirty="0"/>
              <a:t>Where should ESP be put it?</a:t>
            </a:r>
          </a:p>
        </p:txBody>
      </p: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>
            <a:extLst>
              <a:ext uri="{FF2B5EF4-FFF2-40B4-BE49-F238E27FC236}">
                <a16:creationId xmlns:a16="http://schemas.microsoft.com/office/drawing/2014/main" id="{3D2FCBD5-802A-8258-D47E-460C2194171B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382713"/>
            <a:ext cx="10287000" cy="5475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8307" name="Rectangle 3">
            <a:extLst>
              <a:ext uri="{FF2B5EF4-FFF2-40B4-BE49-F238E27FC236}">
                <a16:creationId xmlns:a16="http://schemas.microsoft.com/office/drawing/2014/main" id="{6625B6D7-A4F2-9F74-338D-30C246BAEB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75" y="2009775"/>
            <a:ext cx="8170863" cy="2303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88068" name="Rectangle 4">
            <a:extLst>
              <a:ext uri="{FF2B5EF4-FFF2-40B4-BE49-F238E27FC236}">
                <a16:creationId xmlns:a16="http://schemas.microsoft.com/office/drawing/2014/main" id="{79B48422-3C5F-B1E8-89BC-9F6064D040C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34975" y="277813"/>
            <a:ext cx="8526463" cy="11049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8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Flue Gas Conditioning System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>
            <a:extLst>
              <a:ext uri="{FF2B5EF4-FFF2-40B4-BE49-F238E27FC236}">
                <a16:creationId xmlns:a16="http://schemas.microsoft.com/office/drawing/2014/main" id="{BC08E90D-C9CC-DB09-E4C7-1ECB3A2C73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7950" y="2813050"/>
            <a:ext cx="7058025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92163" name="Rectangle 3">
            <a:extLst>
              <a:ext uri="{FF2B5EF4-FFF2-40B4-BE49-F238E27FC236}">
                <a16:creationId xmlns:a16="http://schemas.microsoft.com/office/drawing/2014/main" id="{CE61625F-80E4-FB16-209F-ECC164E7FD1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5988" y="441325"/>
            <a:ext cx="8680450" cy="1125538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Design Factors Affecting Performance</a:t>
            </a:r>
          </a:p>
        </p:txBody>
      </p:sp>
      <p:sp>
        <p:nvSpPr>
          <p:cNvPr id="92165" name="Rectangle 5">
            <a:extLst>
              <a:ext uri="{FF2B5EF4-FFF2-40B4-BE49-F238E27FC236}">
                <a16:creationId xmlns:a16="http://schemas.microsoft.com/office/drawing/2014/main" id="{7D27CC10-84EE-7800-D756-5A74C2DC446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45355" y="2066001"/>
            <a:ext cx="8469977" cy="4045432"/>
          </a:xfrm>
          <a:noFill/>
        </p:spPr>
        <p:txBody>
          <a:bodyPr>
            <a:noAutofit/>
          </a:bodyPr>
          <a:lstStyle/>
          <a:p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Specific Collection Area</a:t>
            </a:r>
          </a:p>
          <a:p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Aspect Ratio</a:t>
            </a:r>
          </a:p>
          <a:p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Collection Plate Spacing</a:t>
            </a:r>
          </a:p>
          <a:p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Sectionalization</a:t>
            </a:r>
          </a:p>
          <a:p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Power Requirements/Spark Rate</a:t>
            </a:r>
          </a:p>
        </p:txBody>
      </p:sp>
      <p:sp>
        <p:nvSpPr>
          <p:cNvPr id="100356" name="Rectangle 4">
            <a:extLst>
              <a:ext uri="{FF2B5EF4-FFF2-40B4-BE49-F238E27FC236}">
                <a16:creationId xmlns:a16="http://schemas.microsoft.com/office/drawing/2014/main" id="{B682426C-C8BD-626E-CE17-32BB6DCBB5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5913" y="1647825"/>
            <a:ext cx="4349750" cy="62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spcAft>
                <a:spcPct val="25000"/>
              </a:spcAft>
            </a:pPr>
            <a:r>
              <a:rPr lang="en-US" altLang="en-US" sz="2800" b="1" i="1">
                <a:solidFill>
                  <a:srgbClr val="FFFFFF"/>
                </a:solidFill>
              </a:rPr>
              <a:t>(Making Your ESP Work)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026">
            <a:extLst>
              <a:ext uri="{FF2B5EF4-FFF2-40B4-BE49-F238E27FC236}">
                <a16:creationId xmlns:a16="http://schemas.microsoft.com/office/drawing/2014/main" id="{1BFD845B-6946-5643-2DE2-F1F9651F097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419100"/>
            <a:ext cx="8963025" cy="1200150"/>
          </a:xfr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90488" tIns="44450" rIns="90488" bIns="44450"/>
          <a:lstStyle/>
          <a:p>
            <a:r>
              <a:rPr lang="en-US" altLang="en-US" sz="3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PM</a:t>
            </a:r>
            <a:r>
              <a:rPr lang="en-US" altLang="en-US" sz="3600" baseline="-25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en-US" sz="3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Emissions by Source Category (1995)</a:t>
            </a:r>
          </a:p>
        </p:txBody>
      </p:sp>
      <p:graphicFrame>
        <p:nvGraphicFramePr>
          <p:cNvPr id="12291" name="Object 1027">
            <a:extLst>
              <a:ext uri="{FF2B5EF4-FFF2-40B4-BE49-F238E27FC236}">
                <a16:creationId xmlns:a16="http://schemas.microsoft.com/office/drawing/2014/main" id="{6B19917E-78E8-6882-5EE3-8C1F62DA032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28800" y="2095500"/>
          <a:ext cx="7124700" cy="476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hart" r:id="rId3" imgW="6857879" imgH="4571785" progId="MSGraph.Chart.8">
                  <p:embed followColorScheme="full"/>
                </p:oleObj>
              </mc:Choice>
              <mc:Fallback>
                <p:oleObj name="Chart" r:id="rId3" imgW="6857879" imgH="4571785" progId="MSGraph.Chart.8">
                  <p:embed followColorScheme="full"/>
                  <p:pic>
                    <p:nvPicPr>
                      <p:cNvPr id="12291" name="Object 1027">
                        <a:extLst>
                          <a:ext uri="{FF2B5EF4-FFF2-40B4-BE49-F238E27FC236}">
                            <a16:creationId xmlns:a16="http://schemas.microsoft.com/office/drawing/2014/main" id="{6B19917E-78E8-6882-5EE3-8C1F62DA032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2095500"/>
                        <a:ext cx="7124700" cy="476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1284" name="Text Box 1028">
            <a:extLst>
              <a:ext uri="{FF2B5EF4-FFF2-40B4-BE49-F238E27FC236}">
                <a16:creationId xmlns:a16="http://schemas.microsoft.com/office/drawing/2014/main" id="{1CDBB75F-BCCF-2F8A-008C-325529E918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70775" y="3795713"/>
            <a:ext cx="1471613" cy="581025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600" b="1" dirty="0">
                <a:latin typeface="Arial" charset="0"/>
              </a:rPr>
              <a:t>Fugitive Dust</a:t>
            </a:r>
          </a:p>
          <a:p>
            <a:pPr algn="ctr">
              <a:defRPr/>
            </a:pPr>
            <a:r>
              <a:rPr lang="en-US" sz="1600" b="1" dirty="0">
                <a:latin typeface="Arial" charset="0"/>
              </a:rPr>
              <a:t>67.5%</a:t>
            </a:r>
          </a:p>
        </p:txBody>
      </p:sp>
      <p:sp>
        <p:nvSpPr>
          <p:cNvPr id="481285" name="Text Box 1029">
            <a:extLst>
              <a:ext uri="{FF2B5EF4-FFF2-40B4-BE49-F238E27FC236}">
                <a16:creationId xmlns:a16="http://schemas.microsoft.com/office/drawing/2014/main" id="{58074F34-7796-F976-42EC-FD01C6A4C2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3848100"/>
            <a:ext cx="2195513" cy="82550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600" b="1" dirty="0">
                <a:latin typeface="Arial" charset="0"/>
              </a:rPr>
              <a:t>Agriculture and Forestry</a:t>
            </a:r>
          </a:p>
          <a:p>
            <a:pPr algn="ctr">
              <a:defRPr/>
            </a:pPr>
            <a:r>
              <a:rPr lang="en-US" sz="1600" b="1" dirty="0">
                <a:latin typeface="Arial" charset="0"/>
              </a:rPr>
              <a:t>19.7%</a:t>
            </a:r>
          </a:p>
        </p:txBody>
      </p:sp>
      <p:sp>
        <p:nvSpPr>
          <p:cNvPr id="481286" name="Text Box 1030">
            <a:extLst>
              <a:ext uri="{FF2B5EF4-FFF2-40B4-BE49-F238E27FC236}">
                <a16:creationId xmlns:a16="http://schemas.microsoft.com/office/drawing/2014/main" id="{ABAD878C-95D2-2D7C-CB74-62334A7B3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6400" y="2171700"/>
            <a:ext cx="2652713" cy="1069975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600" b="1" dirty="0">
                <a:latin typeface="Arial" charset="0"/>
              </a:rPr>
              <a:t>Fuel Combustion, Industrial Processes, Transportation</a:t>
            </a:r>
          </a:p>
          <a:p>
            <a:pPr algn="ctr">
              <a:defRPr/>
            </a:pPr>
            <a:r>
              <a:rPr lang="en-US" sz="1600" b="1" dirty="0">
                <a:latin typeface="Arial" charset="0"/>
              </a:rPr>
              <a:t>6.0%</a:t>
            </a:r>
          </a:p>
        </p:txBody>
      </p:sp>
      <p:sp>
        <p:nvSpPr>
          <p:cNvPr id="481287" name="Text Box 1031">
            <a:extLst>
              <a:ext uri="{FF2B5EF4-FFF2-40B4-BE49-F238E27FC236}">
                <a16:creationId xmlns:a16="http://schemas.microsoft.com/office/drawing/2014/main" id="{652B4C0F-50D8-7842-0709-DA162C49C5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8600" y="1638300"/>
            <a:ext cx="1219200" cy="82550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600" b="1" dirty="0">
                <a:latin typeface="Arial" charset="0"/>
              </a:rPr>
              <a:t>Wind Erosion</a:t>
            </a:r>
          </a:p>
          <a:p>
            <a:pPr algn="ctr">
              <a:defRPr/>
            </a:pPr>
            <a:r>
              <a:rPr lang="en-US" sz="1600" b="1" dirty="0">
                <a:latin typeface="Arial" charset="0"/>
              </a:rPr>
              <a:t>5.1%</a:t>
            </a:r>
          </a:p>
        </p:txBody>
      </p:sp>
      <p:sp>
        <p:nvSpPr>
          <p:cNvPr id="481288" name="Text Box 1032">
            <a:extLst>
              <a:ext uri="{FF2B5EF4-FFF2-40B4-BE49-F238E27FC236}">
                <a16:creationId xmlns:a16="http://schemas.microsoft.com/office/drawing/2014/main" id="{2E8CE626-0E31-DB38-9BAA-D8E7AD571C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1600" y="1790700"/>
            <a:ext cx="669925" cy="581025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600" b="1" dirty="0">
                <a:latin typeface="Arial" charset="0"/>
              </a:rPr>
              <a:t>Fires</a:t>
            </a:r>
          </a:p>
          <a:p>
            <a:pPr algn="ctr">
              <a:defRPr/>
            </a:pPr>
            <a:r>
              <a:rPr lang="en-US" sz="1600" b="1" dirty="0">
                <a:latin typeface="Arial" charset="0"/>
              </a:rPr>
              <a:t>1.7%</a:t>
            </a:r>
          </a:p>
        </p:txBody>
      </p:sp>
      <p:sp>
        <p:nvSpPr>
          <p:cNvPr id="481289" name="Text Box 1033">
            <a:extLst>
              <a:ext uri="{FF2B5EF4-FFF2-40B4-BE49-F238E27FC236}">
                <a16:creationId xmlns:a16="http://schemas.microsoft.com/office/drawing/2014/main" id="{2B69C9BD-9B60-E16A-92D7-7B05A7F812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100" y="6343650"/>
            <a:ext cx="3289300" cy="3048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400" i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Source: EPA Trends Reports, Oct 1996</a:t>
            </a:r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>
            <a:extLst>
              <a:ext uri="{FF2B5EF4-FFF2-40B4-BE49-F238E27FC236}">
                <a16:creationId xmlns:a16="http://schemas.microsoft.com/office/drawing/2014/main" id="{D27AB974-4856-85EB-01C9-22CD1AA0D6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2863" y="1460500"/>
            <a:ext cx="2249487" cy="152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102406" name="Rectangle 7">
            <a:extLst>
              <a:ext uri="{FF2B5EF4-FFF2-40B4-BE49-F238E27FC236}">
                <a16:creationId xmlns:a16="http://schemas.microsoft.com/office/drawing/2014/main" id="{1441A897-5620-2E0E-B181-BF69B05932B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84238" y="981075"/>
            <a:ext cx="2722562" cy="25733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/>
          <a:p>
            <a:pPr algn="r"/>
            <a:r>
              <a:rPr lang="en-US" altLang="en-US" sz="5400" dirty="0">
                <a:effectLst/>
              </a:rPr>
              <a:t>Aspect </a:t>
            </a:r>
            <a:br>
              <a:rPr lang="en-US" altLang="en-US" sz="5400" dirty="0">
                <a:effectLst/>
              </a:rPr>
            </a:br>
            <a:r>
              <a:rPr lang="en-US" altLang="en-US" sz="5400" dirty="0">
                <a:effectLst/>
              </a:rPr>
              <a:t>Ratio</a:t>
            </a:r>
          </a:p>
        </p:txBody>
      </p:sp>
      <p:sp>
        <p:nvSpPr>
          <p:cNvPr id="102403" name="Rectangle 3">
            <a:extLst>
              <a:ext uri="{FF2B5EF4-FFF2-40B4-BE49-F238E27FC236}">
                <a16:creationId xmlns:a16="http://schemas.microsoft.com/office/drawing/2014/main" id="{6AC28F94-6D0E-514E-E605-55E68A1A843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84238" y="4232276"/>
            <a:ext cx="8140700" cy="1450975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efficiencies of 99% or higher,  should be at least 1.0 to 1.5</a:t>
            </a:r>
          </a:p>
        </p:txBody>
      </p:sp>
      <p:sp>
        <p:nvSpPr>
          <p:cNvPr id="102404" name="Rectangle 4">
            <a:extLst>
              <a:ext uri="{FF2B5EF4-FFF2-40B4-BE49-F238E27FC236}">
                <a16:creationId xmlns:a16="http://schemas.microsoft.com/office/drawing/2014/main" id="{7083C1F3-BE48-821D-5534-56A9182338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4200" y="1285875"/>
            <a:ext cx="5008562" cy="203676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0638" tIns="28575" rIns="20638" bIns="28575"/>
          <a:lstStyle>
            <a:lvl1pPr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  <a:tab pos="1920875" algn="l"/>
                <a:tab pos="2400300" algn="l"/>
                <a:tab pos="2879725" algn="l"/>
                <a:tab pos="3360738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  <a:tab pos="1920875" algn="l"/>
                <a:tab pos="2400300" algn="l"/>
                <a:tab pos="2879725" algn="l"/>
                <a:tab pos="3360738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  <a:tab pos="1920875" algn="l"/>
                <a:tab pos="2400300" algn="l"/>
                <a:tab pos="2879725" algn="l"/>
                <a:tab pos="3360738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  <a:tab pos="1920875" algn="l"/>
                <a:tab pos="2400300" algn="l"/>
                <a:tab pos="2879725" algn="l"/>
                <a:tab pos="3360738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  <a:tab pos="1920875" algn="l"/>
                <a:tab pos="2400300" algn="l"/>
                <a:tab pos="2879725" algn="l"/>
                <a:tab pos="3360738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  <a:tab pos="1920875" algn="l"/>
                <a:tab pos="2400300" algn="l"/>
                <a:tab pos="2879725" algn="l"/>
                <a:tab pos="3360738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  <a:tab pos="1920875" algn="l"/>
                <a:tab pos="2400300" algn="l"/>
                <a:tab pos="2879725" algn="l"/>
                <a:tab pos="3360738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  <a:tab pos="1920875" algn="l"/>
                <a:tab pos="2400300" algn="l"/>
                <a:tab pos="2879725" algn="l"/>
                <a:tab pos="3360738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  <a:tab pos="1920875" algn="l"/>
                <a:tab pos="2400300" algn="l"/>
                <a:tab pos="2879725" algn="l"/>
                <a:tab pos="3360738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6500"/>
              </a:lnSpc>
              <a:spcAft>
                <a:spcPts val="900"/>
              </a:spcAft>
              <a:buClrTx/>
              <a:buSzTx/>
              <a:buFontTx/>
              <a:buNone/>
            </a:pPr>
            <a:r>
              <a:rPr lang="en-US" altLang="en-US" sz="4800" b="0" dirty="0">
                <a:solidFill>
                  <a:schemeClr val="tx1"/>
                </a:solidFill>
              </a:rPr>
              <a:t>Effective Length</a:t>
            </a:r>
          </a:p>
          <a:p>
            <a:pPr>
              <a:lnSpc>
                <a:spcPts val="6500"/>
              </a:lnSpc>
              <a:spcAft>
                <a:spcPts val="900"/>
              </a:spcAft>
              <a:buClrTx/>
              <a:buSzTx/>
              <a:buFontTx/>
              <a:buNone/>
            </a:pPr>
            <a:r>
              <a:rPr lang="en-US" altLang="en-US" sz="4800" b="0" dirty="0">
                <a:solidFill>
                  <a:schemeClr val="tx1"/>
                </a:solidFill>
              </a:rPr>
              <a:t>Effective Height</a:t>
            </a:r>
          </a:p>
        </p:txBody>
      </p:sp>
      <p:sp>
        <p:nvSpPr>
          <p:cNvPr id="102405" name="Rectangle 6">
            <a:extLst>
              <a:ext uri="{FF2B5EF4-FFF2-40B4-BE49-F238E27FC236}">
                <a16:creationId xmlns:a16="http://schemas.microsoft.com/office/drawing/2014/main" id="{C31290D1-0C79-59BA-7CE7-09FD5DBD00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97288" y="1795463"/>
            <a:ext cx="501650" cy="830262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0638" tIns="28575" rIns="20638" bIns="28575"/>
          <a:lstStyle>
            <a:lvl1pPr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55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4800" b="0" dirty="0">
                <a:solidFill>
                  <a:schemeClr val="tx1"/>
                </a:solidFill>
              </a:rPr>
              <a:t>=</a:t>
            </a:r>
          </a:p>
        </p:txBody>
      </p:sp>
      <p:sp>
        <p:nvSpPr>
          <p:cNvPr id="102407" name="Line 8">
            <a:extLst>
              <a:ext uri="{FF2B5EF4-FFF2-40B4-BE49-F238E27FC236}">
                <a16:creationId xmlns:a16="http://schemas.microsoft.com/office/drawing/2014/main" id="{B54ED5FF-CC4D-7779-AC01-8C22A0939968}"/>
              </a:ext>
            </a:extLst>
          </p:cNvPr>
          <p:cNvSpPr>
            <a:spLocks noChangeShapeType="1"/>
          </p:cNvSpPr>
          <p:nvPr/>
        </p:nvSpPr>
        <p:spPr bwMode="auto">
          <a:xfrm>
            <a:off x="4362450" y="2235200"/>
            <a:ext cx="476885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1" name="Rectangle 3">
            <a:extLst>
              <a:ext uri="{FF2B5EF4-FFF2-40B4-BE49-F238E27FC236}">
                <a16:creationId xmlns:a16="http://schemas.microsoft.com/office/drawing/2014/main" id="{ACAF38B1-C566-64FD-B53A-CE70C50C06F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08038" y="641350"/>
            <a:ext cx="8680450" cy="11255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>
            <a:normAutofit/>
          </a:bodyPr>
          <a:lstStyle/>
          <a:p>
            <a:r>
              <a:rPr lang="en-US" altLang="en-US" sz="5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Collection Plate Spacing</a:t>
            </a:r>
          </a:p>
        </p:txBody>
      </p:sp>
      <p:sp>
        <p:nvSpPr>
          <p:cNvPr id="104450" name="Rectangle 2">
            <a:extLst>
              <a:ext uri="{FF2B5EF4-FFF2-40B4-BE49-F238E27FC236}">
                <a16:creationId xmlns:a16="http://schemas.microsoft.com/office/drawing/2014/main" id="{5ADFFFEF-8790-3AAA-6F19-CA21E9A40DD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86565" y="1908255"/>
            <a:ext cx="8488363" cy="3565525"/>
          </a:xfrm>
          <a:noFill/>
        </p:spPr>
        <p:txBody>
          <a:bodyPr>
            <a:noAutofit/>
          </a:bodyPr>
          <a:lstStyle/>
          <a:p>
            <a:r>
              <a:rPr lang="en-US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Critical Performance Factor</a:t>
            </a:r>
          </a:p>
          <a:p>
            <a:r>
              <a:rPr lang="en-US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Important Maintenance Point</a:t>
            </a:r>
          </a:p>
          <a:p>
            <a:r>
              <a:rPr lang="en-US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Single-Stage Spacing: 9 - 20 inches</a:t>
            </a:r>
          </a:p>
          <a:p>
            <a:r>
              <a:rPr lang="en-US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Wider Spacing = Higher Voltages</a:t>
            </a:r>
          </a:p>
        </p:txBody>
      </p:sp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>
            <a:extLst>
              <a:ext uri="{FF2B5EF4-FFF2-40B4-BE49-F238E27FC236}">
                <a16:creationId xmlns:a16="http://schemas.microsoft.com/office/drawing/2014/main" id="{CC074523-DEC9-D205-FE75-329C5D34DE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500" y="334963"/>
            <a:ext cx="3278188" cy="81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pic>
        <p:nvPicPr>
          <p:cNvPr id="106499" name="Picture 4">
            <a:extLst>
              <a:ext uri="{FF2B5EF4-FFF2-40B4-BE49-F238E27FC236}">
                <a16:creationId xmlns:a16="http://schemas.microsoft.com/office/drawing/2014/main" id="{45E4B56A-E1EF-4AA8-89C7-E606004F9EE3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3" y="742950"/>
            <a:ext cx="9456738" cy="5859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8309" name="Rectangle 5">
            <a:extLst>
              <a:ext uri="{FF2B5EF4-FFF2-40B4-BE49-F238E27FC236}">
                <a16:creationId xmlns:a16="http://schemas.microsoft.com/office/drawing/2014/main" id="{09015F28-F212-E8D5-F769-27ECD16A3F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6975" y="3232150"/>
            <a:ext cx="603250" cy="393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cell</a:t>
            </a:r>
          </a:p>
        </p:txBody>
      </p:sp>
      <p:sp>
        <p:nvSpPr>
          <p:cNvPr id="98310" name="Rectangle 6">
            <a:extLst>
              <a:ext uri="{FF2B5EF4-FFF2-40B4-BE49-F238E27FC236}">
                <a16:creationId xmlns:a16="http://schemas.microsoft.com/office/drawing/2014/main" id="{52D8B058-9A6E-25A7-2144-F64D00803B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4275" y="4352925"/>
            <a:ext cx="603250" cy="393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cell</a:t>
            </a:r>
          </a:p>
        </p:txBody>
      </p:sp>
      <p:sp>
        <p:nvSpPr>
          <p:cNvPr id="98311" name="Rectangle 7">
            <a:extLst>
              <a:ext uri="{FF2B5EF4-FFF2-40B4-BE49-F238E27FC236}">
                <a16:creationId xmlns:a16="http://schemas.microsoft.com/office/drawing/2014/main" id="{57494A3A-C790-109A-3731-6F2EF6BEAC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65488" y="5149850"/>
            <a:ext cx="603250" cy="393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cell</a:t>
            </a:r>
          </a:p>
        </p:txBody>
      </p:sp>
      <p:sp>
        <p:nvSpPr>
          <p:cNvPr id="98312" name="Rectangle 8">
            <a:extLst>
              <a:ext uri="{FF2B5EF4-FFF2-40B4-BE49-F238E27FC236}">
                <a16:creationId xmlns:a16="http://schemas.microsoft.com/office/drawing/2014/main" id="{F878202A-CA9B-76A2-3EDA-96E1969B3F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5288" y="3703638"/>
            <a:ext cx="603250" cy="393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cell</a:t>
            </a:r>
          </a:p>
        </p:txBody>
      </p:sp>
      <p:sp>
        <p:nvSpPr>
          <p:cNvPr id="98313" name="Rectangle 9">
            <a:extLst>
              <a:ext uri="{FF2B5EF4-FFF2-40B4-BE49-F238E27FC236}">
                <a16:creationId xmlns:a16="http://schemas.microsoft.com/office/drawing/2014/main" id="{3BDF3B9D-4984-6DB1-F47D-5F6667AFC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6888" y="3592513"/>
            <a:ext cx="1239837" cy="393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1">
                <a:solidFill>
                  <a:srgbClr val="8CF4E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chamber</a:t>
            </a:r>
          </a:p>
        </p:txBody>
      </p:sp>
      <p:sp>
        <p:nvSpPr>
          <p:cNvPr id="98314" name="Rectangle 10">
            <a:extLst>
              <a:ext uri="{FF2B5EF4-FFF2-40B4-BE49-F238E27FC236}">
                <a16:creationId xmlns:a16="http://schemas.microsoft.com/office/drawing/2014/main" id="{17EB6445-52DD-CA5A-F544-C807D2DAC0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1813" y="4987925"/>
            <a:ext cx="1239837" cy="393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1">
                <a:solidFill>
                  <a:srgbClr val="8CF4E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chamber</a:t>
            </a:r>
          </a:p>
        </p:txBody>
      </p:sp>
      <p:sp>
        <p:nvSpPr>
          <p:cNvPr id="98315" name="Rectangle 11">
            <a:extLst>
              <a:ext uri="{FF2B5EF4-FFF2-40B4-BE49-F238E27FC236}">
                <a16:creationId xmlns:a16="http://schemas.microsoft.com/office/drawing/2014/main" id="{28EA8220-30EC-AA5B-B7CB-22EACFAA79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2300" y="5276850"/>
            <a:ext cx="701675" cy="393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field</a:t>
            </a:r>
          </a:p>
        </p:txBody>
      </p:sp>
      <p:sp>
        <p:nvSpPr>
          <p:cNvPr id="98316" name="Rectangle 12">
            <a:extLst>
              <a:ext uri="{FF2B5EF4-FFF2-40B4-BE49-F238E27FC236}">
                <a16:creationId xmlns:a16="http://schemas.microsoft.com/office/drawing/2014/main" id="{4F3665DF-04C4-D667-D8B2-61A8A0C2D4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3100" y="4522788"/>
            <a:ext cx="701675" cy="393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field</a:t>
            </a:r>
          </a:p>
        </p:txBody>
      </p:sp>
      <p:sp>
        <p:nvSpPr>
          <p:cNvPr id="98317" name="Rectangle 13">
            <a:extLst>
              <a:ext uri="{FF2B5EF4-FFF2-40B4-BE49-F238E27FC236}">
                <a16:creationId xmlns:a16="http://schemas.microsoft.com/office/drawing/2014/main" id="{093F53E5-70CE-8F7E-6679-F86C6ED427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56550" y="3987800"/>
            <a:ext cx="701675" cy="393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field</a:t>
            </a:r>
          </a:p>
        </p:txBody>
      </p:sp>
      <p:sp>
        <p:nvSpPr>
          <p:cNvPr id="98319" name="Rectangle 15">
            <a:extLst>
              <a:ext uri="{FF2B5EF4-FFF2-40B4-BE49-F238E27FC236}">
                <a16:creationId xmlns:a16="http://schemas.microsoft.com/office/drawing/2014/main" id="{45526863-4188-7BA2-6C74-08ED8DA9F4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23075" y="5106988"/>
            <a:ext cx="2401888" cy="8191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2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total treatment length</a:t>
            </a:r>
          </a:p>
        </p:txBody>
      </p:sp>
      <p:sp>
        <p:nvSpPr>
          <p:cNvPr id="98320" name="Rectangle 16">
            <a:extLst>
              <a:ext uri="{FF2B5EF4-FFF2-40B4-BE49-F238E27FC236}">
                <a16:creationId xmlns:a16="http://schemas.microsoft.com/office/drawing/2014/main" id="{A3697726-4E14-7B40-864A-6709390C09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97813" y="969963"/>
            <a:ext cx="1891544" cy="4591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400" b="1" dirty="0">
                <a:latin typeface="Arial" charset="0"/>
              </a:rPr>
              <a:t>bus section</a:t>
            </a:r>
          </a:p>
        </p:txBody>
      </p:sp>
      <p:sp>
        <p:nvSpPr>
          <p:cNvPr id="98321" name="Line 17">
            <a:extLst>
              <a:ext uri="{FF2B5EF4-FFF2-40B4-BE49-F238E27FC236}">
                <a16:creationId xmlns:a16="http://schemas.microsoft.com/office/drawing/2014/main" id="{3C22409C-5873-11B4-97C1-20AAD57A73A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924800" y="1385888"/>
            <a:ext cx="660400" cy="446087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8322" name="Rectangle 18">
            <a:extLst>
              <a:ext uri="{FF2B5EF4-FFF2-40B4-BE49-F238E27FC236}">
                <a16:creationId xmlns:a16="http://schemas.microsoft.com/office/drawing/2014/main" id="{C13176A2-AFF3-5861-10F6-70139944686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698750" y="150813"/>
            <a:ext cx="5227638" cy="800100"/>
          </a:xfrm>
        </p:spPr>
        <p:txBody>
          <a:bodyPr/>
          <a:lstStyle/>
          <a:p>
            <a:pPr>
              <a:defRPr/>
            </a:pPr>
            <a:r>
              <a:rPr lang="en-US" sz="5000">
                <a:solidFill>
                  <a:schemeClr val="bg2"/>
                </a:solidFill>
              </a:rPr>
              <a:t>Sectionalization</a:t>
            </a:r>
          </a:p>
        </p:txBody>
      </p:sp>
      <p:sp>
        <p:nvSpPr>
          <p:cNvPr id="98351" name="Rectangle 47">
            <a:extLst>
              <a:ext uri="{FF2B5EF4-FFF2-40B4-BE49-F238E27FC236}">
                <a16:creationId xmlns:a16="http://schemas.microsoft.com/office/drawing/2014/main" id="{50668075-B89E-4C3A-1EBF-6935E223584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661400" y="3567113"/>
            <a:ext cx="698500" cy="307975"/>
          </a:xfrm>
          <a:solidFill>
            <a:schemeClr val="bg1"/>
          </a:solidFill>
          <a:effectLst/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sz="1800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field</a:t>
            </a:r>
          </a:p>
        </p:txBody>
      </p:sp>
      <p:sp>
        <p:nvSpPr>
          <p:cNvPr id="106513" name="Line 21">
            <a:extLst>
              <a:ext uri="{FF2B5EF4-FFF2-40B4-BE49-F238E27FC236}">
                <a16:creationId xmlns:a16="http://schemas.microsoft.com/office/drawing/2014/main" id="{80B051C3-1A15-8073-8972-516CF63592E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994650" y="1439863"/>
            <a:ext cx="390525" cy="3190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6514" name="Line 22">
            <a:extLst>
              <a:ext uri="{FF2B5EF4-FFF2-40B4-BE49-F238E27FC236}">
                <a16:creationId xmlns:a16="http://schemas.microsoft.com/office/drawing/2014/main" id="{88692484-74B1-499D-1AB0-993EC92286D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978775" y="1330325"/>
            <a:ext cx="512763" cy="465138"/>
          </a:xfrm>
          <a:prstGeom prst="line">
            <a:avLst/>
          </a:prstGeom>
          <a:noFill/>
          <a:ln w="57150">
            <a:solidFill>
              <a:srgbClr val="FAFD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6515" name="AutoShape 23">
            <a:extLst>
              <a:ext uri="{FF2B5EF4-FFF2-40B4-BE49-F238E27FC236}">
                <a16:creationId xmlns:a16="http://schemas.microsoft.com/office/drawing/2014/main" id="{CE0866E3-2490-C1A9-A0FE-56CE4641CF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2113" y="1760538"/>
            <a:ext cx="411162" cy="631825"/>
          </a:xfrm>
          <a:prstGeom prst="can">
            <a:avLst>
              <a:gd name="adj" fmla="val 40153"/>
            </a:avLst>
          </a:prstGeom>
          <a:solidFill>
            <a:schemeClr val="bg1"/>
          </a:solidFill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106516" name="AutoShape 25">
            <a:extLst>
              <a:ext uri="{FF2B5EF4-FFF2-40B4-BE49-F238E27FC236}">
                <a16:creationId xmlns:a16="http://schemas.microsoft.com/office/drawing/2014/main" id="{EA85B56C-0CA8-DFB3-9ED0-778AF69179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2738" y="1595438"/>
            <a:ext cx="342900" cy="527050"/>
          </a:xfrm>
          <a:prstGeom prst="can">
            <a:avLst>
              <a:gd name="adj" fmla="val 40162"/>
            </a:avLst>
          </a:prstGeom>
          <a:solidFill>
            <a:schemeClr val="bg1"/>
          </a:solidFill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106517" name="AutoShape 26">
            <a:extLst>
              <a:ext uri="{FF2B5EF4-FFF2-40B4-BE49-F238E27FC236}">
                <a16:creationId xmlns:a16="http://schemas.microsoft.com/office/drawing/2014/main" id="{0BCB41E3-8959-0104-0ED1-0EF3AF774F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6200" y="1449388"/>
            <a:ext cx="285750" cy="438150"/>
          </a:xfrm>
          <a:prstGeom prst="can">
            <a:avLst>
              <a:gd name="adj" fmla="val 40065"/>
            </a:avLst>
          </a:prstGeom>
          <a:solidFill>
            <a:schemeClr val="bg1"/>
          </a:solidFill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106518" name="AutoShape 27">
            <a:extLst>
              <a:ext uri="{FF2B5EF4-FFF2-40B4-BE49-F238E27FC236}">
                <a16:creationId xmlns:a16="http://schemas.microsoft.com/office/drawing/2014/main" id="{96C119C3-9352-51DB-DFF5-3A41A86A04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350" y="1301750"/>
            <a:ext cx="250825" cy="385763"/>
          </a:xfrm>
          <a:prstGeom prst="can">
            <a:avLst>
              <a:gd name="adj" fmla="val 40187"/>
            </a:avLst>
          </a:prstGeom>
          <a:solidFill>
            <a:schemeClr val="bg1"/>
          </a:solidFill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106519" name="AutoShape 29">
            <a:extLst>
              <a:ext uri="{FF2B5EF4-FFF2-40B4-BE49-F238E27FC236}">
                <a16:creationId xmlns:a16="http://schemas.microsoft.com/office/drawing/2014/main" id="{196993B5-EF8B-49BF-DE63-286CDD5CA3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37075" y="2268538"/>
            <a:ext cx="246063" cy="280987"/>
          </a:xfrm>
          <a:prstGeom prst="lightningBolt">
            <a:avLst/>
          </a:prstGeom>
          <a:solidFill>
            <a:srgbClr val="FAFD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106520" name="AutoShape 30">
            <a:extLst>
              <a:ext uri="{FF2B5EF4-FFF2-40B4-BE49-F238E27FC236}">
                <a16:creationId xmlns:a16="http://schemas.microsoft.com/office/drawing/2014/main" id="{236170BF-F1B5-FF6C-E36B-F5CF457910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6263" y="1963738"/>
            <a:ext cx="246062" cy="280987"/>
          </a:xfrm>
          <a:prstGeom prst="lightningBolt">
            <a:avLst/>
          </a:prstGeom>
          <a:solidFill>
            <a:srgbClr val="FAFD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106521" name="AutoShape 31">
            <a:extLst>
              <a:ext uri="{FF2B5EF4-FFF2-40B4-BE49-F238E27FC236}">
                <a16:creationId xmlns:a16="http://schemas.microsoft.com/office/drawing/2014/main" id="{259A8A40-5AE8-5100-CD9B-9CCA5F479E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99238" y="1781175"/>
            <a:ext cx="230187" cy="263525"/>
          </a:xfrm>
          <a:prstGeom prst="lightningBolt">
            <a:avLst/>
          </a:prstGeom>
          <a:solidFill>
            <a:srgbClr val="FAFD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106522" name="AutoShape 32">
            <a:extLst>
              <a:ext uri="{FF2B5EF4-FFF2-40B4-BE49-F238E27FC236}">
                <a16:creationId xmlns:a16="http://schemas.microsoft.com/office/drawing/2014/main" id="{8090FB87-C181-6F23-DF05-B7FA9B6AB9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02513" y="1598613"/>
            <a:ext cx="300037" cy="228600"/>
          </a:xfrm>
          <a:prstGeom prst="lightningBolt">
            <a:avLst/>
          </a:prstGeom>
          <a:solidFill>
            <a:srgbClr val="FAFD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106523" name="AutoShape 33">
            <a:extLst>
              <a:ext uri="{FF2B5EF4-FFF2-40B4-BE49-F238E27FC236}">
                <a16:creationId xmlns:a16="http://schemas.microsoft.com/office/drawing/2014/main" id="{61ADF5D0-0082-B5E7-9E6D-25F73FD2385B}"/>
              </a:ext>
            </a:extLst>
          </p:cNvPr>
          <p:cNvSpPr>
            <a:spLocks noChangeArrowheads="1"/>
          </p:cNvSpPr>
          <p:nvPr/>
        </p:nvSpPr>
        <p:spPr bwMode="auto">
          <a:xfrm rot="6986069">
            <a:off x="3949700" y="2087563"/>
            <a:ext cx="246063" cy="280987"/>
          </a:xfrm>
          <a:prstGeom prst="lightningBolt">
            <a:avLst/>
          </a:prstGeom>
          <a:solidFill>
            <a:srgbClr val="FAFD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106524" name="AutoShape 34">
            <a:extLst>
              <a:ext uri="{FF2B5EF4-FFF2-40B4-BE49-F238E27FC236}">
                <a16:creationId xmlns:a16="http://schemas.microsoft.com/office/drawing/2014/main" id="{682811F2-FD7C-141A-A4E7-AE1EFAC5782B}"/>
              </a:ext>
            </a:extLst>
          </p:cNvPr>
          <p:cNvSpPr>
            <a:spLocks noChangeArrowheads="1"/>
          </p:cNvSpPr>
          <p:nvPr/>
        </p:nvSpPr>
        <p:spPr bwMode="auto">
          <a:xfrm rot="6986069">
            <a:off x="5156201" y="1800225"/>
            <a:ext cx="246062" cy="280987"/>
          </a:xfrm>
          <a:prstGeom prst="lightningBolt">
            <a:avLst/>
          </a:prstGeom>
          <a:solidFill>
            <a:srgbClr val="FAFD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106525" name="AutoShape 35">
            <a:extLst>
              <a:ext uri="{FF2B5EF4-FFF2-40B4-BE49-F238E27FC236}">
                <a16:creationId xmlns:a16="http://schemas.microsoft.com/office/drawing/2014/main" id="{356F4E4B-303F-C8D2-FE49-91740CB6ACE0}"/>
              </a:ext>
            </a:extLst>
          </p:cNvPr>
          <p:cNvSpPr>
            <a:spLocks noChangeArrowheads="1"/>
          </p:cNvSpPr>
          <p:nvPr/>
        </p:nvSpPr>
        <p:spPr bwMode="auto">
          <a:xfrm rot="6986069">
            <a:off x="6134101" y="1619250"/>
            <a:ext cx="246062" cy="280987"/>
          </a:xfrm>
          <a:prstGeom prst="lightningBolt">
            <a:avLst/>
          </a:prstGeom>
          <a:solidFill>
            <a:srgbClr val="FAFD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106526" name="AutoShape 36">
            <a:extLst>
              <a:ext uri="{FF2B5EF4-FFF2-40B4-BE49-F238E27FC236}">
                <a16:creationId xmlns:a16="http://schemas.microsoft.com/office/drawing/2014/main" id="{0847A8D4-F52E-2E8F-D29C-54FB977FFE7E}"/>
              </a:ext>
            </a:extLst>
          </p:cNvPr>
          <p:cNvSpPr>
            <a:spLocks noChangeArrowheads="1"/>
          </p:cNvSpPr>
          <p:nvPr/>
        </p:nvSpPr>
        <p:spPr bwMode="auto">
          <a:xfrm rot="6986069">
            <a:off x="6953250" y="1455738"/>
            <a:ext cx="246063" cy="280987"/>
          </a:xfrm>
          <a:prstGeom prst="lightningBolt">
            <a:avLst/>
          </a:prstGeom>
          <a:solidFill>
            <a:srgbClr val="FAFD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98343" name="Rectangle 39">
            <a:extLst>
              <a:ext uri="{FF2B5EF4-FFF2-40B4-BE49-F238E27FC236}">
                <a16:creationId xmlns:a16="http://schemas.microsoft.com/office/drawing/2014/main" id="{5CC1300E-A177-BD4B-DB46-2953742D54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02125" y="2074863"/>
            <a:ext cx="242888" cy="18732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/>
          <a:lstStyle/>
          <a:p>
            <a:pPr>
              <a:lnSpc>
                <a:spcPct val="90000"/>
              </a:lnSpc>
              <a:defRPr/>
            </a:pPr>
            <a:r>
              <a:rPr lang="en-US" sz="1600" b="1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TR</a:t>
            </a:r>
          </a:p>
        </p:txBody>
      </p:sp>
      <p:sp>
        <p:nvSpPr>
          <p:cNvPr id="98345" name="Rectangle 41">
            <a:extLst>
              <a:ext uri="{FF2B5EF4-FFF2-40B4-BE49-F238E27FC236}">
                <a16:creationId xmlns:a16="http://schemas.microsoft.com/office/drawing/2014/main" id="{CE98E49E-CB4D-DD62-8CBE-A14087795B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1950" y="1820863"/>
            <a:ext cx="242888" cy="18732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/>
          <a:lstStyle/>
          <a:p>
            <a:pPr>
              <a:lnSpc>
                <a:spcPct val="90000"/>
              </a:lnSpc>
              <a:defRPr/>
            </a:pPr>
            <a:r>
              <a:rPr lang="en-US" sz="1600" b="1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TR</a:t>
            </a:r>
          </a:p>
        </p:txBody>
      </p:sp>
      <p:sp>
        <p:nvSpPr>
          <p:cNvPr id="98346" name="Rectangle 42">
            <a:extLst>
              <a:ext uri="{FF2B5EF4-FFF2-40B4-BE49-F238E27FC236}">
                <a16:creationId xmlns:a16="http://schemas.microsoft.com/office/drawing/2014/main" id="{3D8C5284-8548-B531-E1CC-B80A0C595A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51600" y="1624013"/>
            <a:ext cx="242888" cy="18732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/>
          <a:lstStyle/>
          <a:p>
            <a:pPr>
              <a:lnSpc>
                <a:spcPct val="90000"/>
              </a:lnSpc>
              <a:defRPr/>
            </a:pPr>
            <a:r>
              <a:rPr lang="en-US" sz="1400" b="1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TR</a:t>
            </a:r>
          </a:p>
        </p:txBody>
      </p:sp>
      <p:sp>
        <p:nvSpPr>
          <p:cNvPr id="98347" name="Rectangle 43">
            <a:extLst>
              <a:ext uri="{FF2B5EF4-FFF2-40B4-BE49-F238E27FC236}">
                <a16:creationId xmlns:a16="http://schemas.microsoft.com/office/drawing/2014/main" id="{7478B946-A468-4176-EDF7-800B3030C8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85038" y="1457325"/>
            <a:ext cx="200025" cy="17303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/>
          <a:lstStyle/>
          <a:p>
            <a:pPr>
              <a:lnSpc>
                <a:spcPct val="90000"/>
              </a:lnSpc>
              <a:defRPr/>
            </a:pPr>
            <a:r>
              <a:rPr lang="en-US" sz="1200" b="1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TR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>
            <a:extLst>
              <a:ext uri="{FF2B5EF4-FFF2-40B4-BE49-F238E27FC236}">
                <a16:creationId xmlns:a16="http://schemas.microsoft.com/office/drawing/2014/main" id="{2807917A-D352-A2BD-7A8C-BE251F21F2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9363" y="868363"/>
            <a:ext cx="7634287" cy="79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100355" name="Rectangle 3">
            <a:extLst>
              <a:ext uri="{FF2B5EF4-FFF2-40B4-BE49-F238E27FC236}">
                <a16:creationId xmlns:a16="http://schemas.microsoft.com/office/drawing/2014/main" id="{4DB76E20-5970-371B-82A7-0372388A97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44550" y="63500"/>
            <a:ext cx="8680450" cy="1125538"/>
          </a:xfrm>
        </p:spPr>
        <p:txBody>
          <a:bodyPr/>
          <a:lstStyle/>
          <a:p>
            <a:pPr>
              <a:defRPr/>
            </a:pPr>
            <a:r>
              <a:rPr lang="en-US"/>
              <a:t>Fields and Yields</a:t>
            </a:r>
          </a:p>
        </p:txBody>
      </p:sp>
      <p:grpSp>
        <p:nvGrpSpPr>
          <p:cNvPr id="108548" name="Group 32">
            <a:extLst>
              <a:ext uri="{FF2B5EF4-FFF2-40B4-BE49-F238E27FC236}">
                <a16:creationId xmlns:a16="http://schemas.microsoft.com/office/drawing/2014/main" id="{4244A8D7-3627-91B4-B8D0-718BFD29C46F}"/>
              </a:ext>
            </a:extLst>
          </p:cNvPr>
          <p:cNvGrpSpPr>
            <a:grpSpLocks/>
          </p:cNvGrpSpPr>
          <p:nvPr/>
        </p:nvGrpSpPr>
        <p:grpSpPr bwMode="auto">
          <a:xfrm>
            <a:off x="808038" y="1187450"/>
            <a:ext cx="8861425" cy="5181600"/>
            <a:chOff x="509" y="748"/>
            <a:chExt cx="5582" cy="3264"/>
          </a:xfrm>
        </p:grpSpPr>
        <p:grpSp>
          <p:nvGrpSpPr>
            <p:cNvPr id="108567" name="Group 28">
              <a:extLst>
                <a:ext uri="{FF2B5EF4-FFF2-40B4-BE49-F238E27FC236}">
                  <a16:creationId xmlns:a16="http://schemas.microsoft.com/office/drawing/2014/main" id="{D194B8AF-CB0B-404D-2FB1-44950F934B6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09" y="748"/>
              <a:ext cx="5582" cy="2642"/>
              <a:chOff x="509" y="748"/>
              <a:chExt cx="5582" cy="2642"/>
            </a:xfrm>
          </p:grpSpPr>
          <p:grpSp>
            <p:nvGrpSpPr>
              <p:cNvPr id="108571" name="Group 18">
                <a:extLst>
                  <a:ext uri="{FF2B5EF4-FFF2-40B4-BE49-F238E27FC236}">
                    <a16:creationId xmlns:a16="http://schemas.microsoft.com/office/drawing/2014/main" id="{92EAC30B-9D11-99D2-44B9-36B8195D7B0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09" y="748"/>
                <a:ext cx="5582" cy="2062"/>
                <a:chOff x="509" y="748"/>
                <a:chExt cx="5582" cy="2062"/>
              </a:xfrm>
            </p:grpSpPr>
            <p:grpSp>
              <p:nvGrpSpPr>
                <p:cNvPr id="108581" name="Group 7">
                  <a:extLst>
                    <a:ext uri="{FF2B5EF4-FFF2-40B4-BE49-F238E27FC236}">
                      <a16:creationId xmlns:a16="http://schemas.microsoft.com/office/drawing/2014/main" id="{EC724E60-BC11-22ED-B51B-240058232154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775" y="748"/>
                  <a:ext cx="3095" cy="2031"/>
                  <a:chOff x="1775" y="748"/>
                  <a:chExt cx="3095" cy="2031"/>
                </a:xfrm>
              </p:grpSpPr>
              <p:sp>
                <p:nvSpPr>
                  <p:cNvPr id="108592" name="Rectangle 4">
                    <a:extLst>
                      <a:ext uri="{FF2B5EF4-FFF2-40B4-BE49-F238E27FC236}">
                        <a16:creationId xmlns:a16="http://schemas.microsoft.com/office/drawing/2014/main" id="{06702456-3B43-F7DA-B45B-9F18DD864F0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775" y="750"/>
                    <a:ext cx="1028" cy="2029"/>
                  </a:xfrm>
                  <a:prstGeom prst="rect">
                    <a:avLst/>
                  </a:prstGeom>
                  <a:noFill/>
                  <a:ln w="50800">
                    <a:solidFill>
                      <a:srgbClr val="FFFF00"/>
                    </a:solidFill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>
                      <a:lnSpc>
                        <a:spcPts val="1600"/>
                      </a:lnSpc>
                      <a:spcBef>
                        <a:spcPts val="500"/>
                      </a:spcBef>
                    </a:pPr>
                    <a:endParaRPr lang="en-US" altLang="en-US"/>
                  </a:p>
                </p:txBody>
              </p:sp>
              <p:sp>
                <p:nvSpPr>
                  <p:cNvPr id="108593" name="Rectangle 5">
                    <a:extLst>
                      <a:ext uri="{FF2B5EF4-FFF2-40B4-BE49-F238E27FC236}">
                        <a16:creationId xmlns:a16="http://schemas.microsoft.com/office/drawing/2014/main" id="{1D9A31D1-B184-E6E0-4DDE-3678B78E5D2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810" y="749"/>
                    <a:ext cx="1027" cy="2029"/>
                  </a:xfrm>
                  <a:prstGeom prst="rect">
                    <a:avLst/>
                  </a:prstGeom>
                  <a:noFill/>
                  <a:ln w="50800">
                    <a:solidFill>
                      <a:srgbClr val="FFFF00"/>
                    </a:solidFill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>
                      <a:lnSpc>
                        <a:spcPts val="1600"/>
                      </a:lnSpc>
                      <a:spcBef>
                        <a:spcPts val="500"/>
                      </a:spcBef>
                    </a:pPr>
                    <a:endParaRPr lang="en-US" altLang="en-US"/>
                  </a:p>
                </p:txBody>
              </p:sp>
              <p:sp>
                <p:nvSpPr>
                  <p:cNvPr id="108594" name="Rectangle 6">
                    <a:extLst>
                      <a:ext uri="{FF2B5EF4-FFF2-40B4-BE49-F238E27FC236}">
                        <a16:creationId xmlns:a16="http://schemas.microsoft.com/office/drawing/2014/main" id="{5D2B74DE-A7F8-F9E8-8D43-458F6909C1B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845" y="748"/>
                    <a:ext cx="1025" cy="2029"/>
                  </a:xfrm>
                  <a:prstGeom prst="rect">
                    <a:avLst/>
                  </a:prstGeom>
                  <a:noFill/>
                  <a:ln w="50800">
                    <a:solidFill>
                      <a:srgbClr val="FFFF00"/>
                    </a:solidFill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rgbClr val="000000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>
                      <a:lnSpc>
                        <a:spcPts val="1600"/>
                      </a:lnSpc>
                      <a:spcBef>
                        <a:spcPts val="500"/>
                      </a:spcBef>
                    </a:pPr>
                    <a:endParaRPr lang="en-US" altLang="en-US"/>
                  </a:p>
                </p:txBody>
              </p:sp>
            </p:grpSp>
            <p:grpSp>
              <p:nvGrpSpPr>
                <p:cNvPr id="108582" name="Group 12">
                  <a:extLst>
                    <a:ext uri="{FF2B5EF4-FFF2-40B4-BE49-F238E27FC236}">
                      <a16:creationId xmlns:a16="http://schemas.microsoft.com/office/drawing/2014/main" id="{E99643A8-1ADC-A9F2-B966-DBAD254E3035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09" y="751"/>
                  <a:ext cx="1290" cy="2059"/>
                  <a:chOff x="509" y="751"/>
                  <a:chExt cx="1290" cy="2059"/>
                </a:xfrm>
              </p:grpSpPr>
              <p:sp>
                <p:nvSpPr>
                  <p:cNvPr id="108588" name="Line 8">
                    <a:extLst>
                      <a:ext uri="{FF2B5EF4-FFF2-40B4-BE49-F238E27FC236}">
                        <a16:creationId xmlns:a16="http://schemas.microsoft.com/office/drawing/2014/main" id="{5794F57B-98AD-5C58-EDD0-248CDCDA795B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53" y="751"/>
                    <a:ext cx="622" cy="537"/>
                  </a:xfrm>
                  <a:prstGeom prst="line">
                    <a:avLst/>
                  </a:prstGeom>
                  <a:noFill/>
                  <a:ln w="50800">
                    <a:solidFill>
                      <a:srgbClr val="FFFF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8589" name="Line 9">
                    <a:extLst>
                      <a:ext uri="{FF2B5EF4-FFF2-40B4-BE49-F238E27FC236}">
                        <a16:creationId xmlns:a16="http://schemas.microsoft.com/office/drawing/2014/main" id="{A008D3F9-4212-BFAC-59F6-157F76872D60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1188" y="2199"/>
                    <a:ext cx="611" cy="611"/>
                  </a:xfrm>
                  <a:prstGeom prst="line">
                    <a:avLst/>
                  </a:prstGeom>
                  <a:noFill/>
                  <a:ln w="50800">
                    <a:solidFill>
                      <a:srgbClr val="FFFF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8590" name="Line 10">
                    <a:extLst>
                      <a:ext uri="{FF2B5EF4-FFF2-40B4-BE49-F238E27FC236}">
                        <a16:creationId xmlns:a16="http://schemas.microsoft.com/office/drawing/2014/main" id="{1867E118-6B55-6464-1437-B1A4817D0F9D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09" y="1278"/>
                    <a:ext cx="711" cy="0"/>
                  </a:xfrm>
                  <a:prstGeom prst="line">
                    <a:avLst/>
                  </a:prstGeom>
                  <a:noFill/>
                  <a:ln w="50800">
                    <a:solidFill>
                      <a:srgbClr val="FFFF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8591" name="Line 11">
                    <a:extLst>
                      <a:ext uri="{FF2B5EF4-FFF2-40B4-BE49-F238E27FC236}">
                        <a16:creationId xmlns:a16="http://schemas.microsoft.com/office/drawing/2014/main" id="{76EC38AF-78DE-54CF-1C6A-B32EAA9520C2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41" y="2236"/>
                    <a:ext cx="711" cy="0"/>
                  </a:xfrm>
                  <a:prstGeom prst="line">
                    <a:avLst/>
                  </a:prstGeom>
                  <a:noFill/>
                  <a:ln w="50800">
                    <a:solidFill>
                      <a:srgbClr val="FFFF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8583" name="Group 17">
                  <a:extLst>
                    <a:ext uri="{FF2B5EF4-FFF2-40B4-BE49-F238E27FC236}">
                      <a16:creationId xmlns:a16="http://schemas.microsoft.com/office/drawing/2014/main" id="{52EED613-F245-434D-AB36-54145B3DC85E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864" y="748"/>
                  <a:ext cx="1227" cy="2059"/>
                  <a:chOff x="4864" y="748"/>
                  <a:chExt cx="1227" cy="2059"/>
                </a:xfrm>
              </p:grpSpPr>
              <p:sp>
                <p:nvSpPr>
                  <p:cNvPr id="108584" name="Line 13">
                    <a:extLst>
                      <a:ext uri="{FF2B5EF4-FFF2-40B4-BE49-F238E27FC236}">
                        <a16:creationId xmlns:a16="http://schemas.microsoft.com/office/drawing/2014/main" id="{709849F6-16D7-3D32-14F4-5133C3FF2E39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4889" y="748"/>
                    <a:ext cx="558" cy="535"/>
                  </a:xfrm>
                  <a:prstGeom prst="line">
                    <a:avLst/>
                  </a:prstGeom>
                  <a:noFill/>
                  <a:ln w="50800">
                    <a:solidFill>
                      <a:srgbClr val="FFFF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8585" name="Line 14">
                    <a:extLst>
                      <a:ext uri="{FF2B5EF4-FFF2-40B4-BE49-F238E27FC236}">
                        <a16:creationId xmlns:a16="http://schemas.microsoft.com/office/drawing/2014/main" id="{8FA1E907-EFBE-9810-3EA5-EE064F587085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64" y="2196"/>
                    <a:ext cx="547" cy="611"/>
                  </a:xfrm>
                  <a:prstGeom prst="line">
                    <a:avLst/>
                  </a:prstGeom>
                  <a:noFill/>
                  <a:ln w="50800">
                    <a:solidFill>
                      <a:srgbClr val="FFFF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8586" name="Line 15">
                    <a:extLst>
                      <a:ext uri="{FF2B5EF4-FFF2-40B4-BE49-F238E27FC236}">
                        <a16:creationId xmlns:a16="http://schemas.microsoft.com/office/drawing/2014/main" id="{D53FDB23-7478-D660-18A9-DDC6FE1C9591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5443" y="1275"/>
                    <a:ext cx="648" cy="0"/>
                  </a:xfrm>
                  <a:prstGeom prst="line">
                    <a:avLst/>
                  </a:prstGeom>
                  <a:noFill/>
                  <a:ln w="50800">
                    <a:solidFill>
                      <a:srgbClr val="FFFF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8587" name="Line 16">
                    <a:extLst>
                      <a:ext uri="{FF2B5EF4-FFF2-40B4-BE49-F238E27FC236}">
                        <a16:creationId xmlns:a16="http://schemas.microsoft.com/office/drawing/2014/main" id="{34304F48-A2E0-CC77-F19B-2963E6CF36B5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5413" y="2233"/>
                    <a:ext cx="646" cy="0"/>
                  </a:xfrm>
                  <a:prstGeom prst="line">
                    <a:avLst/>
                  </a:prstGeom>
                  <a:noFill/>
                  <a:ln w="50800">
                    <a:solidFill>
                      <a:srgbClr val="FFFF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8572" name="Group 21">
                <a:extLst>
                  <a:ext uri="{FF2B5EF4-FFF2-40B4-BE49-F238E27FC236}">
                    <a16:creationId xmlns:a16="http://schemas.microsoft.com/office/drawing/2014/main" id="{18878816-9FAB-B401-09AE-FF0EFCF0FE3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765" y="2757"/>
                <a:ext cx="1014" cy="618"/>
                <a:chOff x="1765" y="2757"/>
                <a:chExt cx="1014" cy="618"/>
              </a:xfrm>
            </p:grpSpPr>
            <p:sp>
              <p:nvSpPr>
                <p:cNvPr id="108579" name="Line 19">
                  <a:extLst>
                    <a:ext uri="{FF2B5EF4-FFF2-40B4-BE49-F238E27FC236}">
                      <a16:creationId xmlns:a16="http://schemas.microsoft.com/office/drawing/2014/main" id="{1B2871AB-56CD-0874-7D50-F763E4A01FC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765" y="2757"/>
                  <a:ext cx="309" cy="600"/>
                </a:xfrm>
                <a:prstGeom prst="line">
                  <a:avLst/>
                </a:prstGeom>
                <a:noFill/>
                <a:ln w="50800">
                  <a:solidFill>
                    <a:srgbClr val="FFFF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8580" name="Line 20">
                  <a:extLst>
                    <a:ext uri="{FF2B5EF4-FFF2-40B4-BE49-F238E27FC236}">
                      <a16:creationId xmlns:a16="http://schemas.microsoft.com/office/drawing/2014/main" id="{DB72D7FB-F9DC-C86B-96B3-4ECAB42574F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453" y="2789"/>
                  <a:ext cx="326" cy="586"/>
                </a:xfrm>
                <a:prstGeom prst="line">
                  <a:avLst/>
                </a:prstGeom>
                <a:noFill/>
                <a:ln w="50800">
                  <a:solidFill>
                    <a:srgbClr val="FFFF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8573" name="Group 24">
                <a:extLst>
                  <a:ext uri="{FF2B5EF4-FFF2-40B4-BE49-F238E27FC236}">
                    <a16:creationId xmlns:a16="http://schemas.microsoft.com/office/drawing/2014/main" id="{872622EC-964D-F6CC-3A88-92B9ED0C51F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807" y="2765"/>
                <a:ext cx="1014" cy="617"/>
                <a:chOff x="2807" y="2765"/>
                <a:chExt cx="1014" cy="617"/>
              </a:xfrm>
            </p:grpSpPr>
            <p:sp>
              <p:nvSpPr>
                <p:cNvPr id="108577" name="Line 22">
                  <a:extLst>
                    <a:ext uri="{FF2B5EF4-FFF2-40B4-BE49-F238E27FC236}">
                      <a16:creationId xmlns:a16="http://schemas.microsoft.com/office/drawing/2014/main" id="{3CB84B3C-BF7C-97BB-FBE1-AD4D588654A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807" y="2765"/>
                  <a:ext cx="309" cy="600"/>
                </a:xfrm>
                <a:prstGeom prst="line">
                  <a:avLst/>
                </a:prstGeom>
                <a:noFill/>
                <a:ln w="50800">
                  <a:solidFill>
                    <a:srgbClr val="FFFF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8578" name="Line 23">
                  <a:extLst>
                    <a:ext uri="{FF2B5EF4-FFF2-40B4-BE49-F238E27FC236}">
                      <a16:creationId xmlns:a16="http://schemas.microsoft.com/office/drawing/2014/main" id="{3954DBBE-E89F-6C46-0947-0BF36656CED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3495" y="2795"/>
                  <a:ext cx="326" cy="587"/>
                </a:xfrm>
                <a:prstGeom prst="line">
                  <a:avLst/>
                </a:prstGeom>
                <a:noFill/>
                <a:ln w="50800">
                  <a:solidFill>
                    <a:srgbClr val="FFFF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8574" name="Group 27">
                <a:extLst>
                  <a:ext uri="{FF2B5EF4-FFF2-40B4-BE49-F238E27FC236}">
                    <a16:creationId xmlns:a16="http://schemas.microsoft.com/office/drawing/2014/main" id="{7F08495E-DF14-16CF-5245-412A21B89C1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849" y="2772"/>
                <a:ext cx="1014" cy="618"/>
                <a:chOff x="3849" y="2772"/>
                <a:chExt cx="1014" cy="618"/>
              </a:xfrm>
            </p:grpSpPr>
            <p:sp>
              <p:nvSpPr>
                <p:cNvPr id="108575" name="Line 25">
                  <a:extLst>
                    <a:ext uri="{FF2B5EF4-FFF2-40B4-BE49-F238E27FC236}">
                      <a16:creationId xmlns:a16="http://schemas.microsoft.com/office/drawing/2014/main" id="{A5867AC5-8A16-36BB-F4C0-B22EAD477BC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849" y="2772"/>
                  <a:ext cx="311" cy="601"/>
                </a:xfrm>
                <a:prstGeom prst="line">
                  <a:avLst/>
                </a:prstGeom>
                <a:noFill/>
                <a:ln w="50800">
                  <a:solidFill>
                    <a:srgbClr val="FFFF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8576" name="Line 26">
                  <a:extLst>
                    <a:ext uri="{FF2B5EF4-FFF2-40B4-BE49-F238E27FC236}">
                      <a16:creationId xmlns:a16="http://schemas.microsoft.com/office/drawing/2014/main" id="{99A3B9FB-4AB1-2C59-FDCA-5D1B2E4ABC3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538" y="2804"/>
                  <a:ext cx="325" cy="586"/>
                </a:xfrm>
                <a:prstGeom prst="line">
                  <a:avLst/>
                </a:prstGeom>
                <a:noFill/>
                <a:ln w="50800">
                  <a:solidFill>
                    <a:srgbClr val="FFFF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108568" name="Freeform 29">
              <a:extLst>
                <a:ext uri="{FF2B5EF4-FFF2-40B4-BE49-F238E27FC236}">
                  <a16:creationId xmlns:a16="http://schemas.microsoft.com/office/drawing/2014/main" id="{75095144-1B19-28DD-BAAB-B35C92A589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1" y="3367"/>
              <a:ext cx="1309" cy="645"/>
            </a:xfrm>
            <a:custGeom>
              <a:avLst/>
              <a:gdLst>
                <a:gd name="T0" fmla="*/ 203 w 1309"/>
                <a:gd name="T1" fmla="*/ 358 h 645"/>
                <a:gd name="T2" fmla="*/ 253 w 1309"/>
                <a:gd name="T3" fmla="*/ 298 h 645"/>
                <a:gd name="T4" fmla="*/ 294 w 1309"/>
                <a:gd name="T5" fmla="*/ 239 h 645"/>
                <a:gd name="T6" fmla="*/ 395 w 1309"/>
                <a:gd name="T7" fmla="*/ 191 h 645"/>
                <a:gd name="T8" fmla="*/ 456 w 1309"/>
                <a:gd name="T9" fmla="*/ 143 h 645"/>
                <a:gd name="T10" fmla="*/ 558 w 1309"/>
                <a:gd name="T11" fmla="*/ 119 h 645"/>
                <a:gd name="T12" fmla="*/ 629 w 1309"/>
                <a:gd name="T13" fmla="*/ 95 h 645"/>
                <a:gd name="T14" fmla="*/ 679 w 1309"/>
                <a:gd name="T15" fmla="*/ 36 h 645"/>
                <a:gd name="T16" fmla="*/ 750 w 1309"/>
                <a:gd name="T17" fmla="*/ 0 h 645"/>
                <a:gd name="T18" fmla="*/ 821 w 1309"/>
                <a:gd name="T19" fmla="*/ 12 h 645"/>
                <a:gd name="T20" fmla="*/ 882 w 1309"/>
                <a:gd name="T21" fmla="*/ 72 h 645"/>
                <a:gd name="T22" fmla="*/ 933 w 1309"/>
                <a:gd name="T23" fmla="*/ 119 h 645"/>
                <a:gd name="T24" fmla="*/ 1014 w 1309"/>
                <a:gd name="T25" fmla="*/ 143 h 645"/>
                <a:gd name="T26" fmla="*/ 1075 w 1309"/>
                <a:gd name="T27" fmla="*/ 227 h 645"/>
                <a:gd name="T28" fmla="*/ 1136 w 1309"/>
                <a:gd name="T29" fmla="*/ 262 h 645"/>
                <a:gd name="T30" fmla="*/ 1207 w 1309"/>
                <a:gd name="T31" fmla="*/ 310 h 645"/>
                <a:gd name="T32" fmla="*/ 1237 w 1309"/>
                <a:gd name="T33" fmla="*/ 382 h 645"/>
                <a:gd name="T34" fmla="*/ 1278 w 1309"/>
                <a:gd name="T35" fmla="*/ 465 h 645"/>
                <a:gd name="T36" fmla="*/ 1308 w 1309"/>
                <a:gd name="T37" fmla="*/ 537 h 645"/>
                <a:gd name="T38" fmla="*/ 1267 w 1309"/>
                <a:gd name="T39" fmla="*/ 584 h 645"/>
                <a:gd name="T40" fmla="*/ 1196 w 1309"/>
                <a:gd name="T41" fmla="*/ 584 h 645"/>
                <a:gd name="T42" fmla="*/ 1136 w 1309"/>
                <a:gd name="T43" fmla="*/ 596 h 645"/>
                <a:gd name="T44" fmla="*/ 1044 w 1309"/>
                <a:gd name="T45" fmla="*/ 620 h 645"/>
                <a:gd name="T46" fmla="*/ 973 w 1309"/>
                <a:gd name="T47" fmla="*/ 620 h 645"/>
                <a:gd name="T48" fmla="*/ 913 w 1309"/>
                <a:gd name="T49" fmla="*/ 644 h 645"/>
                <a:gd name="T50" fmla="*/ 842 w 1309"/>
                <a:gd name="T51" fmla="*/ 644 h 645"/>
                <a:gd name="T52" fmla="*/ 781 w 1309"/>
                <a:gd name="T53" fmla="*/ 620 h 645"/>
                <a:gd name="T54" fmla="*/ 710 w 1309"/>
                <a:gd name="T55" fmla="*/ 620 h 645"/>
                <a:gd name="T56" fmla="*/ 639 w 1309"/>
                <a:gd name="T57" fmla="*/ 620 h 645"/>
                <a:gd name="T58" fmla="*/ 578 w 1309"/>
                <a:gd name="T59" fmla="*/ 620 h 645"/>
                <a:gd name="T60" fmla="*/ 487 w 1309"/>
                <a:gd name="T61" fmla="*/ 620 h 645"/>
                <a:gd name="T62" fmla="*/ 406 w 1309"/>
                <a:gd name="T63" fmla="*/ 620 h 645"/>
                <a:gd name="T64" fmla="*/ 324 w 1309"/>
                <a:gd name="T65" fmla="*/ 620 h 645"/>
                <a:gd name="T66" fmla="*/ 233 w 1309"/>
                <a:gd name="T67" fmla="*/ 608 h 645"/>
                <a:gd name="T68" fmla="*/ 172 w 1309"/>
                <a:gd name="T69" fmla="*/ 596 h 645"/>
                <a:gd name="T70" fmla="*/ 101 w 1309"/>
                <a:gd name="T71" fmla="*/ 596 h 645"/>
                <a:gd name="T72" fmla="*/ 20 w 1309"/>
                <a:gd name="T73" fmla="*/ 596 h 645"/>
                <a:gd name="T74" fmla="*/ 0 w 1309"/>
                <a:gd name="T75" fmla="*/ 513 h 645"/>
                <a:gd name="T76" fmla="*/ 71 w 1309"/>
                <a:gd name="T77" fmla="*/ 453 h 645"/>
                <a:gd name="T78" fmla="*/ 142 w 1309"/>
                <a:gd name="T79" fmla="*/ 417 h 6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309" h="645">
                  <a:moveTo>
                    <a:pt x="172" y="370"/>
                  </a:moveTo>
                  <a:lnTo>
                    <a:pt x="203" y="358"/>
                  </a:lnTo>
                  <a:lnTo>
                    <a:pt x="223" y="322"/>
                  </a:lnTo>
                  <a:lnTo>
                    <a:pt x="253" y="298"/>
                  </a:lnTo>
                  <a:lnTo>
                    <a:pt x="264" y="262"/>
                  </a:lnTo>
                  <a:lnTo>
                    <a:pt x="294" y="239"/>
                  </a:lnTo>
                  <a:lnTo>
                    <a:pt x="355" y="215"/>
                  </a:lnTo>
                  <a:lnTo>
                    <a:pt x="395" y="191"/>
                  </a:lnTo>
                  <a:lnTo>
                    <a:pt x="426" y="155"/>
                  </a:lnTo>
                  <a:lnTo>
                    <a:pt x="456" y="143"/>
                  </a:lnTo>
                  <a:lnTo>
                    <a:pt x="497" y="131"/>
                  </a:lnTo>
                  <a:lnTo>
                    <a:pt x="558" y="119"/>
                  </a:lnTo>
                  <a:lnTo>
                    <a:pt x="598" y="119"/>
                  </a:lnTo>
                  <a:lnTo>
                    <a:pt x="629" y="95"/>
                  </a:lnTo>
                  <a:lnTo>
                    <a:pt x="659" y="72"/>
                  </a:lnTo>
                  <a:lnTo>
                    <a:pt x="679" y="36"/>
                  </a:lnTo>
                  <a:lnTo>
                    <a:pt x="710" y="12"/>
                  </a:lnTo>
                  <a:lnTo>
                    <a:pt x="750" y="0"/>
                  </a:lnTo>
                  <a:lnTo>
                    <a:pt x="781" y="0"/>
                  </a:lnTo>
                  <a:lnTo>
                    <a:pt x="821" y="12"/>
                  </a:lnTo>
                  <a:lnTo>
                    <a:pt x="852" y="48"/>
                  </a:lnTo>
                  <a:lnTo>
                    <a:pt x="882" y="72"/>
                  </a:lnTo>
                  <a:lnTo>
                    <a:pt x="913" y="83"/>
                  </a:lnTo>
                  <a:lnTo>
                    <a:pt x="933" y="119"/>
                  </a:lnTo>
                  <a:lnTo>
                    <a:pt x="973" y="131"/>
                  </a:lnTo>
                  <a:lnTo>
                    <a:pt x="1014" y="143"/>
                  </a:lnTo>
                  <a:lnTo>
                    <a:pt x="1055" y="179"/>
                  </a:lnTo>
                  <a:lnTo>
                    <a:pt x="1075" y="227"/>
                  </a:lnTo>
                  <a:lnTo>
                    <a:pt x="1105" y="262"/>
                  </a:lnTo>
                  <a:lnTo>
                    <a:pt x="1136" y="262"/>
                  </a:lnTo>
                  <a:lnTo>
                    <a:pt x="1166" y="286"/>
                  </a:lnTo>
                  <a:lnTo>
                    <a:pt x="1207" y="310"/>
                  </a:lnTo>
                  <a:lnTo>
                    <a:pt x="1217" y="346"/>
                  </a:lnTo>
                  <a:lnTo>
                    <a:pt x="1237" y="382"/>
                  </a:lnTo>
                  <a:lnTo>
                    <a:pt x="1267" y="417"/>
                  </a:lnTo>
                  <a:lnTo>
                    <a:pt x="1278" y="465"/>
                  </a:lnTo>
                  <a:lnTo>
                    <a:pt x="1288" y="501"/>
                  </a:lnTo>
                  <a:lnTo>
                    <a:pt x="1308" y="537"/>
                  </a:lnTo>
                  <a:lnTo>
                    <a:pt x="1298" y="584"/>
                  </a:lnTo>
                  <a:lnTo>
                    <a:pt x="1267" y="584"/>
                  </a:lnTo>
                  <a:lnTo>
                    <a:pt x="1237" y="584"/>
                  </a:lnTo>
                  <a:lnTo>
                    <a:pt x="1196" y="584"/>
                  </a:lnTo>
                  <a:lnTo>
                    <a:pt x="1166" y="596"/>
                  </a:lnTo>
                  <a:lnTo>
                    <a:pt x="1136" y="596"/>
                  </a:lnTo>
                  <a:lnTo>
                    <a:pt x="1095" y="608"/>
                  </a:lnTo>
                  <a:lnTo>
                    <a:pt x="1044" y="620"/>
                  </a:lnTo>
                  <a:lnTo>
                    <a:pt x="1014" y="620"/>
                  </a:lnTo>
                  <a:lnTo>
                    <a:pt x="973" y="620"/>
                  </a:lnTo>
                  <a:lnTo>
                    <a:pt x="943" y="620"/>
                  </a:lnTo>
                  <a:lnTo>
                    <a:pt x="913" y="644"/>
                  </a:lnTo>
                  <a:lnTo>
                    <a:pt x="882" y="644"/>
                  </a:lnTo>
                  <a:lnTo>
                    <a:pt x="842" y="644"/>
                  </a:lnTo>
                  <a:lnTo>
                    <a:pt x="811" y="632"/>
                  </a:lnTo>
                  <a:lnTo>
                    <a:pt x="781" y="620"/>
                  </a:lnTo>
                  <a:lnTo>
                    <a:pt x="740" y="620"/>
                  </a:lnTo>
                  <a:lnTo>
                    <a:pt x="710" y="620"/>
                  </a:lnTo>
                  <a:lnTo>
                    <a:pt x="679" y="620"/>
                  </a:lnTo>
                  <a:lnTo>
                    <a:pt x="639" y="620"/>
                  </a:lnTo>
                  <a:lnTo>
                    <a:pt x="608" y="620"/>
                  </a:lnTo>
                  <a:lnTo>
                    <a:pt x="578" y="620"/>
                  </a:lnTo>
                  <a:lnTo>
                    <a:pt x="537" y="620"/>
                  </a:lnTo>
                  <a:lnTo>
                    <a:pt x="487" y="620"/>
                  </a:lnTo>
                  <a:lnTo>
                    <a:pt x="436" y="620"/>
                  </a:lnTo>
                  <a:lnTo>
                    <a:pt x="406" y="620"/>
                  </a:lnTo>
                  <a:lnTo>
                    <a:pt x="375" y="620"/>
                  </a:lnTo>
                  <a:lnTo>
                    <a:pt x="324" y="620"/>
                  </a:lnTo>
                  <a:lnTo>
                    <a:pt x="284" y="620"/>
                  </a:lnTo>
                  <a:lnTo>
                    <a:pt x="233" y="608"/>
                  </a:lnTo>
                  <a:lnTo>
                    <a:pt x="203" y="608"/>
                  </a:lnTo>
                  <a:lnTo>
                    <a:pt x="172" y="596"/>
                  </a:lnTo>
                  <a:lnTo>
                    <a:pt x="132" y="596"/>
                  </a:lnTo>
                  <a:lnTo>
                    <a:pt x="101" y="596"/>
                  </a:lnTo>
                  <a:lnTo>
                    <a:pt x="51" y="596"/>
                  </a:lnTo>
                  <a:lnTo>
                    <a:pt x="20" y="596"/>
                  </a:lnTo>
                  <a:lnTo>
                    <a:pt x="0" y="561"/>
                  </a:lnTo>
                  <a:lnTo>
                    <a:pt x="0" y="513"/>
                  </a:lnTo>
                  <a:lnTo>
                    <a:pt x="41" y="489"/>
                  </a:lnTo>
                  <a:lnTo>
                    <a:pt x="71" y="453"/>
                  </a:lnTo>
                  <a:lnTo>
                    <a:pt x="101" y="441"/>
                  </a:lnTo>
                  <a:lnTo>
                    <a:pt x="142" y="417"/>
                  </a:lnTo>
                  <a:lnTo>
                    <a:pt x="172" y="370"/>
                  </a:lnTo>
                </a:path>
              </a:pathLst>
            </a:custGeom>
            <a:gradFill rotWithShape="0">
              <a:gsLst>
                <a:gs pos="0">
                  <a:srgbClr val="998B66"/>
                </a:gs>
                <a:gs pos="100000">
                  <a:srgbClr val="553E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8569" name="Freeform 30">
              <a:extLst>
                <a:ext uri="{FF2B5EF4-FFF2-40B4-BE49-F238E27FC236}">
                  <a16:creationId xmlns:a16="http://schemas.microsoft.com/office/drawing/2014/main" id="{8704133C-E340-8EE9-8954-08620AF10D4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4" y="3598"/>
              <a:ext cx="605" cy="365"/>
            </a:xfrm>
            <a:custGeom>
              <a:avLst/>
              <a:gdLst>
                <a:gd name="T0" fmla="*/ 94 w 605"/>
                <a:gd name="T1" fmla="*/ 202 h 365"/>
                <a:gd name="T2" fmla="*/ 117 w 605"/>
                <a:gd name="T3" fmla="*/ 169 h 365"/>
                <a:gd name="T4" fmla="*/ 136 w 605"/>
                <a:gd name="T5" fmla="*/ 135 h 365"/>
                <a:gd name="T6" fmla="*/ 183 w 605"/>
                <a:gd name="T7" fmla="*/ 108 h 365"/>
                <a:gd name="T8" fmla="*/ 211 w 605"/>
                <a:gd name="T9" fmla="*/ 81 h 365"/>
                <a:gd name="T10" fmla="*/ 258 w 605"/>
                <a:gd name="T11" fmla="*/ 67 h 365"/>
                <a:gd name="T12" fmla="*/ 290 w 605"/>
                <a:gd name="T13" fmla="*/ 54 h 365"/>
                <a:gd name="T14" fmla="*/ 314 w 605"/>
                <a:gd name="T15" fmla="*/ 20 h 365"/>
                <a:gd name="T16" fmla="*/ 346 w 605"/>
                <a:gd name="T17" fmla="*/ 0 h 365"/>
                <a:gd name="T18" fmla="*/ 379 w 605"/>
                <a:gd name="T19" fmla="*/ 7 h 365"/>
                <a:gd name="T20" fmla="*/ 407 w 605"/>
                <a:gd name="T21" fmla="*/ 40 h 365"/>
                <a:gd name="T22" fmla="*/ 431 w 605"/>
                <a:gd name="T23" fmla="*/ 67 h 365"/>
                <a:gd name="T24" fmla="*/ 468 w 605"/>
                <a:gd name="T25" fmla="*/ 81 h 365"/>
                <a:gd name="T26" fmla="*/ 496 w 605"/>
                <a:gd name="T27" fmla="*/ 128 h 365"/>
                <a:gd name="T28" fmla="*/ 524 w 605"/>
                <a:gd name="T29" fmla="*/ 148 h 365"/>
                <a:gd name="T30" fmla="*/ 557 w 605"/>
                <a:gd name="T31" fmla="*/ 175 h 365"/>
                <a:gd name="T32" fmla="*/ 571 w 605"/>
                <a:gd name="T33" fmla="*/ 216 h 365"/>
                <a:gd name="T34" fmla="*/ 590 w 605"/>
                <a:gd name="T35" fmla="*/ 263 h 365"/>
                <a:gd name="T36" fmla="*/ 604 w 605"/>
                <a:gd name="T37" fmla="*/ 303 h 365"/>
                <a:gd name="T38" fmla="*/ 585 w 605"/>
                <a:gd name="T39" fmla="*/ 330 h 365"/>
                <a:gd name="T40" fmla="*/ 552 w 605"/>
                <a:gd name="T41" fmla="*/ 330 h 365"/>
                <a:gd name="T42" fmla="*/ 524 w 605"/>
                <a:gd name="T43" fmla="*/ 337 h 365"/>
                <a:gd name="T44" fmla="*/ 482 w 605"/>
                <a:gd name="T45" fmla="*/ 351 h 365"/>
                <a:gd name="T46" fmla="*/ 449 w 605"/>
                <a:gd name="T47" fmla="*/ 351 h 365"/>
                <a:gd name="T48" fmla="*/ 421 w 605"/>
                <a:gd name="T49" fmla="*/ 364 h 365"/>
                <a:gd name="T50" fmla="*/ 389 w 605"/>
                <a:gd name="T51" fmla="*/ 364 h 365"/>
                <a:gd name="T52" fmla="*/ 361 w 605"/>
                <a:gd name="T53" fmla="*/ 351 h 365"/>
                <a:gd name="T54" fmla="*/ 328 w 605"/>
                <a:gd name="T55" fmla="*/ 351 h 365"/>
                <a:gd name="T56" fmla="*/ 295 w 605"/>
                <a:gd name="T57" fmla="*/ 351 h 365"/>
                <a:gd name="T58" fmla="*/ 267 w 605"/>
                <a:gd name="T59" fmla="*/ 351 h 365"/>
                <a:gd name="T60" fmla="*/ 225 w 605"/>
                <a:gd name="T61" fmla="*/ 351 h 365"/>
                <a:gd name="T62" fmla="*/ 187 w 605"/>
                <a:gd name="T63" fmla="*/ 351 h 365"/>
                <a:gd name="T64" fmla="*/ 150 w 605"/>
                <a:gd name="T65" fmla="*/ 351 h 365"/>
                <a:gd name="T66" fmla="*/ 108 w 605"/>
                <a:gd name="T67" fmla="*/ 344 h 365"/>
                <a:gd name="T68" fmla="*/ 80 w 605"/>
                <a:gd name="T69" fmla="*/ 337 h 365"/>
                <a:gd name="T70" fmla="*/ 47 w 605"/>
                <a:gd name="T71" fmla="*/ 337 h 365"/>
                <a:gd name="T72" fmla="*/ 9 w 605"/>
                <a:gd name="T73" fmla="*/ 337 h 365"/>
                <a:gd name="T74" fmla="*/ 0 w 605"/>
                <a:gd name="T75" fmla="*/ 290 h 365"/>
                <a:gd name="T76" fmla="*/ 33 w 605"/>
                <a:gd name="T77" fmla="*/ 256 h 365"/>
                <a:gd name="T78" fmla="*/ 66 w 605"/>
                <a:gd name="T79" fmla="*/ 236 h 36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" h="365">
                  <a:moveTo>
                    <a:pt x="80" y="209"/>
                  </a:moveTo>
                  <a:lnTo>
                    <a:pt x="94" y="202"/>
                  </a:lnTo>
                  <a:lnTo>
                    <a:pt x="103" y="182"/>
                  </a:lnTo>
                  <a:lnTo>
                    <a:pt x="117" y="169"/>
                  </a:lnTo>
                  <a:lnTo>
                    <a:pt x="122" y="148"/>
                  </a:lnTo>
                  <a:lnTo>
                    <a:pt x="136" y="135"/>
                  </a:lnTo>
                  <a:lnTo>
                    <a:pt x="164" y="121"/>
                  </a:lnTo>
                  <a:lnTo>
                    <a:pt x="183" y="108"/>
                  </a:lnTo>
                  <a:lnTo>
                    <a:pt x="197" y="88"/>
                  </a:lnTo>
                  <a:lnTo>
                    <a:pt x="211" y="81"/>
                  </a:lnTo>
                  <a:lnTo>
                    <a:pt x="229" y="74"/>
                  </a:lnTo>
                  <a:lnTo>
                    <a:pt x="258" y="67"/>
                  </a:lnTo>
                  <a:lnTo>
                    <a:pt x="276" y="67"/>
                  </a:lnTo>
                  <a:lnTo>
                    <a:pt x="290" y="54"/>
                  </a:lnTo>
                  <a:lnTo>
                    <a:pt x="304" y="40"/>
                  </a:lnTo>
                  <a:lnTo>
                    <a:pt x="314" y="20"/>
                  </a:lnTo>
                  <a:lnTo>
                    <a:pt x="328" y="7"/>
                  </a:lnTo>
                  <a:lnTo>
                    <a:pt x="346" y="0"/>
                  </a:lnTo>
                  <a:lnTo>
                    <a:pt x="361" y="0"/>
                  </a:lnTo>
                  <a:lnTo>
                    <a:pt x="379" y="7"/>
                  </a:lnTo>
                  <a:lnTo>
                    <a:pt x="393" y="27"/>
                  </a:lnTo>
                  <a:lnTo>
                    <a:pt x="407" y="40"/>
                  </a:lnTo>
                  <a:lnTo>
                    <a:pt x="421" y="47"/>
                  </a:lnTo>
                  <a:lnTo>
                    <a:pt x="431" y="67"/>
                  </a:lnTo>
                  <a:lnTo>
                    <a:pt x="449" y="74"/>
                  </a:lnTo>
                  <a:lnTo>
                    <a:pt x="468" y="81"/>
                  </a:lnTo>
                  <a:lnTo>
                    <a:pt x="487" y="101"/>
                  </a:lnTo>
                  <a:lnTo>
                    <a:pt x="496" y="128"/>
                  </a:lnTo>
                  <a:lnTo>
                    <a:pt x="510" y="148"/>
                  </a:lnTo>
                  <a:lnTo>
                    <a:pt x="524" y="148"/>
                  </a:lnTo>
                  <a:lnTo>
                    <a:pt x="538" y="162"/>
                  </a:lnTo>
                  <a:lnTo>
                    <a:pt x="557" y="175"/>
                  </a:lnTo>
                  <a:lnTo>
                    <a:pt x="562" y="195"/>
                  </a:lnTo>
                  <a:lnTo>
                    <a:pt x="571" y="216"/>
                  </a:lnTo>
                  <a:lnTo>
                    <a:pt x="585" y="236"/>
                  </a:lnTo>
                  <a:lnTo>
                    <a:pt x="590" y="263"/>
                  </a:lnTo>
                  <a:lnTo>
                    <a:pt x="595" y="283"/>
                  </a:lnTo>
                  <a:lnTo>
                    <a:pt x="604" y="303"/>
                  </a:lnTo>
                  <a:lnTo>
                    <a:pt x="599" y="330"/>
                  </a:lnTo>
                  <a:lnTo>
                    <a:pt x="585" y="330"/>
                  </a:lnTo>
                  <a:lnTo>
                    <a:pt x="571" y="330"/>
                  </a:lnTo>
                  <a:lnTo>
                    <a:pt x="552" y="330"/>
                  </a:lnTo>
                  <a:lnTo>
                    <a:pt x="538" y="337"/>
                  </a:lnTo>
                  <a:lnTo>
                    <a:pt x="524" y="337"/>
                  </a:lnTo>
                  <a:lnTo>
                    <a:pt x="506" y="344"/>
                  </a:lnTo>
                  <a:lnTo>
                    <a:pt x="482" y="351"/>
                  </a:lnTo>
                  <a:lnTo>
                    <a:pt x="468" y="351"/>
                  </a:lnTo>
                  <a:lnTo>
                    <a:pt x="449" y="351"/>
                  </a:lnTo>
                  <a:lnTo>
                    <a:pt x="435" y="351"/>
                  </a:lnTo>
                  <a:lnTo>
                    <a:pt x="421" y="364"/>
                  </a:lnTo>
                  <a:lnTo>
                    <a:pt x="407" y="364"/>
                  </a:lnTo>
                  <a:lnTo>
                    <a:pt x="389" y="364"/>
                  </a:lnTo>
                  <a:lnTo>
                    <a:pt x="375" y="357"/>
                  </a:lnTo>
                  <a:lnTo>
                    <a:pt x="361" y="351"/>
                  </a:lnTo>
                  <a:lnTo>
                    <a:pt x="342" y="351"/>
                  </a:lnTo>
                  <a:lnTo>
                    <a:pt x="328" y="351"/>
                  </a:lnTo>
                  <a:lnTo>
                    <a:pt x="314" y="351"/>
                  </a:lnTo>
                  <a:lnTo>
                    <a:pt x="295" y="351"/>
                  </a:lnTo>
                  <a:lnTo>
                    <a:pt x="281" y="351"/>
                  </a:lnTo>
                  <a:lnTo>
                    <a:pt x="267" y="351"/>
                  </a:lnTo>
                  <a:lnTo>
                    <a:pt x="248" y="351"/>
                  </a:lnTo>
                  <a:lnTo>
                    <a:pt x="225" y="351"/>
                  </a:lnTo>
                  <a:lnTo>
                    <a:pt x="201" y="351"/>
                  </a:lnTo>
                  <a:lnTo>
                    <a:pt x="187" y="351"/>
                  </a:lnTo>
                  <a:lnTo>
                    <a:pt x="173" y="351"/>
                  </a:lnTo>
                  <a:lnTo>
                    <a:pt x="150" y="351"/>
                  </a:lnTo>
                  <a:lnTo>
                    <a:pt x="131" y="351"/>
                  </a:lnTo>
                  <a:lnTo>
                    <a:pt x="108" y="344"/>
                  </a:lnTo>
                  <a:lnTo>
                    <a:pt x="94" y="344"/>
                  </a:lnTo>
                  <a:lnTo>
                    <a:pt x="80" y="337"/>
                  </a:lnTo>
                  <a:lnTo>
                    <a:pt x="61" y="337"/>
                  </a:lnTo>
                  <a:lnTo>
                    <a:pt x="47" y="337"/>
                  </a:lnTo>
                  <a:lnTo>
                    <a:pt x="23" y="337"/>
                  </a:lnTo>
                  <a:lnTo>
                    <a:pt x="9" y="337"/>
                  </a:lnTo>
                  <a:lnTo>
                    <a:pt x="0" y="317"/>
                  </a:lnTo>
                  <a:lnTo>
                    <a:pt x="0" y="290"/>
                  </a:lnTo>
                  <a:lnTo>
                    <a:pt x="19" y="276"/>
                  </a:lnTo>
                  <a:lnTo>
                    <a:pt x="33" y="256"/>
                  </a:lnTo>
                  <a:lnTo>
                    <a:pt x="47" y="249"/>
                  </a:lnTo>
                  <a:lnTo>
                    <a:pt x="66" y="236"/>
                  </a:lnTo>
                  <a:lnTo>
                    <a:pt x="80" y="209"/>
                  </a:lnTo>
                </a:path>
              </a:pathLst>
            </a:custGeom>
            <a:gradFill rotWithShape="0">
              <a:gsLst>
                <a:gs pos="0">
                  <a:srgbClr val="998B66"/>
                </a:gs>
                <a:gs pos="100000">
                  <a:srgbClr val="553E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8570" name="Freeform 31">
              <a:extLst>
                <a:ext uri="{FF2B5EF4-FFF2-40B4-BE49-F238E27FC236}">
                  <a16:creationId xmlns:a16="http://schemas.microsoft.com/office/drawing/2014/main" id="{935F9C6F-D689-E2D3-2BEA-D2BC8A546EA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6" y="3689"/>
              <a:ext cx="450" cy="254"/>
            </a:xfrm>
            <a:custGeom>
              <a:avLst/>
              <a:gdLst>
                <a:gd name="T0" fmla="*/ 70 w 450"/>
                <a:gd name="T1" fmla="*/ 141 h 254"/>
                <a:gd name="T2" fmla="*/ 87 w 450"/>
                <a:gd name="T3" fmla="*/ 117 h 254"/>
                <a:gd name="T4" fmla="*/ 101 w 450"/>
                <a:gd name="T5" fmla="*/ 94 h 254"/>
                <a:gd name="T6" fmla="*/ 136 w 450"/>
                <a:gd name="T7" fmla="*/ 75 h 254"/>
                <a:gd name="T8" fmla="*/ 157 w 450"/>
                <a:gd name="T9" fmla="*/ 56 h 254"/>
                <a:gd name="T10" fmla="*/ 191 w 450"/>
                <a:gd name="T11" fmla="*/ 47 h 254"/>
                <a:gd name="T12" fmla="*/ 216 w 450"/>
                <a:gd name="T13" fmla="*/ 37 h 254"/>
                <a:gd name="T14" fmla="*/ 233 w 450"/>
                <a:gd name="T15" fmla="*/ 14 h 254"/>
                <a:gd name="T16" fmla="*/ 258 w 450"/>
                <a:gd name="T17" fmla="*/ 0 h 254"/>
                <a:gd name="T18" fmla="*/ 282 w 450"/>
                <a:gd name="T19" fmla="*/ 5 h 254"/>
                <a:gd name="T20" fmla="*/ 303 w 450"/>
                <a:gd name="T21" fmla="*/ 28 h 254"/>
                <a:gd name="T22" fmla="*/ 320 w 450"/>
                <a:gd name="T23" fmla="*/ 47 h 254"/>
                <a:gd name="T24" fmla="*/ 348 w 450"/>
                <a:gd name="T25" fmla="*/ 56 h 254"/>
                <a:gd name="T26" fmla="*/ 369 w 450"/>
                <a:gd name="T27" fmla="*/ 89 h 254"/>
                <a:gd name="T28" fmla="*/ 390 w 450"/>
                <a:gd name="T29" fmla="*/ 103 h 254"/>
                <a:gd name="T30" fmla="*/ 414 w 450"/>
                <a:gd name="T31" fmla="*/ 122 h 254"/>
                <a:gd name="T32" fmla="*/ 425 w 450"/>
                <a:gd name="T33" fmla="*/ 150 h 254"/>
                <a:gd name="T34" fmla="*/ 439 w 450"/>
                <a:gd name="T35" fmla="*/ 183 h 254"/>
                <a:gd name="T36" fmla="*/ 449 w 450"/>
                <a:gd name="T37" fmla="*/ 211 h 254"/>
                <a:gd name="T38" fmla="*/ 435 w 450"/>
                <a:gd name="T39" fmla="*/ 230 h 254"/>
                <a:gd name="T40" fmla="*/ 411 w 450"/>
                <a:gd name="T41" fmla="*/ 230 h 254"/>
                <a:gd name="T42" fmla="*/ 390 w 450"/>
                <a:gd name="T43" fmla="*/ 234 h 254"/>
                <a:gd name="T44" fmla="*/ 359 w 450"/>
                <a:gd name="T45" fmla="*/ 244 h 254"/>
                <a:gd name="T46" fmla="*/ 334 w 450"/>
                <a:gd name="T47" fmla="*/ 244 h 254"/>
                <a:gd name="T48" fmla="*/ 313 w 450"/>
                <a:gd name="T49" fmla="*/ 253 h 254"/>
                <a:gd name="T50" fmla="*/ 289 w 450"/>
                <a:gd name="T51" fmla="*/ 253 h 254"/>
                <a:gd name="T52" fmla="*/ 268 w 450"/>
                <a:gd name="T53" fmla="*/ 244 h 254"/>
                <a:gd name="T54" fmla="*/ 244 w 450"/>
                <a:gd name="T55" fmla="*/ 244 h 254"/>
                <a:gd name="T56" fmla="*/ 219 w 450"/>
                <a:gd name="T57" fmla="*/ 244 h 254"/>
                <a:gd name="T58" fmla="*/ 198 w 450"/>
                <a:gd name="T59" fmla="*/ 244 h 254"/>
                <a:gd name="T60" fmla="*/ 167 w 450"/>
                <a:gd name="T61" fmla="*/ 244 h 254"/>
                <a:gd name="T62" fmla="*/ 139 w 450"/>
                <a:gd name="T63" fmla="*/ 244 h 254"/>
                <a:gd name="T64" fmla="*/ 111 w 450"/>
                <a:gd name="T65" fmla="*/ 244 h 254"/>
                <a:gd name="T66" fmla="*/ 80 w 450"/>
                <a:gd name="T67" fmla="*/ 239 h 254"/>
                <a:gd name="T68" fmla="*/ 59 w 450"/>
                <a:gd name="T69" fmla="*/ 234 h 254"/>
                <a:gd name="T70" fmla="*/ 35 w 450"/>
                <a:gd name="T71" fmla="*/ 234 h 254"/>
                <a:gd name="T72" fmla="*/ 7 w 450"/>
                <a:gd name="T73" fmla="*/ 234 h 254"/>
                <a:gd name="T74" fmla="*/ 0 w 450"/>
                <a:gd name="T75" fmla="*/ 201 h 254"/>
                <a:gd name="T76" fmla="*/ 24 w 450"/>
                <a:gd name="T77" fmla="*/ 178 h 254"/>
                <a:gd name="T78" fmla="*/ 49 w 450"/>
                <a:gd name="T79" fmla="*/ 164 h 2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450" h="254">
                  <a:moveTo>
                    <a:pt x="59" y="145"/>
                  </a:moveTo>
                  <a:lnTo>
                    <a:pt x="70" y="141"/>
                  </a:lnTo>
                  <a:lnTo>
                    <a:pt x="77" y="127"/>
                  </a:lnTo>
                  <a:lnTo>
                    <a:pt x="87" y="117"/>
                  </a:lnTo>
                  <a:lnTo>
                    <a:pt x="90" y="103"/>
                  </a:lnTo>
                  <a:lnTo>
                    <a:pt x="101" y="94"/>
                  </a:lnTo>
                  <a:lnTo>
                    <a:pt x="122" y="84"/>
                  </a:lnTo>
                  <a:lnTo>
                    <a:pt x="136" y="75"/>
                  </a:lnTo>
                  <a:lnTo>
                    <a:pt x="146" y="61"/>
                  </a:lnTo>
                  <a:lnTo>
                    <a:pt x="157" y="56"/>
                  </a:lnTo>
                  <a:lnTo>
                    <a:pt x="171" y="52"/>
                  </a:lnTo>
                  <a:lnTo>
                    <a:pt x="191" y="47"/>
                  </a:lnTo>
                  <a:lnTo>
                    <a:pt x="205" y="47"/>
                  </a:lnTo>
                  <a:lnTo>
                    <a:pt x="216" y="37"/>
                  </a:lnTo>
                  <a:lnTo>
                    <a:pt x="226" y="28"/>
                  </a:lnTo>
                  <a:lnTo>
                    <a:pt x="233" y="14"/>
                  </a:lnTo>
                  <a:lnTo>
                    <a:pt x="244" y="5"/>
                  </a:lnTo>
                  <a:lnTo>
                    <a:pt x="258" y="0"/>
                  </a:lnTo>
                  <a:lnTo>
                    <a:pt x="268" y="0"/>
                  </a:lnTo>
                  <a:lnTo>
                    <a:pt x="282" y="5"/>
                  </a:lnTo>
                  <a:lnTo>
                    <a:pt x="292" y="19"/>
                  </a:lnTo>
                  <a:lnTo>
                    <a:pt x="303" y="28"/>
                  </a:lnTo>
                  <a:lnTo>
                    <a:pt x="313" y="33"/>
                  </a:lnTo>
                  <a:lnTo>
                    <a:pt x="320" y="47"/>
                  </a:lnTo>
                  <a:lnTo>
                    <a:pt x="334" y="52"/>
                  </a:lnTo>
                  <a:lnTo>
                    <a:pt x="348" y="56"/>
                  </a:lnTo>
                  <a:lnTo>
                    <a:pt x="362" y="70"/>
                  </a:lnTo>
                  <a:lnTo>
                    <a:pt x="369" y="89"/>
                  </a:lnTo>
                  <a:lnTo>
                    <a:pt x="379" y="103"/>
                  </a:lnTo>
                  <a:lnTo>
                    <a:pt x="390" y="103"/>
                  </a:lnTo>
                  <a:lnTo>
                    <a:pt x="400" y="112"/>
                  </a:lnTo>
                  <a:lnTo>
                    <a:pt x="414" y="122"/>
                  </a:lnTo>
                  <a:lnTo>
                    <a:pt x="418" y="136"/>
                  </a:lnTo>
                  <a:lnTo>
                    <a:pt x="425" y="150"/>
                  </a:lnTo>
                  <a:lnTo>
                    <a:pt x="435" y="164"/>
                  </a:lnTo>
                  <a:lnTo>
                    <a:pt x="439" y="183"/>
                  </a:lnTo>
                  <a:lnTo>
                    <a:pt x="442" y="197"/>
                  </a:lnTo>
                  <a:lnTo>
                    <a:pt x="449" y="211"/>
                  </a:lnTo>
                  <a:lnTo>
                    <a:pt x="446" y="230"/>
                  </a:lnTo>
                  <a:lnTo>
                    <a:pt x="435" y="230"/>
                  </a:lnTo>
                  <a:lnTo>
                    <a:pt x="425" y="230"/>
                  </a:lnTo>
                  <a:lnTo>
                    <a:pt x="411" y="230"/>
                  </a:lnTo>
                  <a:lnTo>
                    <a:pt x="400" y="234"/>
                  </a:lnTo>
                  <a:lnTo>
                    <a:pt x="390" y="234"/>
                  </a:lnTo>
                  <a:lnTo>
                    <a:pt x="376" y="239"/>
                  </a:lnTo>
                  <a:lnTo>
                    <a:pt x="359" y="244"/>
                  </a:lnTo>
                  <a:lnTo>
                    <a:pt x="348" y="244"/>
                  </a:lnTo>
                  <a:lnTo>
                    <a:pt x="334" y="244"/>
                  </a:lnTo>
                  <a:lnTo>
                    <a:pt x="324" y="244"/>
                  </a:lnTo>
                  <a:lnTo>
                    <a:pt x="313" y="253"/>
                  </a:lnTo>
                  <a:lnTo>
                    <a:pt x="303" y="253"/>
                  </a:lnTo>
                  <a:lnTo>
                    <a:pt x="289" y="253"/>
                  </a:lnTo>
                  <a:lnTo>
                    <a:pt x="278" y="248"/>
                  </a:lnTo>
                  <a:lnTo>
                    <a:pt x="268" y="244"/>
                  </a:lnTo>
                  <a:lnTo>
                    <a:pt x="254" y="244"/>
                  </a:lnTo>
                  <a:lnTo>
                    <a:pt x="244" y="244"/>
                  </a:lnTo>
                  <a:lnTo>
                    <a:pt x="233" y="244"/>
                  </a:lnTo>
                  <a:lnTo>
                    <a:pt x="219" y="244"/>
                  </a:lnTo>
                  <a:lnTo>
                    <a:pt x="209" y="244"/>
                  </a:lnTo>
                  <a:lnTo>
                    <a:pt x="198" y="244"/>
                  </a:lnTo>
                  <a:lnTo>
                    <a:pt x="184" y="244"/>
                  </a:lnTo>
                  <a:lnTo>
                    <a:pt x="167" y="244"/>
                  </a:lnTo>
                  <a:lnTo>
                    <a:pt x="150" y="244"/>
                  </a:lnTo>
                  <a:lnTo>
                    <a:pt x="139" y="244"/>
                  </a:lnTo>
                  <a:lnTo>
                    <a:pt x="129" y="244"/>
                  </a:lnTo>
                  <a:lnTo>
                    <a:pt x="111" y="244"/>
                  </a:lnTo>
                  <a:lnTo>
                    <a:pt x="97" y="244"/>
                  </a:lnTo>
                  <a:lnTo>
                    <a:pt x="80" y="239"/>
                  </a:lnTo>
                  <a:lnTo>
                    <a:pt x="70" y="239"/>
                  </a:lnTo>
                  <a:lnTo>
                    <a:pt x="59" y="234"/>
                  </a:lnTo>
                  <a:lnTo>
                    <a:pt x="45" y="234"/>
                  </a:lnTo>
                  <a:lnTo>
                    <a:pt x="35" y="234"/>
                  </a:lnTo>
                  <a:lnTo>
                    <a:pt x="17" y="234"/>
                  </a:lnTo>
                  <a:lnTo>
                    <a:pt x="7" y="234"/>
                  </a:lnTo>
                  <a:lnTo>
                    <a:pt x="0" y="220"/>
                  </a:lnTo>
                  <a:lnTo>
                    <a:pt x="0" y="201"/>
                  </a:lnTo>
                  <a:lnTo>
                    <a:pt x="14" y="192"/>
                  </a:lnTo>
                  <a:lnTo>
                    <a:pt x="24" y="178"/>
                  </a:lnTo>
                  <a:lnTo>
                    <a:pt x="35" y="173"/>
                  </a:lnTo>
                  <a:lnTo>
                    <a:pt x="49" y="164"/>
                  </a:lnTo>
                  <a:lnTo>
                    <a:pt x="59" y="145"/>
                  </a:lnTo>
                </a:path>
              </a:pathLst>
            </a:custGeom>
            <a:gradFill rotWithShape="0">
              <a:gsLst>
                <a:gs pos="0">
                  <a:srgbClr val="998B66"/>
                </a:gs>
                <a:gs pos="100000">
                  <a:srgbClr val="553E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8549" name="Rectangle 33">
            <a:extLst>
              <a:ext uri="{FF2B5EF4-FFF2-40B4-BE49-F238E27FC236}">
                <a16:creationId xmlns:a16="http://schemas.microsoft.com/office/drawing/2014/main" id="{30912970-A186-1EFE-AE34-2281D263D0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00375" y="1341438"/>
            <a:ext cx="1262063" cy="75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6838" tIns="47625" rIns="96838" bIns="47625">
            <a:spAutoFit/>
          </a:bodyPr>
          <a:lstStyle>
            <a:lvl1pPr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2400">
                <a:solidFill>
                  <a:srgbClr val="00FFFF"/>
                </a:solidFill>
              </a:rPr>
              <a:t>Field 1</a:t>
            </a:r>
          </a:p>
          <a:p>
            <a:pPr algn="ctr">
              <a:lnSpc>
                <a:spcPct val="900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2400">
                <a:solidFill>
                  <a:srgbClr val="00FFFF"/>
                </a:solidFill>
              </a:rPr>
              <a:t>40 KVA</a:t>
            </a:r>
          </a:p>
        </p:txBody>
      </p:sp>
      <p:sp>
        <p:nvSpPr>
          <p:cNvPr id="108550" name="Rectangle 34">
            <a:extLst>
              <a:ext uri="{FF2B5EF4-FFF2-40B4-BE49-F238E27FC236}">
                <a16:creationId xmlns:a16="http://schemas.microsoft.com/office/drawing/2014/main" id="{9DB0BEF1-563A-111E-1A47-1EEA81E536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2800" y="1336675"/>
            <a:ext cx="1262063" cy="75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6838" tIns="47625" rIns="96838" bIns="47625">
            <a:spAutoFit/>
          </a:bodyPr>
          <a:lstStyle>
            <a:lvl1pPr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2400">
                <a:solidFill>
                  <a:srgbClr val="00FFFF"/>
                </a:solidFill>
              </a:rPr>
              <a:t>Field 2</a:t>
            </a:r>
          </a:p>
          <a:p>
            <a:pPr algn="ctr">
              <a:lnSpc>
                <a:spcPct val="900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2400">
                <a:solidFill>
                  <a:srgbClr val="00FFFF"/>
                </a:solidFill>
              </a:rPr>
              <a:t>50 KVA</a:t>
            </a:r>
          </a:p>
        </p:txBody>
      </p:sp>
      <p:sp>
        <p:nvSpPr>
          <p:cNvPr id="108551" name="Rectangle 35">
            <a:extLst>
              <a:ext uri="{FF2B5EF4-FFF2-40B4-BE49-F238E27FC236}">
                <a16:creationId xmlns:a16="http://schemas.microsoft.com/office/drawing/2014/main" id="{A582FEF4-0644-B0E8-12B0-4DACAB451A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59513" y="1331913"/>
            <a:ext cx="1262062" cy="75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6838" tIns="47625" rIns="96838" bIns="47625">
            <a:spAutoFit/>
          </a:bodyPr>
          <a:lstStyle>
            <a:lvl1pPr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2400">
                <a:solidFill>
                  <a:srgbClr val="00FFFF"/>
                </a:solidFill>
              </a:rPr>
              <a:t>Field 3</a:t>
            </a:r>
          </a:p>
          <a:p>
            <a:pPr algn="ctr">
              <a:lnSpc>
                <a:spcPct val="900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2400">
                <a:solidFill>
                  <a:srgbClr val="00FFFF"/>
                </a:solidFill>
              </a:rPr>
              <a:t>60 KVA</a:t>
            </a:r>
          </a:p>
        </p:txBody>
      </p:sp>
      <p:grpSp>
        <p:nvGrpSpPr>
          <p:cNvPr id="108552" name="Group 38">
            <a:extLst>
              <a:ext uri="{FF2B5EF4-FFF2-40B4-BE49-F238E27FC236}">
                <a16:creationId xmlns:a16="http://schemas.microsoft.com/office/drawing/2014/main" id="{7FB46588-05B5-7F9F-7814-ACA6B829DC2A}"/>
              </a:ext>
            </a:extLst>
          </p:cNvPr>
          <p:cNvGrpSpPr>
            <a:grpSpLocks/>
          </p:cNvGrpSpPr>
          <p:nvPr/>
        </p:nvGrpSpPr>
        <p:grpSpPr bwMode="auto">
          <a:xfrm>
            <a:off x="620713" y="2244725"/>
            <a:ext cx="1792287" cy="450850"/>
            <a:chOff x="391" y="1414"/>
            <a:chExt cx="1129" cy="284"/>
          </a:xfrm>
        </p:grpSpPr>
        <p:sp>
          <p:nvSpPr>
            <p:cNvPr id="108565" name="Rectangle 36">
              <a:extLst>
                <a:ext uri="{FF2B5EF4-FFF2-40B4-BE49-F238E27FC236}">
                  <a16:creationId xmlns:a16="http://schemas.microsoft.com/office/drawing/2014/main" id="{A537C5DF-4B40-E9A4-7336-3C334BA1BC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" y="1414"/>
              <a:ext cx="1129" cy="2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6838" tIns="47625" rIns="96838" bIns="47625">
              <a:spAutoFit/>
            </a:bodyPr>
            <a:lstStyle>
              <a:lvl1pPr defTabSz="960438">
                <a:spcAft>
                  <a:spcPct val="25000"/>
                </a:spcAft>
                <a:buClr>
                  <a:srgbClr val="FE9B03"/>
                </a:buClr>
                <a:buSzPct val="80000"/>
                <a:buFont typeface="Monotype Sorts" pitchFamily="2" charset="2"/>
                <a:buChar char="â"/>
                <a:defRPr sz="3600" b="1">
                  <a:solidFill>
                    <a:srgbClr val="FAFD00"/>
                  </a:solidFill>
                  <a:latin typeface="Arial" panose="020B0604020202020204" pitchFamily="34" charset="0"/>
                </a:defRPr>
              </a:lvl1pPr>
              <a:lvl2pPr marL="742950" indent="-285750" defTabSz="960438">
                <a:spcAft>
                  <a:spcPct val="25000"/>
                </a:spcAft>
                <a:buClr>
                  <a:srgbClr val="FE9B03"/>
                </a:buClr>
                <a:buSzPct val="80000"/>
                <a:buFont typeface="Monotype Sorts" pitchFamily="2" charset="2"/>
                <a:buChar char="â"/>
                <a:defRPr sz="3600" b="1">
                  <a:solidFill>
                    <a:srgbClr val="FAFD00"/>
                  </a:solidFill>
                  <a:latin typeface="Arial" panose="020B0604020202020204" pitchFamily="34" charset="0"/>
                </a:defRPr>
              </a:lvl2pPr>
              <a:lvl3pPr marL="1143000" indent="-228600" defTabSz="960438">
                <a:spcAft>
                  <a:spcPct val="25000"/>
                </a:spcAft>
                <a:buClr>
                  <a:srgbClr val="FE9B03"/>
                </a:buClr>
                <a:buSzPct val="80000"/>
                <a:buFont typeface="Monotype Sorts" pitchFamily="2" charset="2"/>
                <a:buChar char="â"/>
                <a:defRPr sz="3600" b="1">
                  <a:solidFill>
                    <a:srgbClr val="FAFD00"/>
                  </a:solidFill>
                  <a:latin typeface="Arial" panose="020B0604020202020204" pitchFamily="34" charset="0"/>
                </a:defRPr>
              </a:lvl3pPr>
              <a:lvl4pPr marL="1600200" indent="-228600" defTabSz="960438">
                <a:spcAft>
                  <a:spcPct val="25000"/>
                </a:spcAft>
                <a:buClr>
                  <a:srgbClr val="FE9B03"/>
                </a:buClr>
                <a:buSzPct val="80000"/>
                <a:buFont typeface="Monotype Sorts" pitchFamily="2" charset="2"/>
                <a:buChar char="â"/>
                <a:defRPr sz="3600" b="1">
                  <a:solidFill>
                    <a:srgbClr val="FAFD00"/>
                  </a:solidFill>
                  <a:latin typeface="Arial" panose="020B0604020202020204" pitchFamily="34" charset="0"/>
                </a:defRPr>
              </a:lvl4pPr>
              <a:lvl5pPr marL="2057400" indent="-228600" defTabSz="960438">
                <a:spcAft>
                  <a:spcPct val="25000"/>
                </a:spcAft>
                <a:buClr>
                  <a:srgbClr val="FE9B03"/>
                </a:buClr>
                <a:buSzPct val="80000"/>
                <a:buFont typeface="Monotype Sorts" pitchFamily="2" charset="2"/>
                <a:buChar char="â"/>
                <a:defRPr sz="3600" b="1">
                  <a:solidFill>
                    <a:srgbClr val="FAFD00"/>
                  </a:solidFill>
                  <a:latin typeface="Arial" panose="020B0604020202020204" pitchFamily="34" charset="0"/>
                </a:defRPr>
              </a:lvl5pPr>
              <a:lvl6pPr marL="2514600" indent="-228600" defTabSz="960438" eaLnBrk="0" fontAlgn="base" hangingPunct="0">
                <a:spcBef>
                  <a:spcPct val="0"/>
                </a:spcBef>
                <a:spcAft>
                  <a:spcPct val="25000"/>
                </a:spcAft>
                <a:buClr>
                  <a:srgbClr val="FE9B03"/>
                </a:buClr>
                <a:buSzPct val="80000"/>
                <a:buFont typeface="Monotype Sorts" pitchFamily="2" charset="2"/>
                <a:buChar char="â"/>
                <a:defRPr sz="3600" b="1">
                  <a:solidFill>
                    <a:srgbClr val="FAFD00"/>
                  </a:solidFill>
                  <a:latin typeface="Arial" panose="020B0604020202020204" pitchFamily="34" charset="0"/>
                </a:defRPr>
              </a:lvl6pPr>
              <a:lvl7pPr marL="2971800" indent="-228600" defTabSz="960438" eaLnBrk="0" fontAlgn="base" hangingPunct="0">
                <a:spcBef>
                  <a:spcPct val="0"/>
                </a:spcBef>
                <a:spcAft>
                  <a:spcPct val="25000"/>
                </a:spcAft>
                <a:buClr>
                  <a:srgbClr val="FE9B03"/>
                </a:buClr>
                <a:buSzPct val="80000"/>
                <a:buFont typeface="Monotype Sorts" pitchFamily="2" charset="2"/>
                <a:buChar char="â"/>
                <a:defRPr sz="3600" b="1">
                  <a:solidFill>
                    <a:srgbClr val="FAFD00"/>
                  </a:solidFill>
                  <a:latin typeface="Arial" panose="020B0604020202020204" pitchFamily="34" charset="0"/>
                </a:defRPr>
              </a:lvl7pPr>
              <a:lvl8pPr marL="3429000" indent="-228600" defTabSz="960438" eaLnBrk="0" fontAlgn="base" hangingPunct="0">
                <a:spcBef>
                  <a:spcPct val="0"/>
                </a:spcBef>
                <a:spcAft>
                  <a:spcPct val="25000"/>
                </a:spcAft>
                <a:buClr>
                  <a:srgbClr val="FE9B03"/>
                </a:buClr>
                <a:buSzPct val="80000"/>
                <a:buFont typeface="Monotype Sorts" pitchFamily="2" charset="2"/>
                <a:buChar char="â"/>
                <a:defRPr sz="3600" b="1">
                  <a:solidFill>
                    <a:srgbClr val="FAFD00"/>
                  </a:solidFill>
                  <a:latin typeface="Arial" panose="020B0604020202020204" pitchFamily="34" charset="0"/>
                </a:defRPr>
              </a:lvl8pPr>
              <a:lvl9pPr marL="3886200" indent="-228600" defTabSz="960438" eaLnBrk="0" fontAlgn="base" hangingPunct="0">
                <a:spcBef>
                  <a:spcPct val="0"/>
                </a:spcBef>
                <a:spcAft>
                  <a:spcPct val="25000"/>
                </a:spcAft>
                <a:buClr>
                  <a:srgbClr val="FE9B03"/>
                </a:buClr>
                <a:buSzPct val="80000"/>
                <a:buFont typeface="Monotype Sorts" pitchFamily="2" charset="2"/>
                <a:buChar char="â"/>
                <a:defRPr sz="3600" b="1">
                  <a:solidFill>
                    <a:srgbClr val="FAFD00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ct val="90000"/>
                </a:lnSpc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en-US" sz="2100">
                  <a:solidFill>
                    <a:srgbClr val="00FFFF"/>
                  </a:solidFill>
                </a:rPr>
                <a:t>50 - 60 ft/sec</a:t>
              </a:r>
            </a:p>
          </p:txBody>
        </p:sp>
        <p:sp>
          <p:nvSpPr>
            <p:cNvPr id="108566" name="Line 37">
              <a:extLst>
                <a:ext uri="{FF2B5EF4-FFF2-40B4-BE49-F238E27FC236}">
                  <a16:creationId xmlns:a16="http://schemas.microsoft.com/office/drawing/2014/main" id="{C94369C8-38E4-13E6-A32B-3000697933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5" y="1698"/>
              <a:ext cx="706" cy="0"/>
            </a:xfrm>
            <a:prstGeom prst="line">
              <a:avLst/>
            </a:prstGeom>
            <a:noFill/>
            <a:ln w="50800">
              <a:solidFill>
                <a:srgbClr val="CECECE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08553" name="Group 41">
            <a:extLst>
              <a:ext uri="{FF2B5EF4-FFF2-40B4-BE49-F238E27FC236}">
                <a16:creationId xmlns:a16="http://schemas.microsoft.com/office/drawing/2014/main" id="{B59A64BC-5D4E-410B-7CF6-EF6A6DA7E060}"/>
              </a:ext>
            </a:extLst>
          </p:cNvPr>
          <p:cNvGrpSpPr>
            <a:grpSpLocks/>
          </p:cNvGrpSpPr>
          <p:nvPr/>
        </p:nvGrpSpPr>
        <p:grpSpPr bwMode="auto">
          <a:xfrm>
            <a:off x="4545013" y="2295525"/>
            <a:ext cx="1497012" cy="404813"/>
            <a:chOff x="2863" y="1446"/>
            <a:chExt cx="943" cy="255"/>
          </a:xfrm>
        </p:grpSpPr>
        <p:sp>
          <p:nvSpPr>
            <p:cNvPr id="108563" name="Rectangle 39">
              <a:extLst>
                <a:ext uri="{FF2B5EF4-FFF2-40B4-BE49-F238E27FC236}">
                  <a16:creationId xmlns:a16="http://schemas.microsoft.com/office/drawing/2014/main" id="{153E2130-07CC-644A-E212-47B75D641B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3" y="1446"/>
              <a:ext cx="943" cy="2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6838" tIns="47625" rIns="96838" bIns="47625">
              <a:spAutoFit/>
            </a:bodyPr>
            <a:lstStyle>
              <a:lvl1pPr defTabSz="960438">
                <a:spcAft>
                  <a:spcPct val="25000"/>
                </a:spcAft>
                <a:buClr>
                  <a:srgbClr val="FE9B03"/>
                </a:buClr>
                <a:buSzPct val="80000"/>
                <a:buFont typeface="Monotype Sorts" pitchFamily="2" charset="2"/>
                <a:buChar char="â"/>
                <a:defRPr sz="3600" b="1">
                  <a:solidFill>
                    <a:srgbClr val="FAFD00"/>
                  </a:solidFill>
                  <a:latin typeface="Arial" panose="020B0604020202020204" pitchFamily="34" charset="0"/>
                </a:defRPr>
              </a:lvl1pPr>
              <a:lvl2pPr marL="742950" indent="-285750" defTabSz="960438">
                <a:spcAft>
                  <a:spcPct val="25000"/>
                </a:spcAft>
                <a:buClr>
                  <a:srgbClr val="FE9B03"/>
                </a:buClr>
                <a:buSzPct val="80000"/>
                <a:buFont typeface="Monotype Sorts" pitchFamily="2" charset="2"/>
                <a:buChar char="â"/>
                <a:defRPr sz="3600" b="1">
                  <a:solidFill>
                    <a:srgbClr val="FAFD00"/>
                  </a:solidFill>
                  <a:latin typeface="Arial" panose="020B0604020202020204" pitchFamily="34" charset="0"/>
                </a:defRPr>
              </a:lvl2pPr>
              <a:lvl3pPr marL="1143000" indent="-228600" defTabSz="960438">
                <a:spcAft>
                  <a:spcPct val="25000"/>
                </a:spcAft>
                <a:buClr>
                  <a:srgbClr val="FE9B03"/>
                </a:buClr>
                <a:buSzPct val="80000"/>
                <a:buFont typeface="Monotype Sorts" pitchFamily="2" charset="2"/>
                <a:buChar char="â"/>
                <a:defRPr sz="3600" b="1">
                  <a:solidFill>
                    <a:srgbClr val="FAFD00"/>
                  </a:solidFill>
                  <a:latin typeface="Arial" panose="020B0604020202020204" pitchFamily="34" charset="0"/>
                </a:defRPr>
              </a:lvl3pPr>
              <a:lvl4pPr marL="1600200" indent="-228600" defTabSz="960438">
                <a:spcAft>
                  <a:spcPct val="25000"/>
                </a:spcAft>
                <a:buClr>
                  <a:srgbClr val="FE9B03"/>
                </a:buClr>
                <a:buSzPct val="80000"/>
                <a:buFont typeface="Monotype Sorts" pitchFamily="2" charset="2"/>
                <a:buChar char="â"/>
                <a:defRPr sz="3600" b="1">
                  <a:solidFill>
                    <a:srgbClr val="FAFD00"/>
                  </a:solidFill>
                  <a:latin typeface="Arial" panose="020B0604020202020204" pitchFamily="34" charset="0"/>
                </a:defRPr>
              </a:lvl4pPr>
              <a:lvl5pPr marL="2057400" indent="-228600" defTabSz="960438">
                <a:spcAft>
                  <a:spcPct val="25000"/>
                </a:spcAft>
                <a:buClr>
                  <a:srgbClr val="FE9B03"/>
                </a:buClr>
                <a:buSzPct val="80000"/>
                <a:buFont typeface="Monotype Sorts" pitchFamily="2" charset="2"/>
                <a:buChar char="â"/>
                <a:defRPr sz="3600" b="1">
                  <a:solidFill>
                    <a:srgbClr val="FAFD00"/>
                  </a:solidFill>
                  <a:latin typeface="Arial" panose="020B0604020202020204" pitchFamily="34" charset="0"/>
                </a:defRPr>
              </a:lvl5pPr>
              <a:lvl6pPr marL="2514600" indent="-228600" defTabSz="960438" eaLnBrk="0" fontAlgn="base" hangingPunct="0">
                <a:spcBef>
                  <a:spcPct val="0"/>
                </a:spcBef>
                <a:spcAft>
                  <a:spcPct val="25000"/>
                </a:spcAft>
                <a:buClr>
                  <a:srgbClr val="FE9B03"/>
                </a:buClr>
                <a:buSzPct val="80000"/>
                <a:buFont typeface="Monotype Sorts" pitchFamily="2" charset="2"/>
                <a:buChar char="â"/>
                <a:defRPr sz="3600" b="1">
                  <a:solidFill>
                    <a:srgbClr val="FAFD00"/>
                  </a:solidFill>
                  <a:latin typeface="Arial" panose="020B0604020202020204" pitchFamily="34" charset="0"/>
                </a:defRPr>
              </a:lvl6pPr>
              <a:lvl7pPr marL="2971800" indent="-228600" defTabSz="960438" eaLnBrk="0" fontAlgn="base" hangingPunct="0">
                <a:spcBef>
                  <a:spcPct val="0"/>
                </a:spcBef>
                <a:spcAft>
                  <a:spcPct val="25000"/>
                </a:spcAft>
                <a:buClr>
                  <a:srgbClr val="FE9B03"/>
                </a:buClr>
                <a:buSzPct val="80000"/>
                <a:buFont typeface="Monotype Sorts" pitchFamily="2" charset="2"/>
                <a:buChar char="â"/>
                <a:defRPr sz="3600" b="1">
                  <a:solidFill>
                    <a:srgbClr val="FAFD00"/>
                  </a:solidFill>
                  <a:latin typeface="Arial" panose="020B0604020202020204" pitchFamily="34" charset="0"/>
                </a:defRPr>
              </a:lvl7pPr>
              <a:lvl8pPr marL="3429000" indent="-228600" defTabSz="960438" eaLnBrk="0" fontAlgn="base" hangingPunct="0">
                <a:spcBef>
                  <a:spcPct val="0"/>
                </a:spcBef>
                <a:spcAft>
                  <a:spcPct val="25000"/>
                </a:spcAft>
                <a:buClr>
                  <a:srgbClr val="FE9B03"/>
                </a:buClr>
                <a:buSzPct val="80000"/>
                <a:buFont typeface="Monotype Sorts" pitchFamily="2" charset="2"/>
                <a:buChar char="â"/>
                <a:defRPr sz="3600" b="1">
                  <a:solidFill>
                    <a:srgbClr val="FAFD00"/>
                  </a:solidFill>
                  <a:latin typeface="Arial" panose="020B0604020202020204" pitchFamily="34" charset="0"/>
                </a:defRPr>
              </a:lvl8pPr>
              <a:lvl9pPr marL="3886200" indent="-228600" defTabSz="960438" eaLnBrk="0" fontAlgn="base" hangingPunct="0">
                <a:spcBef>
                  <a:spcPct val="0"/>
                </a:spcBef>
                <a:spcAft>
                  <a:spcPct val="25000"/>
                </a:spcAft>
                <a:buClr>
                  <a:srgbClr val="FE9B03"/>
                </a:buClr>
                <a:buSzPct val="80000"/>
                <a:buFont typeface="Monotype Sorts" pitchFamily="2" charset="2"/>
                <a:buChar char="â"/>
                <a:defRPr sz="3600" b="1">
                  <a:solidFill>
                    <a:srgbClr val="FAFD00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ct val="90000"/>
                </a:lnSpc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en-US" sz="2100">
                  <a:solidFill>
                    <a:srgbClr val="00FFFF"/>
                  </a:solidFill>
                </a:rPr>
                <a:t>3 - 5 ft/sec</a:t>
              </a:r>
            </a:p>
          </p:txBody>
        </p:sp>
        <p:sp>
          <p:nvSpPr>
            <p:cNvPr id="108564" name="Line 40">
              <a:extLst>
                <a:ext uri="{FF2B5EF4-FFF2-40B4-BE49-F238E27FC236}">
                  <a16:creationId xmlns:a16="http://schemas.microsoft.com/office/drawing/2014/main" id="{DDA96222-9F24-50C4-4E10-86D11A7D10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78" y="1701"/>
              <a:ext cx="679" cy="0"/>
            </a:xfrm>
            <a:prstGeom prst="line">
              <a:avLst/>
            </a:prstGeom>
            <a:noFill/>
            <a:ln w="50800">
              <a:solidFill>
                <a:srgbClr val="CECECE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08554" name="Rectangle 42">
            <a:extLst>
              <a:ext uri="{FF2B5EF4-FFF2-40B4-BE49-F238E27FC236}">
                <a16:creationId xmlns:a16="http://schemas.microsoft.com/office/drawing/2014/main" id="{8C477836-E3CC-CF6E-A968-62C71CA7C1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500" y="3560763"/>
            <a:ext cx="828675" cy="78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6838" tIns="47625" rIns="96838" bIns="47625">
            <a:spAutoFit/>
          </a:bodyPr>
          <a:lstStyle>
            <a:lvl1pPr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2500">
                <a:solidFill>
                  <a:srgbClr val="FFFFFF"/>
                </a:solidFill>
              </a:rPr>
              <a:t>80%</a:t>
            </a:r>
          </a:p>
          <a:p>
            <a:pPr>
              <a:lnSpc>
                <a:spcPct val="900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2500">
                <a:solidFill>
                  <a:srgbClr val="FFFFFF"/>
                </a:solidFill>
              </a:rPr>
              <a:t>eff.</a:t>
            </a:r>
          </a:p>
        </p:txBody>
      </p:sp>
      <p:sp>
        <p:nvSpPr>
          <p:cNvPr id="108555" name="Rectangle 43">
            <a:extLst>
              <a:ext uri="{FF2B5EF4-FFF2-40B4-BE49-F238E27FC236}">
                <a16:creationId xmlns:a16="http://schemas.microsoft.com/office/drawing/2014/main" id="{A0A891BB-ED44-D51B-9343-DAB90A8DBE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30763" y="3556000"/>
            <a:ext cx="828675" cy="78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6838" tIns="47625" rIns="96838" bIns="47625">
            <a:spAutoFit/>
          </a:bodyPr>
          <a:lstStyle>
            <a:lvl1pPr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2500">
                <a:solidFill>
                  <a:srgbClr val="FFFFFF"/>
                </a:solidFill>
              </a:rPr>
              <a:t>80%</a:t>
            </a:r>
          </a:p>
          <a:p>
            <a:pPr>
              <a:lnSpc>
                <a:spcPct val="900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2500">
                <a:solidFill>
                  <a:srgbClr val="FFFFFF"/>
                </a:solidFill>
              </a:rPr>
              <a:t>eff.</a:t>
            </a:r>
          </a:p>
        </p:txBody>
      </p:sp>
      <p:sp>
        <p:nvSpPr>
          <p:cNvPr id="108556" name="Rectangle 44">
            <a:extLst>
              <a:ext uri="{FF2B5EF4-FFF2-40B4-BE49-F238E27FC236}">
                <a16:creationId xmlns:a16="http://schemas.microsoft.com/office/drawing/2014/main" id="{6865A59D-CE23-C416-989B-90B1A2846C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3350" y="3581400"/>
            <a:ext cx="828675" cy="78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6838" tIns="47625" rIns="96838" bIns="47625">
            <a:spAutoFit/>
          </a:bodyPr>
          <a:lstStyle>
            <a:lvl1pPr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2500">
                <a:solidFill>
                  <a:srgbClr val="FFFFFF"/>
                </a:solidFill>
              </a:rPr>
              <a:t>80%</a:t>
            </a:r>
          </a:p>
          <a:p>
            <a:pPr>
              <a:lnSpc>
                <a:spcPct val="900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2500">
                <a:solidFill>
                  <a:srgbClr val="FFFFFF"/>
                </a:solidFill>
              </a:rPr>
              <a:t>eff.</a:t>
            </a:r>
          </a:p>
        </p:txBody>
      </p:sp>
      <p:sp>
        <p:nvSpPr>
          <p:cNvPr id="108557" name="Rectangle 45">
            <a:extLst>
              <a:ext uri="{FF2B5EF4-FFF2-40B4-BE49-F238E27FC236}">
                <a16:creationId xmlns:a16="http://schemas.microsoft.com/office/drawing/2014/main" id="{01C04823-4562-B99A-5B1B-89FC45E63B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200" y="2805113"/>
            <a:ext cx="2613025" cy="560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6838" tIns="47625" rIns="96838" bIns="47625">
            <a:spAutoFit/>
          </a:bodyPr>
          <a:lstStyle>
            <a:lvl1pPr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3400">
                <a:solidFill>
                  <a:srgbClr val="CECECE"/>
                </a:solidFill>
              </a:rPr>
              <a:t>100 lbs. IN</a:t>
            </a:r>
          </a:p>
        </p:txBody>
      </p:sp>
      <p:sp>
        <p:nvSpPr>
          <p:cNvPr id="108558" name="Rectangle 46">
            <a:extLst>
              <a:ext uri="{FF2B5EF4-FFF2-40B4-BE49-F238E27FC236}">
                <a16:creationId xmlns:a16="http://schemas.microsoft.com/office/drawing/2014/main" id="{DE29DEAF-A963-64C7-3D7F-CF81E3D13C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02563" y="2781300"/>
            <a:ext cx="247015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6838" tIns="47625" rIns="96838" bIns="47625">
            <a:spAutoFit/>
          </a:bodyPr>
          <a:lstStyle>
            <a:lvl1pPr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3400">
                <a:solidFill>
                  <a:srgbClr val="CECECE"/>
                </a:solidFill>
              </a:rPr>
              <a:t>? lbs. OUT</a:t>
            </a:r>
          </a:p>
        </p:txBody>
      </p:sp>
      <p:sp>
        <p:nvSpPr>
          <p:cNvPr id="108559" name="Line 47">
            <a:extLst>
              <a:ext uri="{FF2B5EF4-FFF2-40B4-BE49-F238E27FC236}">
                <a16:creationId xmlns:a16="http://schemas.microsoft.com/office/drawing/2014/main" id="{373BC6FD-240B-39F5-4374-9D2FC8C61CE8}"/>
              </a:ext>
            </a:extLst>
          </p:cNvPr>
          <p:cNvSpPr>
            <a:spLocks noChangeShapeType="1"/>
          </p:cNvSpPr>
          <p:nvPr/>
        </p:nvSpPr>
        <p:spPr bwMode="auto">
          <a:xfrm>
            <a:off x="8413750" y="2605088"/>
            <a:ext cx="1079500" cy="0"/>
          </a:xfrm>
          <a:prstGeom prst="line">
            <a:avLst/>
          </a:prstGeom>
          <a:noFill/>
          <a:ln w="50800">
            <a:solidFill>
              <a:srgbClr val="CECECE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0400" name="Rectangle 48">
            <a:extLst>
              <a:ext uri="{FF2B5EF4-FFF2-40B4-BE49-F238E27FC236}">
                <a16:creationId xmlns:a16="http://schemas.microsoft.com/office/drawing/2014/main" id="{A109E2B2-0FEE-CC63-5380-46AD419BB8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9150" y="5715000"/>
            <a:ext cx="461666" cy="56707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6838" tIns="47625" rIns="96838" bIns="47625">
            <a:spAutoFit/>
          </a:bodyPr>
          <a:lstStyle/>
          <a:p>
            <a:pPr defTabSz="960438">
              <a:lnSpc>
                <a:spcPct val="90000"/>
              </a:lnSpc>
              <a:defRPr/>
            </a:pPr>
            <a:r>
              <a:rPr lang="en-US" sz="3400" b="1" dirty="0">
                <a:solidFill>
                  <a:srgbClr val="CECECE"/>
                </a:solidFill>
                <a:latin typeface="Arial" charset="0"/>
              </a:rPr>
              <a:t>?</a:t>
            </a:r>
          </a:p>
        </p:txBody>
      </p:sp>
      <p:sp>
        <p:nvSpPr>
          <p:cNvPr id="100401" name="Rectangle 49">
            <a:extLst>
              <a:ext uri="{FF2B5EF4-FFF2-40B4-BE49-F238E27FC236}">
                <a16:creationId xmlns:a16="http://schemas.microsoft.com/office/drawing/2014/main" id="{6D69FFD0-DABC-0EDA-D642-8D84F046D6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62550" y="5754688"/>
            <a:ext cx="461666" cy="56707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6838" tIns="47625" rIns="96838" bIns="47625">
            <a:spAutoFit/>
          </a:bodyPr>
          <a:lstStyle/>
          <a:p>
            <a:pPr defTabSz="960438">
              <a:lnSpc>
                <a:spcPct val="90000"/>
              </a:lnSpc>
              <a:defRPr/>
            </a:pPr>
            <a:r>
              <a:rPr lang="en-US" sz="3400" b="1" dirty="0">
                <a:solidFill>
                  <a:srgbClr val="CECECE"/>
                </a:solidFill>
                <a:latin typeface="Arial" charset="0"/>
              </a:rPr>
              <a:t>?</a:t>
            </a:r>
          </a:p>
        </p:txBody>
      </p:sp>
      <p:sp>
        <p:nvSpPr>
          <p:cNvPr id="100402" name="Rectangle 50">
            <a:extLst>
              <a:ext uri="{FF2B5EF4-FFF2-40B4-BE49-F238E27FC236}">
                <a16:creationId xmlns:a16="http://schemas.microsoft.com/office/drawing/2014/main" id="{33DABF2C-74D3-CD17-B75A-A8920441EF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69100" y="5734050"/>
            <a:ext cx="461666" cy="56707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6838" tIns="47625" rIns="96838" bIns="47625">
            <a:spAutoFit/>
          </a:bodyPr>
          <a:lstStyle/>
          <a:p>
            <a:pPr defTabSz="960438">
              <a:lnSpc>
                <a:spcPct val="90000"/>
              </a:lnSpc>
              <a:defRPr/>
            </a:pPr>
            <a:r>
              <a:rPr lang="en-US" sz="3400" b="1" dirty="0">
                <a:solidFill>
                  <a:srgbClr val="CECECE"/>
                </a:solidFill>
                <a:latin typeface="Arial" charset="0"/>
              </a:rPr>
              <a:t>?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C8D07-17DD-AE3E-0EF3-C50444EDFB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 sz="5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Power Requirements/Sparking</a:t>
            </a:r>
            <a:endParaRPr lang="en-US" sz="5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9E359D-EEE3-7591-F51F-51443346DF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92893" marR="0" lvl="0" indent="-192893" algn="l" defTabSz="771571" rtl="0" eaLnBrk="1" fontAlgn="auto" latinLnBrk="0" hangingPunct="1">
              <a:lnSpc>
                <a:spcPct val="90000"/>
              </a:lnSpc>
              <a:spcBef>
                <a:spcPts val="844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Corona Power = Voltage x Current</a:t>
            </a:r>
          </a:p>
          <a:p>
            <a:pPr marL="192893" marR="0" lvl="0" indent="-192893" algn="l" defTabSz="771571" rtl="0" eaLnBrk="1" fontAlgn="auto" latinLnBrk="0" hangingPunct="1">
              <a:lnSpc>
                <a:spcPct val="90000"/>
              </a:lnSpc>
              <a:spcBef>
                <a:spcPts val="844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Most ESPs designed to produce </a:t>
            </a:r>
            <a:br>
              <a:rPr kumimoji="0" lang="en-US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kumimoji="0" lang="en-US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maximum corona power with </a:t>
            </a:r>
            <a:br>
              <a:rPr kumimoji="0" lang="en-US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kumimoji="0" lang="en-US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spark rate 30 - 150 per minute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687242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42" name="Group 146">
            <a:extLst>
              <a:ext uri="{FF2B5EF4-FFF2-40B4-BE49-F238E27FC236}">
                <a16:creationId xmlns:a16="http://schemas.microsoft.com/office/drawing/2014/main" id="{7DAD4150-8D49-9F9D-98B3-B8D8BF8CD578}"/>
              </a:ext>
            </a:extLst>
          </p:cNvPr>
          <p:cNvGrpSpPr>
            <a:grpSpLocks/>
          </p:cNvGrpSpPr>
          <p:nvPr/>
        </p:nvGrpSpPr>
        <p:grpSpPr bwMode="auto">
          <a:xfrm>
            <a:off x="127945" y="1186466"/>
            <a:ext cx="9185275" cy="5556250"/>
            <a:chOff x="241" y="237"/>
            <a:chExt cx="5786" cy="3500"/>
          </a:xfrm>
        </p:grpSpPr>
        <p:sp>
          <p:nvSpPr>
            <p:cNvPr id="112645" name="Freeform 2">
              <a:extLst>
                <a:ext uri="{FF2B5EF4-FFF2-40B4-BE49-F238E27FC236}">
                  <a16:creationId xmlns:a16="http://schemas.microsoft.com/office/drawing/2014/main" id="{08A7E30B-D9AF-079B-F4AF-B6791268B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9" y="1885"/>
              <a:ext cx="548" cy="524"/>
            </a:xfrm>
            <a:custGeom>
              <a:avLst/>
              <a:gdLst>
                <a:gd name="T0" fmla="*/ 129 w 548"/>
                <a:gd name="T1" fmla="*/ 4 h 524"/>
                <a:gd name="T2" fmla="*/ 511 w 548"/>
                <a:gd name="T3" fmla="*/ 85 h 524"/>
                <a:gd name="T4" fmla="*/ 528 w 548"/>
                <a:gd name="T5" fmla="*/ 88 h 524"/>
                <a:gd name="T6" fmla="*/ 542 w 548"/>
                <a:gd name="T7" fmla="*/ 105 h 524"/>
                <a:gd name="T8" fmla="*/ 546 w 548"/>
                <a:gd name="T9" fmla="*/ 118 h 524"/>
                <a:gd name="T10" fmla="*/ 547 w 548"/>
                <a:gd name="T11" fmla="*/ 142 h 524"/>
                <a:gd name="T12" fmla="*/ 475 w 548"/>
                <a:gd name="T13" fmla="*/ 483 h 524"/>
                <a:gd name="T14" fmla="*/ 464 w 548"/>
                <a:gd name="T15" fmla="*/ 503 h 524"/>
                <a:gd name="T16" fmla="*/ 455 w 548"/>
                <a:gd name="T17" fmla="*/ 515 h 524"/>
                <a:gd name="T18" fmla="*/ 436 w 548"/>
                <a:gd name="T19" fmla="*/ 523 h 524"/>
                <a:gd name="T20" fmla="*/ 419 w 548"/>
                <a:gd name="T21" fmla="*/ 520 h 524"/>
                <a:gd name="T22" fmla="*/ 37 w 548"/>
                <a:gd name="T23" fmla="*/ 439 h 524"/>
                <a:gd name="T24" fmla="*/ 20 w 548"/>
                <a:gd name="T25" fmla="*/ 435 h 524"/>
                <a:gd name="T26" fmla="*/ 10 w 548"/>
                <a:gd name="T27" fmla="*/ 421 h 524"/>
                <a:gd name="T28" fmla="*/ 2 w 548"/>
                <a:gd name="T29" fmla="*/ 405 h 524"/>
                <a:gd name="T30" fmla="*/ 0 w 548"/>
                <a:gd name="T31" fmla="*/ 382 h 524"/>
                <a:gd name="T32" fmla="*/ 72 w 548"/>
                <a:gd name="T33" fmla="*/ 41 h 524"/>
                <a:gd name="T34" fmla="*/ 84 w 548"/>
                <a:gd name="T35" fmla="*/ 20 h 524"/>
                <a:gd name="T36" fmla="*/ 97 w 548"/>
                <a:gd name="T37" fmla="*/ 11 h 524"/>
                <a:gd name="T38" fmla="*/ 112 w 548"/>
                <a:gd name="T39" fmla="*/ 0 h 524"/>
                <a:gd name="T40" fmla="*/ 129 w 548"/>
                <a:gd name="T41" fmla="*/ 4 h 52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548" h="524">
                  <a:moveTo>
                    <a:pt x="129" y="4"/>
                  </a:moveTo>
                  <a:lnTo>
                    <a:pt x="511" y="85"/>
                  </a:lnTo>
                  <a:lnTo>
                    <a:pt x="528" y="88"/>
                  </a:lnTo>
                  <a:lnTo>
                    <a:pt x="542" y="105"/>
                  </a:lnTo>
                  <a:lnTo>
                    <a:pt x="546" y="118"/>
                  </a:lnTo>
                  <a:lnTo>
                    <a:pt x="547" y="142"/>
                  </a:lnTo>
                  <a:lnTo>
                    <a:pt x="475" y="483"/>
                  </a:lnTo>
                  <a:lnTo>
                    <a:pt x="464" y="503"/>
                  </a:lnTo>
                  <a:lnTo>
                    <a:pt x="455" y="515"/>
                  </a:lnTo>
                  <a:lnTo>
                    <a:pt x="436" y="523"/>
                  </a:lnTo>
                  <a:lnTo>
                    <a:pt x="419" y="520"/>
                  </a:lnTo>
                  <a:lnTo>
                    <a:pt x="37" y="439"/>
                  </a:lnTo>
                  <a:lnTo>
                    <a:pt x="20" y="435"/>
                  </a:lnTo>
                  <a:lnTo>
                    <a:pt x="10" y="421"/>
                  </a:lnTo>
                  <a:lnTo>
                    <a:pt x="2" y="405"/>
                  </a:lnTo>
                  <a:lnTo>
                    <a:pt x="0" y="382"/>
                  </a:lnTo>
                  <a:lnTo>
                    <a:pt x="72" y="41"/>
                  </a:lnTo>
                  <a:lnTo>
                    <a:pt x="84" y="20"/>
                  </a:lnTo>
                  <a:lnTo>
                    <a:pt x="97" y="11"/>
                  </a:lnTo>
                  <a:lnTo>
                    <a:pt x="112" y="0"/>
                  </a:lnTo>
                  <a:lnTo>
                    <a:pt x="129" y="4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46" name="Freeform 3">
              <a:extLst>
                <a:ext uri="{FF2B5EF4-FFF2-40B4-BE49-F238E27FC236}">
                  <a16:creationId xmlns:a16="http://schemas.microsoft.com/office/drawing/2014/main" id="{3D180600-9EF5-972C-D1B3-10D15D8891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8" y="2373"/>
              <a:ext cx="618" cy="364"/>
            </a:xfrm>
            <a:custGeom>
              <a:avLst/>
              <a:gdLst>
                <a:gd name="T0" fmla="*/ 217 w 618"/>
                <a:gd name="T1" fmla="*/ 5 h 364"/>
                <a:gd name="T2" fmla="*/ 576 w 618"/>
                <a:gd name="T3" fmla="*/ 81 h 364"/>
                <a:gd name="T4" fmla="*/ 594 w 618"/>
                <a:gd name="T5" fmla="*/ 85 h 364"/>
                <a:gd name="T6" fmla="*/ 609 w 618"/>
                <a:gd name="T7" fmla="*/ 101 h 364"/>
                <a:gd name="T8" fmla="*/ 617 w 618"/>
                <a:gd name="T9" fmla="*/ 116 h 364"/>
                <a:gd name="T10" fmla="*/ 608 w 618"/>
                <a:gd name="T11" fmla="*/ 132 h 364"/>
                <a:gd name="T12" fmla="*/ 479 w 618"/>
                <a:gd name="T13" fmla="*/ 336 h 364"/>
                <a:gd name="T14" fmla="*/ 471 w 618"/>
                <a:gd name="T15" fmla="*/ 340 h 364"/>
                <a:gd name="T16" fmla="*/ 465 w 618"/>
                <a:gd name="T17" fmla="*/ 345 h 364"/>
                <a:gd name="T18" fmla="*/ 457 w 618"/>
                <a:gd name="T19" fmla="*/ 355 h 364"/>
                <a:gd name="T20" fmla="*/ 444 w 618"/>
                <a:gd name="T21" fmla="*/ 358 h 364"/>
                <a:gd name="T22" fmla="*/ 430 w 618"/>
                <a:gd name="T23" fmla="*/ 362 h 364"/>
                <a:gd name="T24" fmla="*/ 419 w 618"/>
                <a:gd name="T25" fmla="*/ 359 h 364"/>
                <a:gd name="T26" fmla="*/ 406 w 618"/>
                <a:gd name="T27" fmla="*/ 363 h 364"/>
                <a:gd name="T28" fmla="*/ 394 w 618"/>
                <a:gd name="T29" fmla="*/ 360 h 364"/>
                <a:gd name="T30" fmla="*/ 36 w 618"/>
                <a:gd name="T31" fmla="*/ 284 h 364"/>
                <a:gd name="T32" fmla="*/ 19 w 618"/>
                <a:gd name="T33" fmla="*/ 274 h 364"/>
                <a:gd name="T34" fmla="*/ 3 w 618"/>
                <a:gd name="T35" fmla="*/ 264 h 364"/>
                <a:gd name="T36" fmla="*/ 0 w 618"/>
                <a:gd name="T37" fmla="*/ 246 h 364"/>
                <a:gd name="T38" fmla="*/ 3 w 618"/>
                <a:gd name="T39" fmla="*/ 235 h 364"/>
                <a:gd name="T40" fmla="*/ 138 w 618"/>
                <a:gd name="T41" fmla="*/ 32 h 364"/>
                <a:gd name="T42" fmla="*/ 140 w 618"/>
                <a:gd name="T43" fmla="*/ 20 h 364"/>
                <a:gd name="T44" fmla="*/ 147 w 618"/>
                <a:gd name="T45" fmla="*/ 16 h 364"/>
                <a:gd name="T46" fmla="*/ 162 w 618"/>
                <a:gd name="T47" fmla="*/ 13 h 364"/>
                <a:gd name="T48" fmla="*/ 168 w 618"/>
                <a:gd name="T49" fmla="*/ 7 h 364"/>
                <a:gd name="T50" fmla="*/ 181 w 618"/>
                <a:gd name="T51" fmla="*/ 4 h 364"/>
                <a:gd name="T52" fmla="*/ 195 w 618"/>
                <a:gd name="T53" fmla="*/ 0 h 364"/>
                <a:gd name="T54" fmla="*/ 206 w 618"/>
                <a:gd name="T55" fmla="*/ 2 h 364"/>
                <a:gd name="T56" fmla="*/ 217 w 618"/>
                <a:gd name="T57" fmla="*/ 5 h 36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618" h="364">
                  <a:moveTo>
                    <a:pt x="217" y="5"/>
                  </a:moveTo>
                  <a:lnTo>
                    <a:pt x="576" y="81"/>
                  </a:lnTo>
                  <a:lnTo>
                    <a:pt x="594" y="85"/>
                  </a:lnTo>
                  <a:lnTo>
                    <a:pt x="609" y="101"/>
                  </a:lnTo>
                  <a:lnTo>
                    <a:pt x="617" y="116"/>
                  </a:lnTo>
                  <a:lnTo>
                    <a:pt x="608" y="132"/>
                  </a:lnTo>
                  <a:lnTo>
                    <a:pt x="479" y="336"/>
                  </a:lnTo>
                  <a:lnTo>
                    <a:pt x="471" y="340"/>
                  </a:lnTo>
                  <a:lnTo>
                    <a:pt x="465" y="345"/>
                  </a:lnTo>
                  <a:lnTo>
                    <a:pt x="457" y="355"/>
                  </a:lnTo>
                  <a:lnTo>
                    <a:pt x="444" y="358"/>
                  </a:lnTo>
                  <a:lnTo>
                    <a:pt x="430" y="362"/>
                  </a:lnTo>
                  <a:lnTo>
                    <a:pt x="419" y="359"/>
                  </a:lnTo>
                  <a:lnTo>
                    <a:pt x="406" y="363"/>
                  </a:lnTo>
                  <a:lnTo>
                    <a:pt x="394" y="360"/>
                  </a:lnTo>
                  <a:lnTo>
                    <a:pt x="36" y="284"/>
                  </a:lnTo>
                  <a:lnTo>
                    <a:pt x="19" y="274"/>
                  </a:lnTo>
                  <a:lnTo>
                    <a:pt x="3" y="264"/>
                  </a:lnTo>
                  <a:lnTo>
                    <a:pt x="0" y="246"/>
                  </a:lnTo>
                  <a:lnTo>
                    <a:pt x="3" y="235"/>
                  </a:lnTo>
                  <a:lnTo>
                    <a:pt x="138" y="32"/>
                  </a:lnTo>
                  <a:lnTo>
                    <a:pt x="140" y="20"/>
                  </a:lnTo>
                  <a:lnTo>
                    <a:pt x="147" y="16"/>
                  </a:lnTo>
                  <a:lnTo>
                    <a:pt x="162" y="13"/>
                  </a:lnTo>
                  <a:lnTo>
                    <a:pt x="168" y="7"/>
                  </a:lnTo>
                  <a:lnTo>
                    <a:pt x="181" y="4"/>
                  </a:lnTo>
                  <a:lnTo>
                    <a:pt x="195" y="0"/>
                  </a:lnTo>
                  <a:lnTo>
                    <a:pt x="206" y="2"/>
                  </a:lnTo>
                  <a:lnTo>
                    <a:pt x="217" y="5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47" name="Freeform 4">
              <a:extLst>
                <a:ext uri="{FF2B5EF4-FFF2-40B4-BE49-F238E27FC236}">
                  <a16:creationId xmlns:a16="http://schemas.microsoft.com/office/drawing/2014/main" id="{D8BCB8B2-60F7-C20F-E230-94CDAD3CD8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1" y="1495"/>
              <a:ext cx="526" cy="420"/>
            </a:xfrm>
            <a:custGeom>
              <a:avLst/>
              <a:gdLst>
                <a:gd name="T0" fmla="*/ 77 w 526"/>
                <a:gd name="T1" fmla="*/ 325 h 420"/>
                <a:gd name="T2" fmla="*/ 506 w 526"/>
                <a:gd name="T3" fmla="*/ 416 h 420"/>
                <a:gd name="T4" fmla="*/ 511 w 526"/>
                <a:gd name="T5" fmla="*/ 417 h 420"/>
                <a:gd name="T6" fmla="*/ 523 w 526"/>
                <a:gd name="T7" fmla="*/ 419 h 420"/>
                <a:gd name="T8" fmla="*/ 524 w 526"/>
                <a:gd name="T9" fmla="*/ 413 h 420"/>
                <a:gd name="T10" fmla="*/ 525 w 526"/>
                <a:gd name="T11" fmla="*/ 407 h 420"/>
                <a:gd name="T12" fmla="*/ 477 w 526"/>
                <a:gd name="T13" fmla="*/ 117 h 420"/>
                <a:gd name="T14" fmla="*/ 474 w 526"/>
                <a:gd name="T15" fmla="*/ 104 h 420"/>
                <a:gd name="T16" fmla="*/ 468 w 526"/>
                <a:gd name="T17" fmla="*/ 102 h 420"/>
                <a:gd name="T18" fmla="*/ 463 w 526"/>
                <a:gd name="T19" fmla="*/ 95 h 420"/>
                <a:gd name="T20" fmla="*/ 451 w 526"/>
                <a:gd name="T21" fmla="*/ 93 h 420"/>
                <a:gd name="T22" fmla="*/ 22 w 526"/>
                <a:gd name="T23" fmla="*/ 1 h 420"/>
                <a:gd name="T24" fmla="*/ 16 w 526"/>
                <a:gd name="T25" fmla="*/ 0 h 420"/>
                <a:gd name="T26" fmla="*/ 9 w 526"/>
                <a:gd name="T27" fmla="*/ 5 h 420"/>
                <a:gd name="T28" fmla="*/ 3 w 526"/>
                <a:gd name="T29" fmla="*/ 4 h 420"/>
                <a:gd name="T30" fmla="*/ 0 w 526"/>
                <a:gd name="T31" fmla="*/ 16 h 420"/>
                <a:gd name="T32" fmla="*/ 49 w 526"/>
                <a:gd name="T33" fmla="*/ 306 h 420"/>
                <a:gd name="T34" fmla="*/ 54 w 526"/>
                <a:gd name="T35" fmla="*/ 313 h 420"/>
                <a:gd name="T36" fmla="*/ 60 w 526"/>
                <a:gd name="T37" fmla="*/ 321 h 420"/>
                <a:gd name="T38" fmla="*/ 71 w 526"/>
                <a:gd name="T39" fmla="*/ 323 h 420"/>
                <a:gd name="T40" fmla="*/ 77 w 526"/>
                <a:gd name="T41" fmla="*/ 325 h 42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526" h="420">
                  <a:moveTo>
                    <a:pt x="77" y="325"/>
                  </a:moveTo>
                  <a:lnTo>
                    <a:pt x="506" y="416"/>
                  </a:lnTo>
                  <a:lnTo>
                    <a:pt x="511" y="417"/>
                  </a:lnTo>
                  <a:lnTo>
                    <a:pt x="523" y="419"/>
                  </a:lnTo>
                  <a:lnTo>
                    <a:pt x="524" y="413"/>
                  </a:lnTo>
                  <a:lnTo>
                    <a:pt x="525" y="407"/>
                  </a:lnTo>
                  <a:lnTo>
                    <a:pt x="477" y="117"/>
                  </a:lnTo>
                  <a:lnTo>
                    <a:pt x="474" y="104"/>
                  </a:lnTo>
                  <a:lnTo>
                    <a:pt x="468" y="102"/>
                  </a:lnTo>
                  <a:lnTo>
                    <a:pt x="463" y="95"/>
                  </a:lnTo>
                  <a:lnTo>
                    <a:pt x="451" y="93"/>
                  </a:lnTo>
                  <a:lnTo>
                    <a:pt x="22" y="1"/>
                  </a:lnTo>
                  <a:lnTo>
                    <a:pt x="16" y="0"/>
                  </a:lnTo>
                  <a:lnTo>
                    <a:pt x="9" y="5"/>
                  </a:lnTo>
                  <a:lnTo>
                    <a:pt x="3" y="4"/>
                  </a:lnTo>
                  <a:lnTo>
                    <a:pt x="0" y="16"/>
                  </a:lnTo>
                  <a:lnTo>
                    <a:pt x="49" y="306"/>
                  </a:lnTo>
                  <a:lnTo>
                    <a:pt x="54" y="313"/>
                  </a:lnTo>
                  <a:lnTo>
                    <a:pt x="60" y="321"/>
                  </a:lnTo>
                  <a:lnTo>
                    <a:pt x="71" y="323"/>
                  </a:lnTo>
                  <a:lnTo>
                    <a:pt x="77" y="325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48" name="Freeform 5">
              <a:extLst>
                <a:ext uri="{FF2B5EF4-FFF2-40B4-BE49-F238E27FC236}">
                  <a16:creationId xmlns:a16="http://schemas.microsoft.com/office/drawing/2014/main" id="{E12C20DC-798B-901C-BB89-F3DCA73C78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5" y="1791"/>
              <a:ext cx="209" cy="612"/>
            </a:xfrm>
            <a:custGeom>
              <a:avLst/>
              <a:gdLst>
                <a:gd name="T0" fmla="*/ 168 w 209"/>
                <a:gd name="T1" fmla="*/ 0 h 612"/>
                <a:gd name="T2" fmla="*/ 184 w 209"/>
                <a:gd name="T3" fmla="*/ 8 h 612"/>
                <a:gd name="T4" fmla="*/ 192 w 209"/>
                <a:gd name="T5" fmla="*/ 29 h 612"/>
                <a:gd name="T6" fmla="*/ 202 w 209"/>
                <a:gd name="T7" fmla="*/ 60 h 612"/>
                <a:gd name="T8" fmla="*/ 207 w 209"/>
                <a:gd name="T9" fmla="*/ 100 h 612"/>
                <a:gd name="T10" fmla="*/ 208 w 209"/>
                <a:gd name="T11" fmla="*/ 148 h 612"/>
                <a:gd name="T12" fmla="*/ 203 w 209"/>
                <a:gd name="T13" fmla="*/ 202 h 612"/>
                <a:gd name="T14" fmla="*/ 197 w 209"/>
                <a:gd name="T15" fmla="*/ 258 h 612"/>
                <a:gd name="T16" fmla="*/ 183 w 209"/>
                <a:gd name="T17" fmla="*/ 323 h 612"/>
                <a:gd name="T18" fmla="*/ 170 w 209"/>
                <a:gd name="T19" fmla="*/ 386 h 612"/>
                <a:gd name="T20" fmla="*/ 152 w 209"/>
                <a:gd name="T21" fmla="*/ 438 h 612"/>
                <a:gd name="T22" fmla="*/ 135 w 209"/>
                <a:gd name="T23" fmla="*/ 490 h 612"/>
                <a:gd name="T24" fmla="*/ 114 w 209"/>
                <a:gd name="T25" fmla="*/ 535 h 612"/>
                <a:gd name="T26" fmla="*/ 95 w 209"/>
                <a:gd name="T27" fmla="*/ 568 h 612"/>
                <a:gd name="T28" fmla="*/ 72 w 209"/>
                <a:gd name="T29" fmla="*/ 593 h 612"/>
                <a:gd name="T30" fmla="*/ 57 w 209"/>
                <a:gd name="T31" fmla="*/ 608 h 612"/>
                <a:gd name="T32" fmla="*/ 38 w 209"/>
                <a:gd name="T33" fmla="*/ 611 h 612"/>
                <a:gd name="T34" fmla="*/ 28 w 209"/>
                <a:gd name="T35" fmla="*/ 602 h 612"/>
                <a:gd name="T36" fmla="*/ 14 w 209"/>
                <a:gd name="T37" fmla="*/ 581 h 612"/>
                <a:gd name="T38" fmla="*/ 9 w 209"/>
                <a:gd name="T39" fmla="*/ 550 h 612"/>
                <a:gd name="T40" fmla="*/ 0 w 209"/>
                <a:gd name="T41" fmla="*/ 511 h 612"/>
                <a:gd name="T42" fmla="*/ 4 w 209"/>
                <a:gd name="T43" fmla="*/ 462 h 612"/>
                <a:gd name="T44" fmla="*/ 10 w 209"/>
                <a:gd name="T45" fmla="*/ 408 h 612"/>
                <a:gd name="T46" fmla="*/ 15 w 209"/>
                <a:gd name="T47" fmla="*/ 353 h 612"/>
                <a:gd name="T48" fmla="*/ 22 w 209"/>
                <a:gd name="T49" fmla="*/ 289 h 612"/>
                <a:gd name="T50" fmla="*/ 42 w 209"/>
                <a:gd name="T51" fmla="*/ 225 h 612"/>
                <a:gd name="T52" fmla="*/ 61 w 209"/>
                <a:gd name="T53" fmla="*/ 172 h 612"/>
                <a:gd name="T54" fmla="*/ 77 w 209"/>
                <a:gd name="T55" fmla="*/ 120 h 612"/>
                <a:gd name="T56" fmla="*/ 93 w 209"/>
                <a:gd name="T57" fmla="*/ 76 h 612"/>
                <a:gd name="T58" fmla="*/ 116 w 209"/>
                <a:gd name="T59" fmla="*/ 42 h 612"/>
                <a:gd name="T60" fmla="*/ 134 w 209"/>
                <a:gd name="T61" fmla="*/ 17 h 612"/>
                <a:gd name="T62" fmla="*/ 155 w 209"/>
                <a:gd name="T63" fmla="*/ 2 h 612"/>
                <a:gd name="T64" fmla="*/ 168 w 209"/>
                <a:gd name="T65" fmla="*/ 0 h 61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09" h="612">
                  <a:moveTo>
                    <a:pt x="168" y="0"/>
                  </a:moveTo>
                  <a:lnTo>
                    <a:pt x="184" y="8"/>
                  </a:lnTo>
                  <a:lnTo>
                    <a:pt x="192" y="29"/>
                  </a:lnTo>
                  <a:lnTo>
                    <a:pt x="202" y="60"/>
                  </a:lnTo>
                  <a:lnTo>
                    <a:pt x="207" y="100"/>
                  </a:lnTo>
                  <a:lnTo>
                    <a:pt x="208" y="148"/>
                  </a:lnTo>
                  <a:lnTo>
                    <a:pt x="203" y="202"/>
                  </a:lnTo>
                  <a:lnTo>
                    <a:pt x="197" y="258"/>
                  </a:lnTo>
                  <a:lnTo>
                    <a:pt x="183" y="323"/>
                  </a:lnTo>
                  <a:lnTo>
                    <a:pt x="170" y="386"/>
                  </a:lnTo>
                  <a:lnTo>
                    <a:pt x="152" y="438"/>
                  </a:lnTo>
                  <a:lnTo>
                    <a:pt x="135" y="490"/>
                  </a:lnTo>
                  <a:lnTo>
                    <a:pt x="114" y="535"/>
                  </a:lnTo>
                  <a:lnTo>
                    <a:pt x="95" y="568"/>
                  </a:lnTo>
                  <a:lnTo>
                    <a:pt x="72" y="593"/>
                  </a:lnTo>
                  <a:lnTo>
                    <a:pt x="57" y="608"/>
                  </a:lnTo>
                  <a:lnTo>
                    <a:pt x="38" y="611"/>
                  </a:lnTo>
                  <a:lnTo>
                    <a:pt x="28" y="602"/>
                  </a:lnTo>
                  <a:lnTo>
                    <a:pt x="14" y="581"/>
                  </a:lnTo>
                  <a:lnTo>
                    <a:pt x="9" y="550"/>
                  </a:lnTo>
                  <a:lnTo>
                    <a:pt x="0" y="511"/>
                  </a:lnTo>
                  <a:lnTo>
                    <a:pt x="4" y="462"/>
                  </a:lnTo>
                  <a:lnTo>
                    <a:pt x="10" y="408"/>
                  </a:lnTo>
                  <a:lnTo>
                    <a:pt x="15" y="353"/>
                  </a:lnTo>
                  <a:lnTo>
                    <a:pt x="22" y="289"/>
                  </a:lnTo>
                  <a:lnTo>
                    <a:pt x="42" y="225"/>
                  </a:lnTo>
                  <a:lnTo>
                    <a:pt x="61" y="172"/>
                  </a:lnTo>
                  <a:lnTo>
                    <a:pt x="77" y="120"/>
                  </a:lnTo>
                  <a:lnTo>
                    <a:pt x="93" y="76"/>
                  </a:lnTo>
                  <a:lnTo>
                    <a:pt x="116" y="42"/>
                  </a:lnTo>
                  <a:lnTo>
                    <a:pt x="134" y="17"/>
                  </a:lnTo>
                  <a:lnTo>
                    <a:pt x="155" y="2"/>
                  </a:lnTo>
                  <a:lnTo>
                    <a:pt x="168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49" name="Freeform 6">
              <a:extLst>
                <a:ext uri="{FF2B5EF4-FFF2-40B4-BE49-F238E27FC236}">
                  <a16:creationId xmlns:a16="http://schemas.microsoft.com/office/drawing/2014/main" id="{44D96F80-52AC-0F09-B75C-EB3B6C5A636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0" y="2626"/>
              <a:ext cx="520" cy="548"/>
            </a:xfrm>
            <a:custGeom>
              <a:avLst/>
              <a:gdLst>
                <a:gd name="T0" fmla="*/ 516 w 520"/>
                <a:gd name="T1" fmla="*/ 129 h 548"/>
                <a:gd name="T2" fmla="*/ 435 w 520"/>
                <a:gd name="T3" fmla="*/ 510 h 548"/>
                <a:gd name="T4" fmla="*/ 431 w 520"/>
                <a:gd name="T5" fmla="*/ 528 h 548"/>
                <a:gd name="T6" fmla="*/ 414 w 520"/>
                <a:gd name="T7" fmla="*/ 544 h 548"/>
                <a:gd name="T8" fmla="*/ 401 w 520"/>
                <a:gd name="T9" fmla="*/ 546 h 548"/>
                <a:gd name="T10" fmla="*/ 378 w 520"/>
                <a:gd name="T11" fmla="*/ 547 h 548"/>
                <a:gd name="T12" fmla="*/ 37 w 520"/>
                <a:gd name="T13" fmla="*/ 475 h 548"/>
                <a:gd name="T14" fmla="*/ 22 w 520"/>
                <a:gd name="T15" fmla="*/ 465 h 548"/>
                <a:gd name="T16" fmla="*/ 4 w 520"/>
                <a:gd name="T17" fmla="*/ 456 h 548"/>
                <a:gd name="T18" fmla="*/ 2 w 520"/>
                <a:gd name="T19" fmla="*/ 437 h 548"/>
                <a:gd name="T20" fmla="*/ 0 w 520"/>
                <a:gd name="T21" fmla="*/ 418 h 548"/>
                <a:gd name="T22" fmla="*/ 81 w 520"/>
                <a:gd name="T23" fmla="*/ 37 h 548"/>
                <a:gd name="T24" fmla="*/ 90 w 520"/>
                <a:gd name="T25" fmla="*/ 21 h 548"/>
                <a:gd name="T26" fmla="*/ 100 w 520"/>
                <a:gd name="T27" fmla="*/ 4 h 548"/>
                <a:gd name="T28" fmla="*/ 120 w 520"/>
                <a:gd name="T29" fmla="*/ 2 h 548"/>
                <a:gd name="T30" fmla="*/ 138 w 520"/>
                <a:gd name="T31" fmla="*/ 0 h 548"/>
                <a:gd name="T32" fmla="*/ 479 w 520"/>
                <a:gd name="T33" fmla="*/ 72 h 548"/>
                <a:gd name="T34" fmla="*/ 499 w 520"/>
                <a:gd name="T35" fmla="*/ 83 h 548"/>
                <a:gd name="T36" fmla="*/ 510 w 520"/>
                <a:gd name="T37" fmla="*/ 92 h 548"/>
                <a:gd name="T38" fmla="*/ 519 w 520"/>
                <a:gd name="T39" fmla="*/ 112 h 548"/>
                <a:gd name="T40" fmla="*/ 516 w 520"/>
                <a:gd name="T41" fmla="*/ 129 h 54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520" h="548">
                  <a:moveTo>
                    <a:pt x="516" y="129"/>
                  </a:moveTo>
                  <a:lnTo>
                    <a:pt x="435" y="510"/>
                  </a:lnTo>
                  <a:lnTo>
                    <a:pt x="431" y="528"/>
                  </a:lnTo>
                  <a:lnTo>
                    <a:pt x="414" y="544"/>
                  </a:lnTo>
                  <a:lnTo>
                    <a:pt x="401" y="546"/>
                  </a:lnTo>
                  <a:lnTo>
                    <a:pt x="378" y="547"/>
                  </a:lnTo>
                  <a:lnTo>
                    <a:pt x="37" y="475"/>
                  </a:lnTo>
                  <a:lnTo>
                    <a:pt x="22" y="465"/>
                  </a:lnTo>
                  <a:lnTo>
                    <a:pt x="4" y="456"/>
                  </a:lnTo>
                  <a:lnTo>
                    <a:pt x="2" y="437"/>
                  </a:lnTo>
                  <a:lnTo>
                    <a:pt x="0" y="418"/>
                  </a:lnTo>
                  <a:lnTo>
                    <a:pt x="81" y="37"/>
                  </a:lnTo>
                  <a:lnTo>
                    <a:pt x="90" y="21"/>
                  </a:lnTo>
                  <a:lnTo>
                    <a:pt x="100" y="4"/>
                  </a:lnTo>
                  <a:lnTo>
                    <a:pt x="120" y="2"/>
                  </a:lnTo>
                  <a:lnTo>
                    <a:pt x="138" y="0"/>
                  </a:lnTo>
                  <a:lnTo>
                    <a:pt x="479" y="72"/>
                  </a:lnTo>
                  <a:lnTo>
                    <a:pt x="499" y="83"/>
                  </a:lnTo>
                  <a:lnTo>
                    <a:pt x="510" y="92"/>
                  </a:lnTo>
                  <a:lnTo>
                    <a:pt x="519" y="112"/>
                  </a:lnTo>
                  <a:lnTo>
                    <a:pt x="516" y="129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50" name="Freeform 7">
              <a:extLst>
                <a:ext uri="{FF2B5EF4-FFF2-40B4-BE49-F238E27FC236}">
                  <a16:creationId xmlns:a16="http://schemas.microsoft.com/office/drawing/2014/main" id="{33411F0F-7BBC-E45A-9B39-7DC754EBBB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2" y="2440"/>
              <a:ext cx="360" cy="625"/>
            </a:xfrm>
            <a:custGeom>
              <a:avLst/>
              <a:gdLst>
                <a:gd name="T0" fmla="*/ 354 w 360"/>
                <a:gd name="T1" fmla="*/ 223 h 625"/>
                <a:gd name="T2" fmla="*/ 278 w 360"/>
                <a:gd name="T3" fmla="*/ 581 h 625"/>
                <a:gd name="T4" fmla="*/ 274 w 360"/>
                <a:gd name="T5" fmla="*/ 599 h 625"/>
                <a:gd name="T6" fmla="*/ 258 w 360"/>
                <a:gd name="T7" fmla="*/ 614 h 625"/>
                <a:gd name="T8" fmla="*/ 243 w 360"/>
                <a:gd name="T9" fmla="*/ 624 h 625"/>
                <a:gd name="T10" fmla="*/ 227 w 360"/>
                <a:gd name="T11" fmla="*/ 614 h 625"/>
                <a:gd name="T12" fmla="*/ 29 w 360"/>
                <a:gd name="T13" fmla="*/ 486 h 625"/>
                <a:gd name="T14" fmla="*/ 15 w 360"/>
                <a:gd name="T15" fmla="*/ 471 h 625"/>
                <a:gd name="T16" fmla="*/ 7 w 360"/>
                <a:gd name="T17" fmla="*/ 449 h 625"/>
                <a:gd name="T18" fmla="*/ 0 w 360"/>
                <a:gd name="T19" fmla="*/ 424 h 625"/>
                <a:gd name="T20" fmla="*/ 5 w 360"/>
                <a:gd name="T21" fmla="*/ 401 h 625"/>
                <a:gd name="T22" fmla="*/ 81 w 360"/>
                <a:gd name="T23" fmla="*/ 42 h 625"/>
                <a:gd name="T24" fmla="*/ 85 w 360"/>
                <a:gd name="T25" fmla="*/ 25 h 625"/>
                <a:gd name="T26" fmla="*/ 101 w 360"/>
                <a:gd name="T27" fmla="*/ 9 h 625"/>
                <a:gd name="T28" fmla="*/ 115 w 360"/>
                <a:gd name="T29" fmla="*/ 0 h 625"/>
                <a:gd name="T30" fmla="*/ 130 w 360"/>
                <a:gd name="T31" fmla="*/ 9 h 625"/>
                <a:gd name="T32" fmla="*/ 329 w 360"/>
                <a:gd name="T33" fmla="*/ 137 h 625"/>
                <a:gd name="T34" fmla="*/ 343 w 360"/>
                <a:gd name="T35" fmla="*/ 153 h 625"/>
                <a:gd name="T36" fmla="*/ 351 w 360"/>
                <a:gd name="T37" fmla="*/ 173 h 625"/>
                <a:gd name="T38" fmla="*/ 359 w 360"/>
                <a:gd name="T39" fmla="*/ 200 h 625"/>
                <a:gd name="T40" fmla="*/ 354 w 360"/>
                <a:gd name="T41" fmla="*/ 223 h 62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360" h="625">
                  <a:moveTo>
                    <a:pt x="354" y="223"/>
                  </a:moveTo>
                  <a:lnTo>
                    <a:pt x="278" y="581"/>
                  </a:lnTo>
                  <a:lnTo>
                    <a:pt x="274" y="599"/>
                  </a:lnTo>
                  <a:lnTo>
                    <a:pt x="258" y="614"/>
                  </a:lnTo>
                  <a:lnTo>
                    <a:pt x="243" y="624"/>
                  </a:lnTo>
                  <a:lnTo>
                    <a:pt x="227" y="614"/>
                  </a:lnTo>
                  <a:lnTo>
                    <a:pt x="29" y="486"/>
                  </a:lnTo>
                  <a:lnTo>
                    <a:pt x="15" y="471"/>
                  </a:lnTo>
                  <a:lnTo>
                    <a:pt x="7" y="449"/>
                  </a:lnTo>
                  <a:lnTo>
                    <a:pt x="0" y="424"/>
                  </a:lnTo>
                  <a:lnTo>
                    <a:pt x="5" y="401"/>
                  </a:lnTo>
                  <a:lnTo>
                    <a:pt x="81" y="42"/>
                  </a:lnTo>
                  <a:lnTo>
                    <a:pt x="85" y="25"/>
                  </a:lnTo>
                  <a:lnTo>
                    <a:pt x="101" y="9"/>
                  </a:lnTo>
                  <a:lnTo>
                    <a:pt x="115" y="0"/>
                  </a:lnTo>
                  <a:lnTo>
                    <a:pt x="130" y="9"/>
                  </a:lnTo>
                  <a:lnTo>
                    <a:pt x="329" y="137"/>
                  </a:lnTo>
                  <a:lnTo>
                    <a:pt x="343" y="153"/>
                  </a:lnTo>
                  <a:lnTo>
                    <a:pt x="351" y="173"/>
                  </a:lnTo>
                  <a:lnTo>
                    <a:pt x="359" y="200"/>
                  </a:lnTo>
                  <a:lnTo>
                    <a:pt x="354" y="223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51" name="Freeform 8">
              <a:extLst>
                <a:ext uri="{FF2B5EF4-FFF2-40B4-BE49-F238E27FC236}">
                  <a16:creationId xmlns:a16="http://schemas.microsoft.com/office/drawing/2014/main" id="{38C3C55E-051F-F391-D4CE-7DFD958848B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2" y="2670"/>
              <a:ext cx="422" cy="526"/>
            </a:xfrm>
            <a:custGeom>
              <a:avLst/>
              <a:gdLst>
                <a:gd name="T0" fmla="*/ 93 w 422"/>
                <a:gd name="T1" fmla="*/ 74 h 526"/>
                <a:gd name="T2" fmla="*/ 2 w 422"/>
                <a:gd name="T3" fmla="*/ 504 h 526"/>
                <a:gd name="T4" fmla="*/ 0 w 422"/>
                <a:gd name="T5" fmla="*/ 510 h 526"/>
                <a:gd name="T6" fmla="*/ 5 w 422"/>
                <a:gd name="T7" fmla="*/ 517 h 526"/>
                <a:gd name="T8" fmla="*/ 4 w 422"/>
                <a:gd name="T9" fmla="*/ 522 h 526"/>
                <a:gd name="T10" fmla="*/ 17 w 422"/>
                <a:gd name="T11" fmla="*/ 525 h 526"/>
                <a:gd name="T12" fmla="*/ 306 w 422"/>
                <a:gd name="T13" fmla="*/ 477 h 526"/>
                <a:gd name="T14" fmla="*/ 314 w 422"/>
                <a:gd name="T15" fmla="*/ 472 h 526"/>
                <a:gd name="T16" fmla="*/ 321 w 422"/>
                <a:gd name="T17" fmla="*/ 467 h 526"/>
                <a:gd name="T18" fmla="*/ 322 w 422"/>
                <a:gd name="T19" fmla="*/ 460 h 526"/>
                <a:gd name="T20" fmla="*/ 330 w 422"/>
                <a:gd name="T21" fmla="*/ 450 h 526"/>
                <a:gd name="T22" fmla="*/ 421 w 422"/>
                <a:gd name="T23" fmla="*/ 21 h 526"/>
                <a:gd name="T24" fmla="*/ 417 w 422"/>
                <a:gd name="T25" fmla="*/ 14 h 526"/>
                <a:gd name="T26" fmla="*/ 420 w 422"/>
                <a:gd name="T27" fmla="*/ 2 h 526"/>
                <a:gd name="T28" fmla="*/ 414 w 422"/>
                <a:gd name="T29" fmla="*/ 1 h 526"/>
                <a:gd name="T30" fmla="*/ 408 w 422"/>
                <a:gd name="T31" fmla="*/ 0 h 526"/>
                <a:gd name="T32" fmla="*/ 118 w 422"/>
                <a:gd name="T33" fmla="*/ 49 h 526"/>
                <a:gd name="T34" fmla="*/ 104 w 422"/>
                <a:gd name="T35" fmla="*/ 52 h 526"/>
                <a:gd name="T36" fmla="*/ 103 w 422"/>
                <a:gd name="T37" fmla="*/ 58 h 526"/>
                <a:gd name="T38" fmla="*/ 95 w 422"/>
                <a:gd name="T39" fmla="*/ 63 h 526"/>
                <a:gd name="T40" fmla="*/ 93 w 422"/>
                <a:gd name="T41" fmla="*/ 74 h 52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422" h="526">
                  <a:moveTo>
                    <a:pt x="93" y="74"/>
                  </a:moveTo>
                  <a:lnTo>
                    <a:pt x="2" y="504"/>
                  </a:lnTo>
                  <a:lnTo>
                    <a:pt x="0" y="510"/>
                  </a:lnTo>
                  <a:lnTo>
                    <a:pt x="5" y="517"/>
                  </a:lnTo>
                  <a:lnTo>
                    <a:pt x="4" y="522"/>
                  </a:lnTo>
                  <a:lnTo>
                    <a:pt x="17" y="525"/>
                  </a:lnTo>
                  <a:lnTo>
                    <a:pt x="306" y="477"/>
                  </a:lnTo>
                  <a:lnTo>
                    <a:pt x="314" y="472"/>
                  </a:lnTo>
                  <a:lnTo>
                    <a:pt x="321" y="467"/>
                  </a:lnTo>
                  <a:lnTo>
                    <a:pt x="322" y="460"/>
                  </a:lnTo>
                  <a:lnTo>
                    <a:pt x="330" y="450"/>
                  </a:lnTo>
                  <a:lnTo>
                    <a:pt x="421" y="21"/>
                  </a:lnTo>
                  <a:lnTo>
                    <a:pt x="417" y="14"/>
                  </a:lnTo>
                  <a:lnTo>
                    <a:pt x="420" y="2"/>
                  </a:lnTo>
                  <a:lnTo>
                    <a:pt x="414" y="1"/>
                  </a:lnTo>
                  <a:lnTo>
                    <a:pt x="408" y="0"/>
                  </a:lnTo>
                  <a:lnTo>
                    <a:pt x="118" y="49"/>
                  </a:lnTo>
                  <a:lnTo>
                    <a:pt x="104" y="52"/>
                  </a:lnTo>
                  <a:lnTo>
                    <a:pt x="103" y="58"/>
                  </a:lnTo>
                  <a:lnTo>
                    <a:pt x="95" y="63"/>
                  </a:lnTo>
                  <a:lnTo>
                    <a:pt x="93" y="74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52" name="Freeform 9">
              <a:extLst>
                <a:ext uri="{FF2B5EF4-FFF2-40B4-BE49-F238E27FC236}">
                  <a16:creationId xmlns:a16="http://schemas.microsoft.com/office/drawing/2014/main" id="{BC58E5A0-BB3F-1D42-8905-2AE919F635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3" y="2380"/>
              <a:ext cx="612" cy="210"/>
            </a:xfrm>
            <a:custGeom>
              <a:avLst/>
              <a:gdLst>
                <a:gd name="T0" fmla="*/ 611 w 612"/>
                <a:gd name="T1" fmla="*/ 170 h 210"/>
                <a:gd name="T2" fmla="*/ 602 w 612"/>
                <a:gd name="T3" fmla="*/ 185 h 210"/>
                <a:gd name="T4" fmla="*/ 582 w 612"/>
                <a:gd name="T5" fmla="*/ 194 h 210"/>
                <a:gd name="T6" fmla="*/ 551 w 612"/>
                <a:gd name="T7" fmla="*/ 199 h 210"/>
                <a:gd name="T8" fmla="*/ 510 w 612"/>
                <a:gd name="T9" fmla="*/ 209 h 210"/>
                <a:gd name="T10" fmla="*/ 462 w 612"/>
                <a:gd name="T11" fmla="*/ 205 h 210"/>
                <a:gd name="T12" fmla="*/ 408 w 612"/>
                <a:gd name="T13" fmla="*/ 205 h 210"/>
                <a:gd name="T14" fmla="*/ 354 w 612"/>
                <a:gd name="T15" fmla="*/ 193 h 210"/>
                <a:gd name="T16" fmla="*/ 288 w 612"/>
                <a:gd name="T17" fmla="*/ 185 h 210"/>
                <a:gd name="T18" fmla="*/ 226 w 612"/>
                <a:gd name="T19" fmla="*/ 166 h 210"/>
                <a:gd name="T20" fmla="*/ 172 w 612"/>
                <a:gd name="T21" fmla="*/ 154 h 210"/>
                <a:gd name="T22" fmla="*/ 121 w 612"/>
                <a:gd name="T23" fmla="*/ 132 h 210"/>
                <a:gd name="T24" fmla="*/ 75 w 612"/>
                <a:gd name="T25" fmla="*/ 116 h 210"/>
                <a:gd name="T26" fmla="*/ 43 w 612"/>
                <a:gd name="T27" fmla="*/ 92 h 210"/>
                <a:gd name="T28" fmla="*/ 18 w 612"/>
                <a:gd name="T29" fmla="*/ 74 h 210"/>
                <a:gd name="T30" fmla="*/ 2 w 612"/>
                <a:gd name="T31" fmla="*/ 58 h 210"/>
                <a:gd name="T32" fmla="*/ 0 w 612"/>
                <a:gd name="T33" fmla="*/ 41 h 210"/>
                <a:gd name="T34" fmla="*/ 9 w 612"/>
                <a:gd name="T35" fmla="*/ 25 h 210"/>
                <a:gd name="T36" fmla="*/ 30 w 612"/>
                <a:gd name="T37" fmla="*/ 17 h 210"/>
                <a:gd name="T38" fmla="*/ 61 w 612"/>
                <a:gd name="T39" fmla="*/ 7 h 210"/>
                <a:gd name="T40" fmla="*/ 100 w 612"/>
                <a:gd name="T41" fmla="*/ 1 h 210"/>
                <a:gd name="T42" fmla="*/ 149 w 612"/>
                <a:gd name="T43" fmla="*/ 0 h 210"/>
                <a:gd name="T44" fmla="*/ 204 w 612"/>
                <a:gd name="T45" fmla="*/ 5 h 210"/>
                <a:gd name="T46" fmla="*/ 259 w 612"/>
                <a:gd name="T47" fmla="*/ 12 h 210"/>
                <a:gd name="T48" fmla="*/ 322 w 612"/>
                <a:gd name="T49" fmla="*/ 25 h 210"/>
                <a:gd name="T50" fmla="*/ 387 w 612"/>
                <a:gd name="T51" fmla="*/ 39 h 210"/>
                <a:gd name="T52" fmla="*/ 440 w 612"/>
                <a:gd name="T53" fmla="*/ 56 h 210"/>
                <a:gd name="T54" fmla="*/ 490 w 612"/>
                <a:gd name="T55" fmla="*/ 73 h 210"/>
                <a:gd name="T56" fmla="*/ 535 w 612"/>
                <a:gd name="T57" fmla="*/ 94 h 210"/>
                <a:gd name="T58" fmla="*/ 569 w 612"/>
                <a:gd name="T59" fmla="*/ 114 h 210"/>
                <a:gd name="T60" fmla="*/ 594 w 612"/>
                <a:gd name="T61" fmla="*/ 137 h 210"/>
                <a:gd name="T62" fmla="*/ 609 w 612"/>
                <a:gd name="T63" fmla="*/ 152 h 210"/>
                <a:gd name="T64" fmla="*/ 611 w 612"/>
                <a:gd name="T65" fmla="*/ 170 h 2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612" h="210">
                  <a:moveTo>
                    <a:pt x="611" y="170"/>
                  </a:moveTo>
                  <a:lnTo>
                    <a:pt x="602" y="185"/>
                  </a:lnTo>
                  <a:lnTo>
                    <a:pt x="582" y="194"/>
                  </a:lnTo>
                  <a:lnTo>
                    <a:pt x="551" y="199"/>
                  </a:lnTo>
                  <a:lnTo>
                    <a:pt x="510" y="209"/>
                  </a:lnTo>
                  <a:lnTo>
                    <a:pt x="462" y="205"/>
                  </a:lnTo>
                  <a:lnTo>
                    <a:pt x="408" y="205"/>
                  </a:lnTo>
                  <a:lnTo>
                    <a:pt x="354" y="193"/>
                  </a:lnTo>
                  <a:lnTo>
                    <a:pt x="288" y="185"/>
                  </a:lnTo>
                  <a:lnTo>
                    <a:pt x="226" y="166"/>
                  </a:lnTo>
                  <a:lnTo>
                    <a:pt x="172" y="154"/>
                  </a:lnTo>
                  <a:lnTo>
                    <a:pt x="121" y="132"/>
                  </a:lnTo>
                  <a:lnTo>
                    <a:pt x="75" y="116"/>
                  </a:lnTo>
                  <a:lnTo>
                    <a:pt x="43" y="92"/>
                  </a:lnTo>
                  <a:lnTo>
                    <a:pt x="18" y="74"/>
                  </a:lnTo>
                  <a:lnTo>
                    <a:pt x="2" y="58"/>
                  </a:lnTo>
                  <a:lnTo>
                    <a:pt x="0" y="41"/>
                  </a:lnTo>
                  <a:lnTo>
                    <a:pt x="9" y="25"/>
                  </a:lnTo>
                  <a:lnTo>
                    <a:pt x="30" y="17"/>
                  </a:lnTo>
                  <a:lnTo>
                    <a:pt x="61" y="7"/>
                  </a:lnTo>
                  <a:lnTo>
                    <a:pt x="100" y="1"/>
                  </a:lnTo>
                  <a:lnTo>
                    <a:pt x="149" y="0"/>
                  </a:lnTo>
                  <a:lnTo>
                    <a:pt x="204" y="5"/>
                  </a:lnTo>
                  <a:lnTo>
                    <a:pt x="259" y="12"/>
                  </a:lnTo>
                  <a:lnTo>
                    <a:pt x="322" y="25"/>
                  </a:lnTo>
                  <a:lnTo>
                    <a:pt x="387" y="39"/>
                  </a:lnTo>
                  <a:lnTo>
                    <a:pt x="440" y="56"/>
                  </a:lnTo>
                  <a:lnTo>
                    <a:pt x="490" y="73"/>
                  </a:lnTo>
                  <a:lnTo>
                    <a:pt x="535" y="94"/>
                  </a:lnTo>
                  <a:lnTo>
                    <a:pt x="569" y="114"/>
                  </a:lnTo>
                  <a:lnTo>
                    <a:pt x="594" y="137"/>
                  </a:lnTo>
                  <a:lnTo>
                    <a:pt x="609" y="152"/>
                  </a:lnTo>
                  <a:lnTo>
                    <a:pt x="611" y="17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53" name="Freeform 10">
              <a:extLst>
                <a:ext uri="{FF2B5EF4-FFF2-40B4-BE49-F238E27FC236}">
                  <a16:creationId xmlns:a16="http://schemas.microsoft.com/office/drawing/2014/main" id="{3019AA12-A680-B237-D2CE-57F052674DB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" y="590"/>
              <a:ext cx="620" cy="625"/>
            </a:xfrm>
            <a:custGeom>
              <a:avLst/>
              <a:gdLst>
                <a:gd name="T0" fmla="*/ 334 w 620"/>
                <a:gd name="T1" fmla="*/ 20 h 625"/>
                <a:gd name="T2" fmla="*/ 607 w 620"/>
                <a:gd name="T3" fmla="*/ 298 h 625"/>
                <a:gd name="T4" fmla="*/ 617 w 620"/>
                <a:gd name="T5" fmla="*/ 313 h 625"/>
                <a:gd name="T6" fmla="*/ 619 w 620"/>
                <a:gd name="T7" fmla="*/ 331 h 625"/>
                <a:gd name="T8" fmla="*/ 615 w 620"/>
                <a:gd name="T9" fmla="*/ 349 h 625"/>
                <a:gd name="T10" fmla="*/ 605 w 620"/>
                <a:gd name="T11" fmla="*/ 365 h 625"/>
                <a:gd name="T12" fmla="*/ 350 w 620"/>
                <a:gd name="T13" fmla="*/ 613 h 625"/>
                <a:gd name="T14" fmla="*/ 336 w 620"/>
                <a:gd name="T15" fmla="*/ 622 h 625"/>
                <a:gd name="T16" fmla="*/ 316 w 620"/>
                <a:gd name="T17" fmla="*/ 624 h 625"/>
                <a:gd name="T18" fmla="*/ 298 w 620"/>
                <a:gd name="T19" fmla="*/ 620 h 625"/>
                <a:gd name="T20" fmla="*/ 284 w 620"/>
                <a:gd name="T21" fmla="*/ 611 h 625"/>
                <a:gd name="T22" fmla="*/ 11 w 620"/>
                <a:gd name="T23" fmla="*/ 330 h 625"/>
                <a:gd name="T24" fmla="*/ 2 w 620"/>
                <a:gd name="T25" fmla="*/ 311 h 625"/>
                <a:gd name="T26" fmla="*/ 0 w 620"/>
                <a:gd name="T27" fmla="*/ 292 h 625"/>
                <a:gd name="T28" fmla="*/ 4 w 620"/>
                <a:gd name="T29" fmla="*/ 275 h 625"/>
                <a:gd name="T30" fmla="*/ 12 w 620"/>
                <a:gd name="T31" fmla="*/ 264 h 625"/>
                <a:gd name="T32" fmla="*/ 269 w 620"/>
                <a:gd name="T33" fmla="*/ 11 h 625"/>
                <a:gd name="T34" fmla="*/ 282 w 620"/>
                <a:gd name="T35" fmla="*/ 8 h 625"/>
                <a:gd name="T36" fmla="*/ 302 w 620"/>
                <a:gd name="T37" fmla="*/ 0 h 625"/>
                <a:gd name="T38" fmla="*/ 321 w 620"/>
                <a:gd name="T39" fmla="*/ 4 h 625"/>
                <a:gd name="T40" fmla="*/ 334 w 620"/>
                <a:gd name="T41" fmla="*/ 20 h 62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620" h="625">
                  <a:moveTo>
                    <a:pt x="334" y="20"/>
                  </a:moveTo>
                  <a:lnTo>
                    <a:pt x="607" y="298"/>
                  </a:lnTo>
                  <a:lnTo>
                    <a:pt x="617" y="313"/>
                  </a:lnTo>
                  <a:lnTo>
                    <a:pt x="619" y="331"/>
                  </a:lnTo>
                  <a:lnTo>
                    <a:pt x="615" y="349"/>
                  </a:lnTo>
                  <a:lnTo>
                    <a:pt x="605" y="365"/>
                  </a:lnTo>
                  <a:lnTo>
                    <a:pt x="350" y="613"/>
                  </a:lnTo>
                  <a:lnTo>
                    <a:pt x="336" y="622"/>
                  </a:lnTo>
                  <a:lnTo>
                    <a:pt x="316" y="624"/>
                  </a:lnTo>
                  <a:lnTo>
                    <a:pt x="298" y="620"/>
                  </a:lnTo>
                  <a:lnTo>
                    <a:pt x="284" y="611"/>
                  </a:lnTo>
                  <a:lnTo>
                    <a:pt x="11" y="330"/>
                  </a:lnTo>
                  <a:lnTo>
                    <a:pt x="2" y="311"/>
                  </a:lnTo>
                  <a:lnTo>
                    <a:pt x="0" y="292"/>
                  </a:lnTo>
                  <a:lnTo>
                    <a:pt x="4" y="275"/>
                  </a:lnTo>
                  <a:lnTo>
                    <a:pt x="12" y="264"/>
                  </a:lnTo>
                  <a:lnTo>
                    <a:pt x="269" y="11"/>
                  </a:lnTo>
                  <a:lnTo>
                    <a:pt x="282" y="8"/>
                  </a:lnTo>
                  <a:lnTo>
                    <a:pt x="302" y="0"/>
                  </a:lnTo>
                  <a:lnTo>
                    <a:pt x="321" y="4"/>
                  </a:lnTo>
                  <a:lnTo>
                    <a:pt x="334" y="2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54" name="Freeform 11">
              <a:extLst>
                <a:ext uri="{FF2B5EF4-FFF2-40B4-BE49-F238E27FC236}">
                  <a16:creationId xmlns:a16="http://schemas.microsoft.com/office/drawing/2014/main" id="{E5175AE3-0192-A81E-3267-67A29426EBB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" y="934"/>
              <a:ext cx="599" cy="454"/>
            </a:xfrm>
            <a:custGeom>
              <a:avLst/>
              <a:gdLst>
                <a:gd name="T0" fmla="*/ 322 w 599"/>
                <a:gd name="T1" fmla="*/ 28 h 454"/>
                <a:gd name="T2" fmla="*/ 580 w 599"/>
                <a:gd name="T3" fmla="*/ 290 h 454"/>
                <a:gd name="T4" fmla="*/ 595 w 599"/>
                <a:gd name="T5" fmla="*/ 306 h 454"/>
                <a:gd name="T6" fmla="*/ 598 w 599"/>
                <a:gd name="T7" fmla="*/ 325 h 454"/>
                <a:gd name="T8" fmla="*/ 594 w 599"/>
                <a:gd name="T9" fmla="*/ 343 h 454"/>
                <a:gd name="T10" fmla="*/ 578 w 599"/>
                <a:gd name="T11" fmla="*/ 352 h 454"/>
                <a:gd name="T12" fmla="*/ 357 w 599"/>
                <a:gd name="T13" fmla="*/ 446 h 454"/>
                <a:gd name="T14" fmla="*/ 343 w 599"/>
                <a:gd name="T15" fmla="*/ 449 h 454"/>
                <a:gd name="T16" fmla="*/ 336 w 599"/>
                <a:gd name="T17" fmla="*/ 453 h 454"/>
                <a:gd name="T18" fmla="*/ 324 w 599"/>
                <a:gd name="T19" fmla="*/ 451 h 454"/>
                <a:gd name="T20" fmla="*/ 313 w 599"/>
                <a:gd name="T21" fmla="*/ 448 h 454"/>
                <a:gd name="T22" fmla="*/ 301 w 599"/>
                <a:gd name="T23" fmla="*/ 446 h 454"/>
                <a:gd name="T24" fmla="*/ 290 w 599"/>
                <a:gd name="T25" fmla="*/ 438 h 454"/>
                <a:gd name="T26" fmla="*/ 280 w 599"/>
                <a:gd name="T27" fmla="*/ 430 h 454"/>
                <a:gd name="T28" fmla="*/ 270 w 599"/>
                <a:gd name="T29" fmla="*/ 421 h 454"/>
                <a:gd name="T30" fmla="*/ 17 w 599"/>
                <a:gd name="T31" fmla="*/ 159 h 454"/>
                <a:gd name="T32" fmla="*/ 4 w 599"/>
                <a:gd name="T33" fmla="*/ 138 h 454"/>
                <a:gd name="T34" fmla="*/ 0 w 599"/>
                <a:gd name="T35" fmla="*/ 126 h 454"/>
                <a:gd name="T36" fmla="*/ 4 w 599"/>
                <a:gd name="T37" fmla="*/ 107 h 454"/>
                <a:gd name="T38" fmla="*/ 19 w 599"/>
                <a:gd name="T39" fmla="*/ 98 h 454"/>
                <a:gd name="T40" fmla="*/ 241 w 599"/>
                <a:gd name="T41" fmla="*/ 5 h 454"/>
                <a:gd name="T42" fmla="*/ 248 w 599"/>
                <a:gd name="T43" fmla="*/ 1 h 454"/>
                <a:gd name="T44" fmla="*/ 260 w 599"/>
                <a:gd name="T45" fmla="*/ 3 h 454"/>
                <a:gd name="T46" fmla="*/ 274 w 599"/>
                <a:gd name="T47" fmla="*/ 0 h 454"/>
                <a:gd name="T48" fmla="*/ 285 w 599"/>
                <a:gd name="T49" fmla="*/ 2 h 454"/>
                <a:gd name="T50" fmla="*/ 289 w 599"/>
                <a:gd name="T51" fmla="*/ 9 h 454"/>
                <a:gd name="T52" fmla="*/ 300 w 599"/>
                <a:gd name="T53" fmla="*/ 12 h 454"/>
                <a:gd name="T54" fmla="*/ 311 w 599"/>
                <a:gd name="T55" fmla="*/ 20 h 454"/>
                <a:gd name="T56" fmla="*/ 322 w 599"/>
                <a:gd name="T57" fmla="*/ 28 h 4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599" h="454">
                  <a:moveTo>
                    <a:pt x="322" y="28"/>
                  </a:moveTo>
                  <a:lnTo>
                    <a:pt x="580" y="290"/>
                  </a:lnTo>
                  <a:lnTo>
                    <a:pt x="595" y="306"/>
                  </a:lnTo>
                  <a:lnTo>
                    <a:pt x="598" y="325"/>
                  </a:lnTo>
                  <a:lnTo>
                    <a:pt x="594" y="343"/>
                  </a:lnTo>
                  <a:lnTo>
                    <a:pt x="578" y="352"/>
                  </a:lnTo>
                  <a:lnTo>
                    <a:pt x="357" y="446"/>
                  </a:lnTo>
                  <a:lnTo>
                    <a:pt x="343" y="449"/>
                  </a:lnTo>
                  <a:lnTo>
                    <a:pt x="336" y="453"/>
                  </a:lnTo>
                  <a:lnTo>
                    <a:pt x="324" y="451"/>
                  </a:lnTo>
                  <a:lnTo>
                    <a:pt x="313" y="448"/>
                  </a:lnTo>
                  <a:lnTo>
                    <a:pt x="301" y="446"/>
                  </a:lnTo>
                  <a:lnTo>
                    <a:pt x="290" y="438"/>
                  </a:lnTo>
                  <a:lnTo>
                    <a:pt x="280" y="430"/>
                  </a:lnTo>
                  <a:lnTo>
                    <a:pt x="270" y="421"/>
                  </a:lnTo>
                  <a:lnTo>
                    <a:pt x="17" y="159"/>
                  </a:lnTo>
                  <a:lnTo>
                    <a:pt x="4" y="138"/>
                  </a:lnTo>
                  <a:lnTo>
                    <a:pt x="0" y="126"/>
                  </a:lnTo>
                  <a:lnTo>
                    <a:pt x="4" y="107"/>
                  </a:lnTo>
                  <a:lnTo>
                    <a:pt x="19" y="98"/>
                  </a:lnTo>
                  <a:lnTo>
                    <a:pt x="241" y="5"/>
                  </a:lnTo>
                  <a:lnTo>
                    <a:pt x="248" y="1"/>
                  </a:lnTo>
                  <a:lnTo>
                    <a:pt x="260" y="3"/>
                  </a:lnTo>
                  <a:lnTo>
                    <a:pt x="274" y="0"/>
                  </a:lnTo>
                  <a:lnTo>
                    <a:pt x="285" y="2"/>
                  </a:lnTo>
                  <a:lnTo>
                    <a:pt x="289" y="9"/>
                  </a:lnTo>
                  <a:lnTo>
                    <a:pt x="300" y="12"/>
                  </a:lnTo>
                  <a:lnTo>
                    <a:pt x="311" y="20"/>
                  </a:lnTo>
                  <a:lnTo>
                    <a:pt x="322" y="28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55" name="Freeform 12">
              <a:extLst>
                <a:ext uri="{FF2B5EF4-FFF2-40B4-BE49-F238E27FC236}">
                  <a16:creationId xmlns:a16="http://schemas.microsoft.com/office/drawing/2014/main" id="{BDBA641B-5F19-4CFE-575B-BFCB64E38E57}"/>
                </a:ext>
              </a:extLst>
            </p:cNvPr>
            <p:cNvSpPr>
              <a:spLocks/>
            </p:cNvSpPr>
            <p:nvPr/>
          </p:nvSpPr>
          <p:spPr bwMode="auto">
            <a:xfrm>
              <a:off x="932" y="237"/>
              <a:ext cx="468" cy="638"/>
            </a:xfrm>
            <a:custGeom>
              <a:avLst/>
              <a:gdLst>
                <a:gd name="T0" fmla="*/ 13 w 468"/>
                <a:gd name="T1" fmla="*/ 313 h 638"/>
                <a:gd name="T2" fmla="*/ 313 w 468"/>
                <a:gd name="T3" fmla="*/ 628 h 638"/>
                <a:gd name="T4" fmla="*/ 319 w 468"/>
                <a:gd name="T5" fmla="*/ 635 h 638"/>
                <a:gd name="T6" fmla="*/ 331 w 468"/>
                <a:gd name="T7" fmla="*/ 637 h 638"/>
                <a:gd name="T8" fmla="*/ 332 w 468"/>
                <a:gd name="T9" fmla="*/ 632 h 638"/>
                <a:gd name="T10" fmla="*/ 339 w 468"/>
                <a:gd name="T11" fmla="*/ 628 h 638"/>
                <a:gd name="T12" fmla="*/ 464 w 468"/>
                <a:gd name="T13" fmla="*/ 358 h 638"/>
                <a:gd name="T14" fmla="*/ 465 w 468"/>
                <a:gd name="T15" fmla="*/ 352 h 638"/>
                <a:gd name="T16" fmla="*/ 467 w 468"/>
                <a:gd name="T17" fmla="*/ 340 h 638"/>
                <a:gd name="T18" fmla="*/ 457 w 468"/>
                <a:gd name="T19" fmla="*/ 333 h 638"/>
                <a:gd name="T20" fmla="*/ 452 w 468"/>
                <a:gd name="T21" fmla="*/ 325 h 638"/>
                <a:gd name="T22" fmla="*/ 152 w 468"/>
                <a:gd name="T23" fmla="*/ 10 h 638"/>
                <a:gd name="T24" fmla="*/ 147 w 468"/>
                <a:gd name="T25" fmla="*/ 2 h 638"/>
                <a:gd name="T26" fmla="*/ 141 w 468"/>
                <a:gd name="T27" fmla="*/ 1 h 638"/>
                <a:gd name="T28" fmla="*/ 135 w 468"/>
                <a:gd name="T29" fmla="*/ 0 h 638"/>
                <a:gd name="T30" fmla="*/ 127 w 468"/>
                <a:gd name="T31" fmla="*/ 11 h 638"/>
                <a:gd name="T32" fmla="*/ 2 w 468"/>
                <a:gd name="T33" fmla="*/ 280 h 638"/>
                <a:gd name="T34" fmla="*/ 0 w 468"/>
                <a:gd name="T35" fmla="*/ 286 h 638"/>
                <a:gd name="T36" fmla="*/ 4 w 468"/>
                <a:gd name="T37" fmla="*/ 298 h 638"/>
                <a:gd name="T38" fmla="*/ 9 w 468"/>
                <a:gd name="T39" fmla="*/ 305 h 638"/>
                <a:gd name="T40" fmla="*/ 13 w 468"/>
                <a:gd name="T41" fmla="*/ 313 h 63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468" h="638">
                  <a:moveTo>
                    <a:pt x="13" y="313"/>
                  </a:moveTo>
                  <a:lnTo>
                    <a:pt x="313" y="628"/>
                  </a:lnTo>
                  <a:lnTo>
                    <a:pt x="319" y="635"/>
                  </a:lnTo>
                  <a:lnTo>
                    <a:pt x="331" y="637"/>
                  </a:lnTo>
                  <a:lnTo>
                    <a:pt x="332" y="632"/>
                  </a:lnTo>
                  <a:lnTo>
                    <a:pt x="339" y="628"/>
                  </a:lnTo>
                  <a:lnTo>
                    <a:pt x="464" y="358"/>
                  </a:lnTo>
                  <a:lnTo>
                    <a:pt x="465" y="352"/>
                  </a:lnTo>
                  <a:lnTo>
                    <a:pt x="467" y="340"/>
                  </a:lnTo>
                  <a:lnTo>
                    <a:pt x="457" y="333"/>
                  </a:lnTo>
                  <a:lnTo>
                    <a:pt x="452" y="325"/>
                  </a:lnTo>
                  <a:lnTo>
                    <a:pt x="152" y="10"/>
                  </a:lnTo>
                  <a:lnTo>
                    <a:pt x="147" y="2"/>
                  </a:lnTo>
                  <a:lnTo>
                    <a:pt x="141" y="1"/>
                  </a:lnTo>
                  <a:lnTo>
                    <a:pt x="135" y="0"/>
                  </a:lnTo>
                  <a:lnTo>
                    <a:pt x="127" y="11"/>
                  </a:lnTo>
                  <a:lnTo>
                    <a:pt x="2" y="280"/>
                  </a:lnTo>
                  <a:lnTo>
                    <a:pt x="0" y="286"/>
                  </a:lnTo>
                  <a:lnTo>
                    <a:pt x="4" y="298"/>
                  </a:lnTo>
                  <a:lnTo>
                    <a:pt x="9" y="305"/>
                  </a:lnTo>
                  <a:lnTo>
                    <a:pt x="13" y="313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56" name="Freeform 13">
              <a:extLst>
                <a:ext uri="{FF2B5EF4-FFF2-40B4-BE49-F238E27FC236}">
                  <a16:creationId xmlns:a16="http://schemas.microsoft.com/office/drawing/2014/main" id="{ED2C47B0-B39D-F593-56B3-EA8B3D44A0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" y="407"/>
              <a:ext cx="464" cy="452"/>
            </a:xfrm>
            <a:custGeom>
              <a:avLst/>
              <a:gdLst>
                <a:gd name="T0" fmla="*/ 453 w 464"/>
                <a:gd name="T1" fmla="*/ 9 h 452"/>
                <a:gd name="T2" fmla="*/ 463 w 464"/>
                <a:gd name="T3" fmla="*/ 24 h 452"/>
                <a:gd name="T4" fmla="*/ 458 w 464"/>
                <a:gd name="T5" fmla="*/ 47 h 452"/>
                <a:gd name="T6" fmla="*/ 451 w 464"/>
                <a:gd name="T7" fmla="*/ 77 h 452"/>
                <a:gd name="T8" fmla="*/ 432 w 464"/>
                <a:gd name="T9" fmla="*/ 109 h 452"/>
                <a:gd name="T10" fmla="*/ 404 w 464"/>
                <a:gd name="T11" fmla="*/ 153 h 452"/>
                <a:gd name="T12" fmla="*/ 372 w 464"/>
                <a:gd name="T13" fmla="*/ 195 h 452"/>
                <a:gd name="T14" fmla="*/ 330 w 464"/>
                <a:gd name="T15" fmla="*/ 241 h 452"/>
                <a:gd name="T16" fmla="*/ 286 w 464"/>
                <a:gd name="T17" fmla="*/ 281 h 452"/>
                <a:gd name="T18" fmla="*/ 240 w 464"/>
                <a:gd name="T19" fmla="*/ 326 h 452"/>
                <a:gd name="T20" fmla="*/ 196 w 464"/>
                <a:gd name="T21" fmla="*/ 360 h 452"/>
                <a:gd name="T22" fmla="*/ 152 w 464"/>
                <a:gd name="T23" fmla="*/ 394 h 452"/>
                <a:gd name="T24" fmla="*/ 108 w 464"/>
                <a:gd name="T25" fmla="*/ 422 h 452"/>
                <a:gd name="T26" fmla="*/ 76 w 464"/>
                <a:gd name="T27" fmla="*/ 438 h 452"/>
                <a:gd name="T28" fmla="*/ 43 w 464"/>
                <a:gd name="T29" fmla="*/ 444 h 452"/>
                <a:gd name="T30" fmla="*/ 18 w 464"/>
                <a:gd name="T31" fmla="*/ 451 h 452"/>
                <a:gd name="T32" fmla="*/ 7 w 464"/>
                <a:gd name="T33" fmla="*/ 442 h 452"/>
                <a:gd name="T34" fmla="*/ 0 w 464"/>
                <a:gd name="T35" fmla="*/ 422 h 452"/>
                <a:gd name="T36" fmla="*/ 4 w 464"/>
                <a:gd name="T37" fmla="*/ 400 h 452"/>
                <a:gd name="T38" fmla="*/ 11 w 464"/>
                <a:gd name="T39" fmla="*/ 369 h 452"/>
                <a:gd name="T40" fmla="*/ 29 w 464"/>
                <a:gd name="T41" fmla="*/ 336 h 452"/>
                <a:gd name="T42" fmla="*/ 56 w 464"/>
                <a:gd name="T43" fmla="*/ 299 h 452"/>
                <a:gd name="T44" fmla="*/ 88 w 464"/>
                <a:gd name="T45" fmla="*/ 257 h 452"/>
                <a:gd name="T46" fmla="*/ 130 w 464"/>
                <a:gd name="T47" fmla="*/ 210 h 452"/>
                <a:gd name="T48" fmla="*/ 170 w 464"/>
                <a:gd name="T49" fmla="*/ 164 h 452"/>
                <a:gd name="T50" fmla="*/ 220 w 464"/>
                <a:gd name="T51" fmla="*/ 126 h 452"/>
                <a:gd name="T52" fmla="*/ 265 w 464"/>
                <a:gd name="T53" fmla="*/ 87 h 452"/>
                <a:gd name="T54" fmla="*/ 309 w 464"/>
                <a:gd name="T55" fmla="*/ 53 h 452"/>
                <a:gd name="T56" fmla="*/ 346 w 464"/>
                <a:gd name="T57" fmla="*/ 28 h 452"/>
                <a:gd name="T58" fmla="*/ 384 w 464"/>
                <a:gd name="T59" fmla="*/ 14 h 452"/>
                <a:gd name="T60" fmla="*/ 413 w 464"/>
                <a:gd name="T61" fmla="*/ 1 h 452"/>
                <a:gd name="T62" fmla="*/ 436 w 464"/>
                <a:gd name="T63" fmla="*/ 0 h 452"/>
                <a:gd name="T64" fmla="*/ 453 w 464"/>
                <a:gd name="T65" fmla="*/ 9 h 45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64" h="452">
                  <a:moveTo>
                    <a:pt x="453" y="9"/>
                  </a:moveTo>
                  <a:lnTo>
                    <a:pt x="463" y="24"/>
                  </a:lnTo>
                  <a:lnTo>
                    <a:pt x="458" y="47"/>
                  </a:lnTo>
                  <a:lnTo>
                    <a:pt x="451" y="77"/>
                  </a:lnTo>
                  <a:lnTo>
                    <a:pt x="432" y="109"/>
                  </a:lnTo>
                  <a:lnTo>
                    <a:pt x="404" y="153"/>
                  </a:lnTo>
                  <a:lnTo>
                    <a:pt x="372" y="195"/>
                  </a:lnTo>
                  <a:lnTo>
                    <a:pt x="330" y="241"/>
                  </a:lnTo>
                  <a:lnTo>
                    <a:pt x="286" y="281"/>
                  </a:lnTo>
                  <a:lnTo>
                    <a:pt x="240" y="326"/>
                  </a:lnTo>
                  <a:lnTo>
                    <a:pt x="196" y="360"/>
                  </a:lnTo>
                  <a:lnTo>
                    <a:pt x="152" y="394"/>
                  </a:lnTo>
                  <a:lnTo>
                    <a:pt x="108" y="422"/>
                  </a:lnTo>
                  <a:lnTo>
                    <a:pt x="76" y="438"/>
                  </a:lnTo>
                  <a:lnTo>
                    <a:pt x="43" y="444"/>
                  </a:lnTo>
                  <a:lnTo>
                    <a:pt x="18" y="451"/>
                  </a:lnTo>
                  <a:lnTo>
                    <a:pt x="7" y="442"/>
                  </a:lnTo>
                  <a:lnTo>
                    <a:pt x="0" y="422"/>
                  </a:lnTo>
                  <a:lnTo>
                    <a:pt x="4" y="400"/>
                  </a:lnTo>
                  <a:lnTo>
                    <a:pt x="11" y="369"/>
                  </a:lnTo>
                  <a:lnTo>
                    <a:pt x="29" y="336"/>
                  </a:lnTo>
                  <a:lnTo>
                    <a:pt x="56" y="299"/>
                  </a:lnTo>
                  <a:lnTo>
                    <a:pt x="88" y="257"/>
                  </a:lnTo>
                  <a:lnTo>
                    <a:pt x="130" y="210"/>
                  </a:lnTo>
                  <a:lnTo>
                    <a:pt x="170" y="164"/>
                  </a:lnTo>
                  <a:lnTo>
                    <a:pt x="220" y="126"/>
                  </a:lnTo>
                  <a:lnTo>
                    <a:pt x="265" y="87"/>
                  </a:lnTo>
                  <a:lnTo>
                    <a:pt x="309" y="53"/>
                  </a:lnTo>
                  <a:lnTo>
                    <a:pt x="346" y="28"/>
                  </a:lnTo>
                  <a:lnTo>
                    <a:pt x="384" y="14"/>
                  </a:lnTo>
                  <a:lnTo>
                    <a:pt x="413" y="1"/>
                  </a:lnTo>
                  <a:lnTo>
                    <a:pt x="436" y="0"/>
                  </a:lnTo>
                  <a:lnTo>
                    <a:pt x="453" y="9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57" name="Freeform 14">
              <a:extLst>
                <a:ext uri="{FF2B5EF4-FFF2-40B4-BE49-F238E27FC236}">
                  <a16:creationId xmlns:a16="http://schemas.microsoft.com/office/drawing/2014/main" id="{4765D983-F8E9-7592-431F-63CB62420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8" y="1510"/>
              <a:ext cx="635" cy="624"/>
            </a:xfrm>
            <a:custGeom>
              <a:avLst/>
              <a:gdLst>
                <a:gd name="T0" fmla="*/ 266 w 635"/>
                <a:gd name="T1" fmla="*/ 8 h 624"/>
                <a:gd name="T2" fmla="*/ 613 w 635"/>
                <a:gd name="T3" fmla="*/ 224 h 624"/>
                <a:gd name="T4" fmla="*/ 622 w 635"/>
                <a:gd name="T5" fmla="*/ 237 h 624"/>
                <a:gd name="T6" fmla="*/ 632 w 635"/>
                <a:gd name="T7" fmla="*/ 252 h 624"/>
                <a:gd name="T8" fmla="*/ 634 w 635"/>
                <a:gd name="T9" fmla="*/ 270 h 624"/>
                <a:gd name="T10" fmla="*/ 623 w 635"/>
                <a:gd name="T11" fmla="*/ 294 h 624"/>
                <a:gd name="T12" fmla="*/ 428 w 635"/>
                <a:gd name="T13" fmla="*/ 602 h 624"/>
                <a:gd name="T14" fmla="*/ 418 w 635"/>
                <a:gd name="T15" fmla="*/ 618 h 624"/>
                <a:gd name="T16" fmla="*/ 400 w 635"/>
                <a:gd name="T17" fmla="*/ 621 h 624"/>
                <a:gd name="T18" fmla="*/ 381 w 635"/>
                <a:gd name="T19" fmla="*/ 623 h 624"/>
                <a:gd name="T20" fmla="*/ 363 w 635"/>
                <a:gd name="T21" fmla="*/ 619 h 624"/>
                <a:gd name="T22" fmla="*/ 23 w 635"/>
                <a:gd name="T23" fmla="*/ 400 h 624"/>
                <a:gd name="T24" fmla="*/ 6 w 635"/>
                <a:gd name="T25" fmla="*/ 390 h 624"/>
                <a:gd name="T26" fmla="*/ 4 w 635"/>
                <a:gd name="T27" fmla="*/ 370 h 624"/>
                <a:gd name="T28" fmla="*/ 0 w 635"/>
                <a:gd name="T29" fmla="*/ 358 h 624"/>
                <a:gd name="T30" fmla="*/ 5 w 635"/>
                <a:gd name="T31" fmla="*/ 334 h 624"/>
                <a:gd name="T32" fmla="*/ 200 w 635"/>
                <a:gd name="T33" fmla="*/ 26 h 624"/>
                <a:gd name="T34" fmla="*/ 216 w 635"/>
                <a:gd name="T35" fmla="*/ 10 h 624"/>
                <a:gd name="T36" fmla="*/ 231 w 635"/>
                <a:gd name="T37" fmla="*/ 0 h 624"/>
                <a:gd name="T38" fmla="*/ 247 w 635"/>
                <a:gd name="T39" fmla="*/ 4 h 624"/>
                <a:gd name="T40" fmla="*/ 266 w 635"/>
                <a:gd name="T41" fmla="*/ 8 h 62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635" h="624">
                  <a:moveTo>
                    <a:pt x="266" y="8"/>
                  </a:moveTo>
                  <a:lnTo>
                    <a:pt x="613" y="224"/>
                  </a:lnTo>
                  <a:lnTo>
                    <a:pt x="622" y="237"/>
                  </a:lnTo>
                  <a:lnTo>
                    <a:pt x="632" y="252"/>
                  </a:lnTo>
                  <a:lnTo>
                    <a:pt x="634" y="270"/>
                  </a:lnTo>
                  <a:lnTo>
                    <a:pt x="623" y="294"/>
                  </a:lnTo>
                  <a:lnTo>
                    <a:pt x="428" y="602"/>
                  </a:lnTo>
                  <a:lnTo>
                    <a:pt x="418" y="618"/>
                  </a:lnTo>
                  <a:lnTo>
                    <a:pt x="400" y="621"/>
                  </a:lnTo>
                  <a:lnTo>
                    <a:pt x="381" y="623"/>
                  </a:lnTo>
                  <a:lnTo>
                    <a:pt x="363" y="619"/>
                  </a:lnTo>
                  <a:lnTo>
                    <a:pt x="23" y="400"/>
                  </a:lnTo>
                  <a:lnTo>
                    <a:pt x="6" y="390"/>
                  </a:lnTo>
                  <a:lnTo>
                    <a:pt x="4" y="370"/>
                  </a:lnTo>
                  <a:lnTo>
                    <a:pt x="0" y="358"/>
                  </a:lnTo>
                  <a:lnTo>
                    <a:pt x="5" y="334"/>
                  </a:lnTo>
                  <a:lnTo>
                    <a:pt x="200" y="26"/>
                  </a:lnTo>
                  <a:lnTo>
                    <a:pt x="216" y="10"/>
                  </a:lnTo>
                  <a:lnTo>
                    <a:pt x="231" y="0"/>
                  </a:lnTo>
                  <a:lnTo>
                    <a:pt x="247" y="4"/>
                  </a:lnTo>
                  <a:lnTo>
                    <a:pt x="266" y="8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58" name="Freeform 15">
              <a:extLst>
                <a:ext uri="{FF2B5EF4-FFF2-40B4-BE49-F238E27FC236}">
                  <a16:creationId xmlns:a16="http://schemas.microsoft.com/office/drawing/2014/main" id="{98BD53AF-B2CC-5DB7-882B-EB5545B512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5" y="1947"/>
              <a:ext cx="647" cy="437"/>
            </a:xfrm>
            <a:custGeom>
              <a:avLst/>
              <a:gdLst>
                <a:gd name="T0" fmla="*/ 303 w 647"/>
                <a:gd name="T1" fmla="*/ 20 h 437"/>
                <a:gd name="T2" fmla="*/ 616 w 647"/>
                <a:gd name="T3" fmla="*/ 215 h 437"/>
                <a:gd name="T4" fmla="*/ 637 w 647"/>
                <a:gd name="T5" fmla="*/ 232 h 437"/>
                <a:gd name="T6" fmla="*/ 646 w 647"/>
                <a:gd name="T7" fmla="*/ 246 h 437"/>
                <a:gd name="T8" fmla="*/ 643 w 647"/>
                <a:gd name="T9" fmla="*/ 263 h 437"/>
                <a:gd name="T10" fmla="*/ 634 w 647"/>
                <a:gd name="T11" fmla="*/ 274 h 437"/>
                <a:gd name="T12" fmla="*/ 436 w 647"/>
                <a:gd name="T13" fmla="*/ 427 h 437"/>
                <a:gd name="T14" fmla="*/ 423 w 647"/>
                <a:gd name="T15" fmla="*/ 431 h 437"/>
                <a:gd name="T16" fmla="*/ 416 w 647"/>
                <a:gd name="T17" fmla="*/ 435 h 437"/>
                <a:gd name="T18" fmla="*/ 404 w 647"/>
                <a:gd name="T19" fmla="*/ 433 h 437"/>
                <a:gd name="T20" fmla="*/ 392 w 647"/>
                <a:gd name="T21" fmla="*/ 436 h 437"/>
                <a:gd name="T22" fmla="*/ 380 w 647"/>
                <a:gd name="T23" fmla="*/ 434 h 437"/>
                <a:gd name="T24" fmla="*/ 367 w 647"/>
                <a:gd name="T25" fmla="*/ 431 h 437"/>
                <a:gd name="T26" fmla="*/ 356 w 647"/>
                <a:gd name="T27" fmla="*/ 429 h 437"/>
                <a:gd name="T28" fmla="*/ 345 w 647"/>
                <a:gd name="T29" fmla="*/ 420 h 437"/>
                <a:gd name="T30" fmla="*/ 30 w 647"/>
                <a:gd name="T31" fmla="*/ 225 h 437"/>
                <a:gd name="T32" fmla="*/ 10 w 647"/>
                <a:gd name="T33" fmla="*/ 208 h 437"/>
                <a:gd name="T34" fmla="*/ 0 w 647"/>
                <a:gd name="T35" fmla="*/ 188 h 437"/>
                <a:gd name="T36" fmla="*/ 3 w 647"/>
                <a:gd name="T37" fmla="*/ 177 h 437"/>
                <a:gd name="T38" fmla="*/ 14 w 647"/>
                <a:gd name="T39" fmla="*/ 160 h 437"/>
                <a:gd name="T40" fmla="*/ 211 w 647"/>
                <a:gd name="T41" fmla="*/ 12 h 437"/>
                <a:gd name="T42" fmla="*/ 217 w 647"/>
                <a:gd name="T43" fmla="*/ 7 h 437"/>
                <a:gd name="T44" fmla="*/ 231 w 647"/>
                <a:gd name="T45" fmla="*/ 5 h 437"/>
                <a:gd name="T46" fmla="*/ 238 w 647"/>
                <a:gd name="T47" fmla="*/ 0 h 437"/>
                <a:gd name="T48" fmla="*/ 250 w 647"/>
                <a:gd name="T49" fmla="*/ 3 h 437"/>
                <a:gd name="T50" fmla="*/ 267 w 647"/>
                <a:gd name="T51" fmla="*/ 6 h 437"/>
                <a:gd name="T52" fmla="*/ 279 w 647"/>
                <a:gd name="T53" fmla="*/ 9 h 437"/>
                <a:gd name="T54" fmla="*/ 291 w 647"/>
                <a:gd name="T55" fmla="*/ 11 h 437"/>
                <a:gd name="T56" fmla="*/ 303 w 647"/>
                <a:gd name="T57" fmla="*/ 20 h 43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647" h="437">
                  <a:moveTo>
                    <a:pt x="303" y="20"/>
                  </a:moveTo>
                  <a:lnTo>
                    <a:pt x="616" y="215"/>
                  </a:lnTo>
                  <a:lnTo>
                    <a:pt x="637" y="232"/>
                  </a:lnTo>
                  <a:lnTo>
                    <a:pt x="646" y="246"/>
                  </a:lnTo>
                  <a:lnTo>
                    <a:pt x="643" y="263"/>
                  </a:lnTo>
                  <a:lnTo>
                    <a:pt x="634" y="274"/>
                  </a:lnTo>
                  <a:lnTo>
                    <a:pt x="436" y="427"/>
                  </a:lnTo>
                  <a:lnTo>
                    <a:pt x="423" y="431"/>
                  </a:lnTo>
                  <a:lnTo>
                    <a:pt x="416" y="435"/>
                  </a:lnTo>
                  <a:lnTo>
                    <a:pt x="404" y="433"/>
                  </a:lnTo>
                  <a:lnTo>
                    <a:pt x="392" y="436"/>
                  </a:lnTo>
                  <a:lnTo>
                    <a:pt x="380" y="434"/>
                  </a:lnTo>
                  <a:lnTo>
                    <a:pt x="367" y="431"/>
                  </a:lnTo>
                  <a:lnTo>
                    <a:pt x="356" y="429"/>
                  </a:lnTo>
                  <a:lnTo>
                    <a:pt x="345" y="420"/>
                  </a:lnTo>
                  <a:lnTo>
                    <a:pt x="30" y="225"/>
                  </a:lnTo>
                  <a:lnTo>
                    <a:pt x="10" y="208"/>
                  </a:lnTo>
                  <a:lnTo>
                    <a:pt x="0" y="188"/>
                  </a:lnTo>
                  <a:lnTo>
                    <a:pt x="3" y="177"/>
                  </a:lnTo>
                  <a:lnTo>
                    <a:pt x="14" y="160"/>
                  </a:lnTo>
                  <a:lnTo>
                    <a:pt x="211" y="12"/>
                  </a:lnTo>
                  <a:lnTo>
                    <a:pt x="217" y="7"/>
                  </a:lnTo>
                  <a:lnTo>
                    <a:pt x="231" y="5"/>
                  </a:lnTo>
                  <a:lnTo>
                    <a:pt x="238" y="0"/>
                  </a:lnTo>
                  <a:lnTo>
                    <a:pt x="250" y="3"/>
                  </a:lnTo>
                  <a:lnTo>
                    <a:pt x="267" y="6"/>
                  </a:lnTo>
                  <a:lnTo>
                    <a:pt x="279" y="9"/>
                  </a:lnTo>
                  <a:lnTo>
                    <a:pt x="291" y="11"/>
                  </a:lnTo>
                  <a:lnTo>
                    <a:pt x="303" y="2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59" name="Freeform 16">
              <a:extLst>
                <a:ext uri="{FF2B5EF4-FFF2-40B4-BE49-F238E27FC236}">
                  <a16:creationId xmlns:a16="http://schemas.microsoft.com/office/drawing/2014/main" id="{65F93CC7-1061-2521-E7C6-91CD0A649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9" y="1110"/>
              <a:ext cx="483" cy="588"/>
            </a:xfrm>
            <a:custGeom>
              <a:avLst/>
              <a:gdLst>
                <a:gd name="T0" fmla="*/ 20 w 483"/>
                <a:gd name="T1" fmla="*/ 345 h 588"/>
                <a:gd name="T2" fmla="*/ 399 w 483"/>
                <a:gd name="T3" fmla="*/ 578 h 588"/>
                <a:gd name="T4" fmla="*/ 410 w 483"/>
                <a:gd name="T5" fmla="*/ 587 h 588"/>
                <a:gd name="T6" fmla="*/ 416 w 483"/>
                <a:gd name="T7" fmla="*/ 582 h 588"/>
                <a:gd name="T8" fmla="*/ 422 w 483"/>
                <a:gd name="T9" fmla="*/ 583 h 588"/>
                <a:gd name="T10" fmla="*/ 423 w 483"/>
                <a:gd name="T11" fmla="*/ 578 h 588"/>
                <a:gd name="T12" fmla="*/ 481 w 483"/>
                <a:gd name="T13" fmla="*/ 277 h 588"/>
                <a:gd name="T14" fmla="*/ 482 w 483"/>
                <a:gd name="T15" fmla="*/ 271 h 588"/>
                <a:gd name="T16" fmla="*/ 480 w 483"/>
                <a:gd name="T17" fmla="*/ 259 h 588"/>
                <a:gd name="T18" fmla="*/ 475 w 483"/>
                <a:gd name="T19" fmla="*/ 252 h 588"/>
                <a:gd name="T20" fmla="*/ 464 w 483"/>
                <a:gd name="T21" fmla="*/ 243 h 588"/>
                <a:gd name="T22" fmla="*/ 84 w 483"/>
                <a:gd name="T23" fmla="*/ 9 h 588"/>
                <a:gd name="T24" fmla="*/ 74 w 483"/>
                <a:gd name="T25" fmla="*/ 0 h 588"/>
                <a:gd name="T26" fmla="*/ 67 w 483"/>
                <a:gd name="T27" fmla="*/ 5 h 588"/>
                <a:gd name="T28" fmla="*/ 60 w 483"/>
                <a:gd name="T29" fmla="*/ 10 h 588"/>
                <a:gd name="T30" fmla="*/ 59 w 483"/>
                <a:gd name="T31" fmla="*/ 16 h 588"/>
                <a:gd name="T32" fmla="*/ 3 w 483"/>
                <a:gd name="T33" fmla="*/ 310 h 588"/>
                <a:gd name="T34" fmla="*/ 0 w 483"/>
                <a:gd name="T35" fmla="*/ 322 h 588"/>
                <a:gd name="T36" fmla="*/ 4 w 483"/>
                <a:gd name="T37" fmla="*/ 329 h 588"/>
                <a:gd name="T38" fmla="*/ 9 w 483"/>
                <a:gd name="T39" fmla="*/ 337 h 588"/>
                <a:gd name="T40" fmla="*/ 20 w 483"/>
                <a:gd name="T41" fmla="*/ 345 h 5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483" h="588">
                  <a:moveTo>
                    <a:pt x="20" y="345"/>
                  </a:moveTo>
                  <a:lnTo>
                    <a:pt x="399" y="578"/>
                  </a:lnTo>
                  <a:lnTo>
                    <a:pt x="410" y="587"/>
                  </a:lnTo>
                  <a:lnTo>
                    <a:pt x="416" y="582"/>
                  </a:lnTo>
                  <a:lnTo>
                    <a:pt x="422" y="583"/>
                  </a:lnTo>
                  <a:lnTo>
                    <a:pt x="423" y="578"/>
                  </a:lnTo>
                  <a:lnTo>
                    <a:pt x="481" y="277"/>
                  </a:lnTo>
                  <a:lnTo>
                    <a:pt x="482" y="271"/>
                  </a:lnTo>
                  <a:lnTo>
                    <a:pt x="480" y="259"/>
                  </a:lnTo>
                  <a:lnTo>
                    <a:pt x="475" y="252"/>
                  </a:lnTo>
                  <a:lnTo>
                    <a:pt x="464" y="243"/>
                  </a:lnTo>
                  <a:lnTo>
                    <a:pt x="84" y="9"/>
                  </a:lnTo>
                  <a:lnTo>
                    <a:pt x="74" y="0"/>
                  </a:lnTo>
                  <a:lnTo>
                    <a:pt x="67" y="5"/>
                  </a:lnTo>
                  <a:lnTo>
                    <a:pt x="60" y="10"/>
                  </a:lnTo>
                  <a:lnTo>
                    <a:pt x="59" y="16"/>
                  </a:lnTo>
                  <a:lnTo>
                    <a:pt x="3" y="310"/>
                  </a:lnTo>
                  <a:lnTo>
                    <a:pt x="0" y="322"/>
                  </a:lnTo>
                  <a:lnTo>
                    <a:pt x="4" y="329"/>
                  </a:lnTo>
                  <a:lnTo>
                    <a:pt x="9" y="337"/>
                  </a:lnTo>
                  <a:lnTo>
                    <a:pt x="20" y="345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60" name="Freeform 17">
              <a:extLst>
                <a:ext uri="{FF2B5EF4-FFF2-40B4-BE49-F238E27FC236}">
                  <a16:creationId xmlns:a16="http://schemas.microsoft.com/office/drawing/2014/main" id="{15109D7C-2BBF-D5BD-3813-AC8ABA9AD53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4" y="1812"/>
              <a:ext cx="634" cy="616"/>
            </a:xfrm>
            <a:custGeom>
              <a:avLst/>
              <a:gdLst>
                <a:gd name="T0" fmla="*/ 226 w 634"/>
                <a:gd name="T1" fmla="*/ 0 h 616"/>
                <a:gd name="T2" fmla="*/ 633 w 634"/>
                <a:gd name="T3" fmla="*/ 252 h 616"/>
                <a:gd name="T4" fmla="*/ 620 w 634"/>
                <a:gd name="T5" fmla="*/ 317 h 616"/>
                <a:gd name="T6" fmla="*/ 601 w 634"/>
                <a:gd name="T7" fmla="*/ 375 h 616"/>
                <a:gd name="T8" fmla="*/ 576 w 634"/>
                <a:gd name="T9" fmla="*/ 430 h 616"/>
                <a:gd name="T10" fmla="*/ 549 w 634"/>
                <a:gd name="T11" fmla="*/ 473 h 616"/>
                <a:gd name="T12" fmla="*/ 516 w 634"/>
                <a:gd name="T13" fmla="*/ 516 h 616"/>
                <a:gd name="T14" fmla="*/ 478 w 634"/>
                <a:gd name="T15" fmla="*/ 550 h 616"/>
                <a:gd name="T16" fmla="*/ 439 w 634"/>
                <a:gd name="T17" fmla="*/ 585 h 616"/>
                <a:gd name="T18" fmla="*/ 403 w 634"/>
                <a:gd name="T19" fmla="*/ 615 h 616"/>
                <a:gd name="T20" fmla="*/ 0 w 634"/>
                <a:gd name="T21" fmla="*/ 363 h 616"/>
                <a:gd name="T22" fmla="*/ 226 w 634"/>
                <a:gd name="T23" fmla="*/ 0 h 61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34" h="616">
                  <a:moveTo>
                    <a:pt x="226" y="0"/>
                  </a:moveTo>
                  <a:lnTo>
                    <a:pt x="633" y="252"/>
                  </a:lnTo>
                  <a:lnTo>
                    <a:pt x="620" y="317"/>
                  </a:lnTo>
                  <a:lnTo>
                    <a:pt x="601" y="375"/>
                  </a:lnTo>
                  <a:lnTo>
                    <a:pt x="576" y="430"/>
                  </a:lnTo>
                  <a:lnTo>
                    <a:pt x="549" y="473"/>
                  </a:lnTo>
                  <a:lnTo>
                    <a:pt x="516" y="516"/>
                  </a:lnTo>
                  <a:lnTo>
                    <a:pt x="478" y="550"/>
                  </a:lnTo>
                  <a:lnTo>
                    <a:pt x="439" y="585"/>
                  </a:lnTo>
                  <a:lnTo>
                    <a:pt x="403" y="615"/>
                  </a:lnTo>
                  <a:lnTo>
                    <a:pt x="0" y="363"/>
                  </a:lnTo>
                  <a:lnTo>
                    <a:pt x="226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61" name="Freeform 18">
              <a:extLst>
                <a:ext uri="{FF2B5EF4-FFF2-40B4-BE49-F238E27FC236}">
                  <a16:creationId xmlns:a16="http://schemas.microsoft.com/office/drawing/2014/main" id="{F1C7A9C6-07C8-C1D0-0573-56A4A1AEB2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2" y="2076"/>
              <a:ext cx="59" cy="32"/>
            </a:xfrm>
            <a:custGeom>
              <a:avLst/>
              <a:gdLst>
                <a:gd name="T0" fmla="*/ 58 w 59"/>
                <a:gd name="T1" fmla="*/ 27 h 32"/>
                <a:gd name="T2" fmla="*/ 55 w 59"/>
                <a:gd name="T3" fmla="*/ 15 h 32"/>
                <a:gd name="T4" fmla="*/ 49 w 59"/>
                <a:gd name="T5" fmla="*/ 9 h 32"/>
                <a:gd name="T6" fmla="*/ 40 w 59"/>
                <a:gd name="T7" fmla="*/ 2 h 32"/>
                <a:gd name="T8" fmla="*/ 30 w 59"/>
                <a:gd name="T9" fmla="*/ 0 h 32"/>
                <a:gd name="T10" fmla="*/ 18 w 59"/>
                <a:gd name="T11" fmla="*/ 2 h 32"/>
                <a:gd name="T12" fmla="*/ 11 w 59"/>
                <a:gd name="T13" fmla="*/ 6 h 32"/>
                <a:gd name="T14" fmla="*/ 4 w 59"/>
                <a:gd name="T15" fmla="*/ 16 h 32"/>
                <a:gd name="T16" fmla="*/ 0 w 59"/>
                <a:gd name="T17" fmla="*/ 31 h 32"/>
                <a:gd name="T18" fmla="*/ 58 w 59"/>
                <a:gd name="T19" fmla="*/ 27 h 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9" h="32">
                  <a:moveTo>
                    <a:pt x="58" y="27"/>
                  </a:moveTo>
                  <a:lnTo>
                    <a:pt x="55" y="15"/>
                  </a:lnTo>
                  <a:lnTo>
                    <a:pt x="49" y="9"/>
                  </a:lnTo>
                  <a:lnTo>
                    <a:pt x="40" y="2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11" y="6"/>
                  </a:lnTo>
                  <a:lnTo>
                    <a:pt x="4" y="16"/>
                  </a:lnTo>
                  <a:lnTo>
                    <a:pt x="0" y="31"/>
                  </a:lnTo>
                  <a:lnTo>
                    <a:pt x="58" y="27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62" name="Freeform 19">
              <a:extLst>
                <a:ext uri="{FF2B5EF4-FFF2-40B4-BE49-F238E27FC236}">
                  <a16:creationId xmlns:a16="http://schemas.microsoft.com/office/drawing/2014/main" id="{38747DCD-4ADB-6F1B-A3AB-4B2C08A98B1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9" y="2107"/>
              <a:ext cx="138" cy="239"/>
            </a:xfrm>
            <a:custGeom>
              <a:avLst/>
              <a:gdLst>
                <a:gd name="T0" fmla="*/ 56 w 138"/>
                <a:gd name="T1" fmla="*/ 238 h 239"/>
                <a:gd name="T2" fmla="*/ 56 w 138"/>
                <a:gd name="T3" fmla="*/ 238 h 239"/>
                <a:gd name="T4" fmla="*/ 74 w 138"/>
                <a:gd name="T5" fmla="*/ 205 h 239"/>
                <a:gd name="T6" fmla="*/ 87 w 138"/>
                <a:gd name="T7" fmla="*/ 178 h 239"/>
                <a:gd name="T8" fmla="*/ 100 w 138"/>
                <a:gd name="T9" fmla="*/ 145 h 239"/>
                <a:gd name="T10" fmla="*/ 117 w 138"/>
                <a:gd name="T11" fmla="*/ 117 h 239"/>
                <a:gd name="T12" fmla="*/ 123 w 138"/>
                <a:gd name="T13" fmla="*/ 89 h 239"/>
                <a:gd name="T14" fmla="*/ 131 w 138"/>
                <a:gd name="T15" fmla="*/ 54 h 239"/>
                <a:gd name="T16" fmla="*/ 137 w 138"/>
                <a:gd name="T17" fmla="*/ 24 h 239"/>
                <a:gd name="T18" fmla="*/ 131 w 138"/>
                <a:gd name="T19" fmla="*/ 0 h 239"/>
                <a:gd name="T20" fmla="*/ 70 w 138"/>
                <a:gd name="T21" fmla="*/ 5 h 239"/>
                <a:gd name="T22" fmla="*/ 73 w 138"/>
                <a:gd name="T23" fmla="*/ 23 h 239"/>
                <a:gd name="T24" fmla="*/ 67 w 138"/>
                <a:gd name="T25" fmla="*/ 48 h 239"/>
                <a:gd name="T26" fmla="*/ 63 w 138"/>
                <a:gd name="T27" fmla="*/ 70 h 239"/>
                <a:gd name="T28" fmla="*/ 58 w 138"/>
                <a:gd name="T29" fmla="*/ 93 h 239"/>
                <a:gd name="T30" fmla="*/ 42 w 138"/>
                <a:gd name="T31" fmla="*/ 120 h 239"/>
                <a:gd name="T32" fmla="*/ 29 w 138"/>
                <a:gd name="T33" fmla="*/ 147 h 239"/>
                <a:gd name="T34" fmla="*/ 17 w 138"/>
                <a:gd name="T35" fmla="*/ 175 h 239"/>
                <a:gd name="T36" fmla="*/ 0 w 138"/>
                <a:gd name="T37" fmla="*/ 203 h 239"/>
                <a:gd name="T38" fmla="*/ 56 w 138"/>
                <a:gd name="T39" fmla="*/ 238 h 23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38" h="239">
                  <a:moveTo>
                    <a:pt x="56" y="238"/>
                  </a:moveTo>
                  <a:lnTo>
                    <a:pt x="56" y="238"/>
                  </a:lnTo>
                  <a:lnTo>
                    <a:pt x="74" y="205"/>
                  </a:lnTo>
                  <a:lnTo>
                    <a:pt x="87" y="178"/>
                  </a:lnTo>
                  <a:lnTo>
                    <a:pt x="100" y="145"/>
                  </a:lnTo>
                  <a:lnTo>
                    <a:pt x="117" y="117"/>
                  </a:lnTo>
                  <a:lnTo>
                    <a:pt x="123" y="89"/>
                  </a:lnTo>
                  <a:lnTo>
                    <a:pt x="131" y="54"/>
                  </a:lnTo>
                  <a:lnTo>
                    <a:pt x="137" y="24"/>
                  </a:lnTo>
                  <a:lnTo>
                    <a:pt x="131" y="0"/>
                  </a:lnTo>
                  <a:lnTo>
                    <a:pt x="70" y="5"/>
                  </a:lnTo>
                  <a:lnTo>
                    <a:pt x="73" y="23"/>
                  </a:lnTo>
                  <a:lnTo>
                    <a:pt x="67" y="48"/>
                  </a:lnTo>
                  <a:lnTo>
                    <a:pt x="63" y="70"/>
                  </a:lnTo>
                  <a:lnTo>
                    <a:pt x="58" y="93"/>
                  </a:lnTo>
                  <a:lnTo>
                    <a:pt x="42" y="120"/>
                  </a:lnTo>
                  <a:lnTo>
                    <a:pt x="29" y="147"/>
                  </a:lnTo>
                  <a:lnTo>
                    <a:pt x="17" y="175"/>
                  </a:lnTo>
                  <a:lnTo>
                    <a:pt x="0" y="203"/>
                  </a:lnTo>
                  <a:lnTo>
                    <a:pt x="56" y="238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63" name="Freeform 20">
              <a:extLst>
                <a:ext uri="{FF2B5EF4-FFF2-40B4-BE49-F238E27FC236}">
                  <a16:creationId xmlns:a16="http://schemas.microsoft.com/office/drawing/2014/main" id="{7CF8A20F-5CA6-B8CE-ED77-F44EC7DFC6F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9" y="2314"/>
              <a:ext cx="174" cy="175"/>
            </a:xfrm>
            <a:custGeom>
              <a:avLst/>
              <a:gdLst>
                <a:gd name="T0" fmla="*/ 30 w 174"/>
                <a:gd name="T1" fmla="*/ 174 h 175"/>
                <a:gd name="T2" fmla="*/ 51 w 174"/>
                <a:gd name="T3" fmla="*/ 161 h 175"/>
                <a:gd name="T4" fmla="*/ 71 w 174"/>
                <a:gd name="T5" fmla="*/ 145 h 175"/>
                <a:gd name="T6" fmla="*/ 88 w 174"/>
                <a:gd name="T7" fmla="*/ 132 h 175"/>
                <a:gd name="T8" fmla="*/ 110 w 174"/>
                <a:gd name="T9" fmla="*/ 112 h 175"/>
                <a:gd name="T10" fmla="*/ 126 w 174"/>
                <a:gd name="T11" fmla="*/ 92 h 175"/>
                <a:gd name="T12" fmla="*/ 140 w 174"/>
                <a:gd name="T13" fmla="*/ 76 h 175"/>
                <a:gd name="T14" fmla="*/ 156 w 174"/>
                <a:gd name="T15" fmla="*/ 57 h 175"/>
                <a:gd name="T16" fmla="*/ 173 w 174"/>
                <a:gd name="T17" fmla="*/ 35 h 175"/>
                <a:gd name="T18" fmla="*/ 116 w 174"/>
                <a:gd name="T19" fmla="*/ 0 h 175"/>
                <a:gd name="T20" fmla="*/ 105 w 174"/>
                <a:gd name="T21" fmla="*/ 15 h 175"/>
                <a:gd name="T22" fmla="*/ 91 w 174"/>
                <a:gd name="T23" fmla="*/ 30 h 175"/>
                <a:gd name="T24" fmla="*/ 75 w 174"/>
                <a:gd name="T25" fmla="*/ 51 h 175"/>
                <a:gd name="T26" fmla="*/ 59 w 174"/>
                <a:gd name="T27" fmla="*/ 66 h 175"/>
                <a:gd name="T28" fmla="*/ 43 w 174"/>
                <a:gd name="T29" fmla="*/ 87 h 175"/>
                <a:gd name="T30" fmla="*/ 30 w 174"/>
                <a:gd name="T31" fmla="*/ 95 h 175"/>
                <a:gd name="T32" fmla="*/ 15 w 174"/>
                <a:gd name="T33" fmla="*/ 110 h 175"/>
                <a:gd name="T34" fmla="*/ 0 w 174"/>
                <a:gd name="T35" fmla="*/ 120 h 175"/>
                <a:gd name="T36" fmla="*/ 30 w 174"/>
                <a:gd name="T37" fmla="*/ 174 h 17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74" h="175">
                  <a:moveTo>
                    <a:pt x="30" y="174"/>
                  </a:moveTo>
                  <a:lnTo>
                    <a:pt x="51" y="161"/>
                  </a:lnTo>
                  <a:lnTo>
                    <a:pt x="71" y="145"/>
                  </a:lnTo>
                  <a:lnTo>
                    <a:pt x="88" y="132"/>
                  </a:lnTo>
                  <a:lnTo>
                    <a:pt x="110" y="112"/>
                  </a:lnTo>
                  <a:lnTo>
                    <a:pt x="126" y="92"/>
                  </a:lnTo>
                  <a:lnTo>
                    <a:pt x="140" y="76"/>
                  </a:lnTo>
                  <a:lnTo>
                    <a:pt x="156" y="57"/>
                  </a:lnTo>
                  <a:lnTo>
                    <a:pt x="173" y="35"/>
                  </a:lnTo>
                  <a:lnTo>
                    <a:pt x="116" y="0"/>
                  </a:lnTo>
                  <a:lnTo>
                    <a:pt x="105" y="15"/>
                  </a:lnTo>
                  <a:lnTo>
                    <a:pt x="91" y="30"/>
                  </a:lnTo>
                  <a:lnTo>
                    <a:pt x="75" y="51"/>
                  </a:lnTo>
                  <a:lnTo>
                    <a:pt x="59" y="66"/>
                  </a:lnTo>
                  <a:lnTo>
                    <a:pt x="43" y="87"/>
                  </a:lnTo>
                  <a:lnTo>
                    <a:pt x="30" y="95"/>
                  </a:lnTo>
                  <a:lnTo>
                    <a:pt x="15" y="110"/>
                  </a:lnTo>
                  <a:lnTo>
                    <a:pt x="0" y="120"/>
                  </a:lnTo>
                  <a:lnTo>
                    <a:pt x="30" y="174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64" name="Freeform 21">
              <a:extLst>
                <a:ext uri="{FF2B5EF4-FFF2-40B4-BE49-F238E27FC236}">
                  <a16:creationId xmlns:a16="http://schemas.microsoft.com/office/drawing/2014/main" id="{8762F018-DD53-2DE9-8B8D-5F6F53E9C83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4" y="2304"/>
              <a:ext cx="47" cy="54"/>
            </a:xfrm>
            <a:custGeom>
              <a:avLst/>
              <a:gdLst>
                <a:gd name="T0" fmla="*/ 18 w 47"/>
                <a:gd name="T1" fmla="*/ 0 h 54"/>
                <a:gd name="T2" fmla="*/ 4 w 47"/>
                <a:gd name="T3" fmla="*/ 10 h 54"/>
                <a:gd name="T4" fmla="*/ 3 w 47"/>
                <a:gd name="T5" fmla="*/ 15 h 54"/>
                <a:gd name="T6" fmla="*/ 0 w 47"/>
                <a:gd name="T7" fmla="*/ 30 h 54"/>
                <a:gd name="T8" fmla="*/ 10 w 47"/>
                <a:gd name="T9" fmla="*/ 37 h 54"/>
                <a:gd name="T10" fmla="*/ 17 w 47"/>
                <a:gd name="T11" fmla="*/ 50 h 54"/>
                <a:gd name="T12" fmla="*/ 27 w 47"/>
                <a:gd name="T13" fmla="*/ 52 h 54"/>
                <a:gd name="T14" fmla="*/ 32 w 47"/>
                <a:gd name="T15" fmla="*/ 53 h 54"/>
                <a:gd name="T16" fmla="*/ 46 w 47"/>
                <a:gd name="T17" fmla="*/ 45 h 54"/>
                <a:gd name="T18" fmla="*/ 18 w 47"/>
                <a:gd name="T19" fmla="*/ 0 h 5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7" h="54">
                  <a:moveTo>
                    <a:pt x="18" y="0"/>
                  </a:moveTo>
                  <a:lnTo>
                    <a:pt x="4" y="10"/>
                  </a:lnTo>
                  <a:lnTo>
                    <a:pt x="3" y="15"/>
                  </a:lnTo>
                  <a:lnTo>
                    <a:pt x="0" y="30"/>
                  </a:lnTo>
                  <a:lnTo>
                    <a:pt x="10" y="37"/>
                  </a:lnTo>
                  <a:lnTo>
                    <a:pt x="17" y="50"/>
                  </a:lnTo>
                  <a:lnTo>
                    <a:pt x="27" y="52"/>
                  </a:lnTo>
                  <a:lnTo>
                    <a:pt x="32" y="53"/>
                  </a:lnTo>
                  <a:lnTo>
                    <a:pt x="46" y="45"/>
                  </a:lnTo>
                  <a:lnTo>
                    <a:pt x="18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65" name="Freeform 22">
              <a:extLst>
                <a:ext uri="{FF2B5EF4-FFF2-40B4-BE49-F238E27FC236}">
                  <a16:creationId xmlns:a16="http://schemas.microsoft.com/office/drawing/2014/main" id="{E74AF7BA-5C05-86D1-EA52-1F7BF41037B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5" y="2116"/>
              <a:ext cx="63" cy="34"/>
            </a:xfrm>
            <a:custGeom>
              <a:avLst/>
              <a:gdLst>
                <a:gd name="T0" fmla="*/ 62 w 63"/>
                <a:gd name="T1" fmla="*/ 33 h 34"/>
                <a:gd name="T2" fmla="*/ 60 w 63"/>
                <a:gd name="T3" fmla="*/ 17 h 34"/>
                <a:gd name="T4" fmla="*/ 50 w 63"/>
                <a:gd name="T5" fmla="*/ 10 h 34"/>
                <a:gd name="T6" fmla="*/ 40 w 63"/>
                <a:gd name="T7" fmla="*/ 2 h 34"/>
                <a:gd name="T8" fmla="*/ 29 w 63"/>
                <a:gd name="T9" fmla="*/ 0 h 34"/>
                <a:gd name="T10" fmla="*/ 17 w 63"/>
                <a:gd name="T11" fmla="*/ 3 h 34"/>
                <a:gd name="T12" fmla="*/ 10 w 63"/>
                <a:gd name="T13" fmla="*/ 11 h 34"/>
                <a:gd name="T14" fmla="*/ 3 w 63"/>
                <a:gd name="T15" fmla="*/ 20 h 34"/>
                <a:gd name="T16" fmla="*/ 0 w 63"/>
                <a:gd name="T17" fmla="*/ 30 h 34"/>
                <a:gd name="T18" fmla="*/ 62 w 63"/>
                <a:gd name="T19" fmla="*/ 33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3" h="34">
                  <a:moveTo>
                    <a:pt x="62" y="33"/>
                  </a:moveTo>
                  <a:lnTo>
                    <a:pt x="60" y="17"/>
                  </a:lnTo>
                  <a:lnTo>
                    <a:pt x="50" y="10"/>
                  </a:lnTo>
                  <a:lnTo>
                    <a:pt x="40" y="2"/>
                  </a:lnTo>
                  <a:lnTo>
                    <a:pt x="29" y="0"/>
                  </a:lnTo>
                  <a:lnTo>
                    <a:pt x="17" y="3"/>
                  </a:lnTo>
                  <a:lnTo>
                    <a:pt x="10" y="11"/>
                  </a:lnTo>
                  <a:lnTo>
                    <a:pt x="3" y="20"/>
                  </a:lnTo>
                  <a:lnTo>
                    <a:pt x="0" y="30"/>
                  </a:lnTo>
                  <a:lnTo>
                    <a:pt x="62" y="33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66" name="Freeform 23">
              <a:extLst>
                <a:ext uri="{FF2B5EF4-FFF2-40B4-BE49-F238E27FC236}">
                  <a16:creationId xmlns:a16="http://schemas.microsoft.com/office/drawing/2014/main" id="{54BD1A06-06F4-0387-6B05-968CE2634A4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0" y="2152"/>
              <a:ext cx="137" cy="233"/>
            </a:xfrm>
            <a:custGeom>
              <a:avLst/>
              <a:gdLst>
                <a:gd name="T0" fmla="*/ 51 w 137"/>
                <a:gd name="T1" fmla="*/ 232 h 233"/>
                <a:gd name="T2" fmla="*/ 51 w 137"/>
                <a:gd name="T3" fmla="*/ 232 h 233"/>
                <a:gd name="T4" fmla="*/ 69 w 137"/>
                <a:gd name="T5" fmla="*/ 205 h 233"/>
                <a:gd name="T6" fmla="*/ 89 w 137"/>
                <a:gd name="T7" fmla="*/ 173 h 233"/>
                <a:gd name="T8" fmla="*/ 100 w 137"/>
                <a:gd name="T9" fmla="*/ 145 h 233"/>
                <a:gd name="T10" fmla="*/ 111 w 137"/>
                <a:gd name="T11" fmla="*/ 118 h 233"/>
                <a:gd name="T12" fmla="*/ 124 w 137"/>
                <a:gd name="T13" fmla="*/ 83 h 233"/>
                <a:gd name="T14" fmla="*/ 130 w 137"/>
                <a:gd name="T15" fmla="*/ 55 h 233"/>
                <a:gd name="T16" fmla="*/ 135 w 137"/>
                <a:gd name="T17" fmla="*/ 32 h 233"/>
                <a:gd name="T18" fmla="*/ 136 w 137"/>
                <a:gd name="T19" fmla="*/ 1 h 233"/>
                <a:gd name="T20" fmla="*/ 72 w 137"/>
                <a:gd name="T21" fmla="*/ 0 h 233"/>
                <a:gd name="T22" fmla="*/ 74 w 137"/>
                <a:gd name="T23" fmla="*/ 19 h 233"/>
                <a:gd name="T24" fmla="*/ 69 w 137"/>
                <a:gd name="T25" fmla="*/ 42 h 233"/>
                <a:gd name="T26" fmla="*/ 65 w 137"/>
                <a:gd name="T27" fmla="*/ 64 h 233"/>
                <a:gd name="T28" fmla="*/ 53 w 137"/>
                <a:gd name="T29" fmla="*/ 92 h 233"/>
                <a:gd name="T30" fmla="*/ 41 w 137"/>
                <a:gd name="T31" fmla="*/ 121 h 233"/>
                <a:gd name="T32" fmla="*/ 29 w 137"/>
                <a:gd name="T33" fmla="*/ 149 h 233"/>
                <a:gd name="T34" fmla="*/ 17 w 137"/>
                <a:gd name="T35" fmla="*/ 176 h 233"/>
                <a:gd name="T36" fmla="*/ 0 w 137"/>
                <a:gd name="T37" fmla="*/ 197 h 233"/>
                <a:gd name="T38" fmla="*/ 51 w 137"/>
                <a:gd name="T39" fmla="*/ 232 h 23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37" h="233">
                  <a:moveTo>
                    <a:pt x="51" y="232"/>
                  </a:moveTo>
                  <a:lnTo>
                    <a:pt x="51" y="232"/>
                  </a:lnTo>
                  <a:lnTo>
                    <a:pt x="69" y="205"/>
                  </a:lnTo>
                  <a:lnTo>
                    <a:pt x="89" y="173"/>
                  </a:lnTo>
                  <a:lnTo>
                    <a:pt x="100" y="145"/>
                  </a:lnTo>
                  <a:lnTo>
                    <a:pt x="111" y="118"/>
                  </a:lnTo>
                  <a:lnTo>
                    <a:pt x="124" y="83"/>
                  </a:lnTo>
                  <a:lnTo>
                    <a:pt x="130" y="55"/>
                  </a:lnTo>
                  <a:lnTo>
                    <a:pt x="135" y="32"/>
                  </a:lnTo>
                  <a:lnTo>
                    <a:pt x="136" y="1"/>
                  </a:lnTo>
                  <a:lnTo>
                    <a:pt x="72" y="0"/>
                  </a:lnTo>
                  <a:lnTo>
                    <a:pt x="74" y="19"/>
                  </a:lnTo>
                  <a:lnTo>
                    <a:pt x="69" y="42"/>
                  </a:lnTo>
                  <a:lnTo>
                    <a:pt x="65" y="64"/>
                  </a:lnTo>
                  <a:lnTo>
                    <a:pt x="53" y="92"/>
                  </a:lnTo>
                  <a:lnTo>
                    <a:pt x="41" y="121"/>
                  </a:lnTo>
                  <a:lnTo>
                    <a:pt x="29" y="149"/>
                  </a:lnTo>
                  <a:lnTo>
                    <a:pt x="17" y="176"/>
                  </a:lnTo>
                  <a:lnTo>
                    <a:pt x="0" y="197"/>
                  </a:lnTo>
                  <a:lnTo>
                    <a:pt x="51" y="232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67" name="Freeform 24">
              <a:extLst>
                <a:ext uri="{FF2B5EF4-FFF2-40B4-BE49-F238E27FC236}">
                  <a16:creationId xmlns:a16="http://schemas.microsoft.com/office/drawing/2014/main" id="{C68557D7-A445-FD69-4C1A-03D717E9BC0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3" y="2353"/>
              <a:ext cx="176" cy="182"/>
            </a:xfrm>
            <a:custGeom>
              <a:avLst/>
              <a:gdLst>
                <a:gd name="T0" fmla="*/ 37 w 176"/>
                <a:gd name="T1" fmla="*/ 181 h 182"/>
                <a:gd name="T2" fmla="*/ 57 w 176"/>
                <a:gd name="T3" fmla="*/ 167 h 182"/>
                <a:gd name="T4" fmla="*/ 73 w 176"/>
                <a:gd name="T5" fmla="*/ 153 h 182"/>
                <a:gd name="T6" fmla="*/ 92 w 176"/>
                <a:gd name="T7" fmla="*/ 139 h 182"/>
                <a:gd name="T8" fmla="*/ 111 w 176"/>
                <a:gd name="T9" fmla="*/ 118 h 182"/>
                <a:gd name="T10" fmla="*/ 126 w 176"/>
                <a:gd name="T11" fmla="*/ 97 h 182"/>
                <a:gd name="T12" fmla="*/ 142 w 176"/>
                <a:gd name="T13" fmla="*/ 84 h 182"/>
                <a:gd name="T14" fmla="*/ 163 w 176"/>
                <a:gd name="T15" fmla="*/ 63 h 182"/>
                <a:gd name="T16" fmla="*/ 175 w 176"/>
                <a:gd name="T17" fmla="*/ 35 h 182"/>
                <a:gd name="T18" fmla="*/ 122 w 176"/>
                <a:gd name="T19" fmla="*/ 0 h 182"/>
                <a:gd name="T20" fmla="*/ 107 w 176"/>
                <a:gd name="T21" fmla="*/ 21 h 182"/>
                <a:gd name="T22" fmla="*/ 97 w 176"/>
                <a:gd name="T23" fmla="*/ 37 h 182"/>
                <a:gd name="T24" fmla="*/ 80 w 176"/>
                <a:gd name="T25" fmla="*/ 58 h 182"/>
                <a:gd name="T26" fmla="*/ 66 w 176"/>
                <a:gd name="T27" fmla="*/ 72 h 182"/>
                <a:gd name="T28" fmla="*/ 51 w 176"/>
                <a:gd name="T29" fmla="*/ 87 h 182"/>
                <a:gd name="T30" fmla="*/ 37 w 176"/>
                <a:gd name="T31" fmla="*/ 102 h 182"/>
                <a:gd name="T32" fmla="*/ 15 w 176"/>
                <a:gd name="T33" fmla="*/ 116 h 182"/>
                <a:gd name="T34" fmla="*/ 0 w 176"/>
                <a:gd name="T35" fmla="*/ 125 h 182"/>
                <a:gd name="T36" fmla="*/ 37 w 176"/>
                <a:gd name="T37" fmla="*/ 181 h 18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76" h="182">
                  <a:moveTo>
                    <a:pt x="37" y="181"/>
                  </a:moveTo>
                  <a:lnTo>
                    <a:pt x="57" y="167"/>
                  </a:lnTo>
                  <a:lnTo>
                    <a:pt x="73" y="153"/>
                  </a:lnTo>
                  <a:lnTo>
                    <a:pt x="92" y="139"/>
                  </a:lnTo>
                  <a:lnTo>
                    <a:pt x="111" y="118"/>
                  </a:lnTo>
                  <a:lnTo>
                    <a:pt x="126" y="97"/>
                  </a:lnTo>
                  <a:lnTo>
                    <a:pt x="142" y="84"/>
                  </a:lnTo>
                  <a:lnTo>
                    <a:pt x="163" y="63"/>
                  </a:lnTo>
                  <a:lnTo>
                    <a:pt x="175" y="35"/>
                  </a:lnTo>
                  <a:lnTo>
                    <a:pt x="122" y="0"/>
                  </a:lnTo>
                  <a:lnTo>
                    <a:pt x="107" y="21"/>
                  </a:lnTo>
                  <a:lnTo>
                    <a:pt x="97" y="37"/>
                  </a:lnTo>
                  <a:lnTo>
                    <a:pt x="80" y="58"/>
                  </a:lnTo>
                  <a:lnTo>
                    <a:pt x="66" y="72"/>
                  </a:lnTo>
                  <a:lnTo>
                    <a:pt x="51" y="87"/>
                  </a:lnTo>
                  <a:lnTo>
                    <a:pt x="37" y="102"/>
                  </a:lnTo>
                  <a:lnTo>
                    <a:pt x="15" y="116"/>
                  </a:lnTo>
                  <a:lnTo>
                    <a:pt x="0" y="125"/>
                  </a:lnTo>
                  <a:lnTo>
                    <a:pt x="37" y="181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68" name="Freeform 25">
              <a:extLst>
                <a:ext uri="{FF2B5EF4-FFF2-40B4-BE49-F238E27FC236}">
                  <a16:creationId xmlns:a16="http://schemas.microsoft.com/office/drawing/2014/main" id="{EEFDB523-3727-F541-9048-019A6163375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5" y="2344"/>
              <a:ext cx="46" cy="58"/>
            </a:xfrm>
            <a:custGeom>
              <a:avLst/>
              <a:gdLst>
                <a:gd name="T0" fmla="*/ 12 w 46"/>
                <a:gd name="T1" fmla="*/ 0 h 58"/>
                <a:gd name="T2" fmla="*/ 4 w 46"/>
                <a:gd name="T3" fmla="*/ 9 h 58"/>
                <a:gd name="T4" fmla="*/ 2 w 46"/>
                <a:gd name="T5" fmla="*/ 20 h 58"/>
                <a:gd name="T6" fmla="*/ 0 w 46"/>
                <a:gd name="T7" fmla="*/ 30 h 58"/>
                <a:gd name="T8" fmla="*/ 3 w 46"/>
                <a:gd name="T9" fmla="*/ 42 h 58"/>
                <a:gd name="T10" fmla="*/ 13 w 46"/>
                <a:gd name="T11" fmla="*/ 50 h 58"/>
                <a:gd name="T12" fmla="*/ 23 w 46"/>
                <a:gd name="T13" fmla="*/ 57 h 58"/>
                <a:gd name="T14" fmla="*/ 34 w 46"/>
                <a:gd name="T15" fmla="*/ 54 h 58"/>
                <a:gd name="T16" fmla="*/ 45 w 46"/>
                <a:gd name="T17" fmla="*/ 51 h 58"/>
                <a:gd name="T18" fmla="*/ 12 w 46"/>
                <a:gd name="T19" fmla="*/ 0 h 5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6" h="58">
                  <a:moveTo>
                    <a:pt x="12" y="0"/>
                  </a:moveTo>
                  <a:lnTo>
                    <a:pt x="4" y="9"/>
                  </a:lnTo>
                  <a:lnTo>
                    <a:pt x="2" y="20"/>
                  </a:lnTo>
                  <a:lnTo>
                    <a:pt x="0" y="30"/>
                  </a:lnTo>
                  <a:lnTo>
                    <a:pt x="3" y="42"/>
                  </a:lnTo>
                  <a:lnTo>
                    <a:pt x="13" y="50"/>
                  </a:lnTo>
                  <a:lnTo>
                    <a:pt x="23" y="57"/>
                  </a:lnTo>
                  <a:lnTo>
                    <a:pt x="34" y="54"/>
                  </a:lnTo>
                  <a:lnTo>
                    <a:pt x="45" y="51"/>
                  </a:lnTo>
                  <a:lnTo>
                    <a:pt x="12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69" name="Freeform 26">
              <a:extLst>
                <a:ext uri="{FF2B5EF4-FFF2-40B4-BE49-F238E27FC236}">
                  <a16:creationId xmlns:a16="http://schemas.microsoft.com/office/drawing/2014/main" id="{C3B3EE8D-8A15-0633-306F-EF56F6EF3C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0" y="2161"/>
              <a:ext cx="63" cy="35"/>
            </a:xfrm>
            <a:custGeom>
              <a:avLst/>
              <a:gdLst>
                <a:gd name="T0" fmla="*/ 62 w 63"/>
                <a:gd name="T1" fmla="*/ 34 h 35"/>
                <a:gd name="T2" fmla="*/ 60 w 63"/>
                <a:gd name="T3" fmla="*/ 16 h 35"/>
                <a:gd name="T4" fmla="*/ 55 w 63"/>
                <a:gd name="T5" fmla="*/ 10 h 35"/>
                <a:gd name="T6" fmla="*/ 45 w 63"/>
                <a:gd name="T7" fmla="*/ 2 h 35"/>
                <a:gd name="T8" fmla="*/ 35 w 63"/>
                <a:gd name="T9" fmla="*/ 0 h 35"/>
                <a:gd name="T10" fmla="*/ 23 w 63"/>
                <a:gd name="T11" fmla="*/ 3 h 35"/>
                <a:gd name="T12" fmla="*/ 10 w 63"/>
                <a:gd name="T13" fmla="*/ 11 h 35"/>
                <a:gd name="T14" fmla="*/ 2 w 63"/>
                <a:gd name="T15" fmla="*/ 22 h 35"/>
                <a:gd name="T16" fmla="*/ 0 w 63"/>
                <a:gd name="T17" fmla="*/ 31 h 35"/>
                <a:gd name="T18" fmla="*/ 62 w 63"/>
                <a:gd name="T19" fmla="*/ 34 h 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3" h="35">
                  <a:moveTo>
                    <a:pt x="62" y="34"/>
                  </a:moveTo>
                  <a:lnTo>
                    <a:pt x="60" y="16"/>
                  </a:lnTo>
                  <a:lnTo>
                    <a:pt x="55" y="10"/>
                  </a:lnTo>
                  <a:lnTo>
                    <a:pt x="45" y="2"/>
                  </a:lnTo>
                  <a:lnTo>
                    <a:pt x="35" y="0"/>
                  </a:lnTo>
                  <a:lnTo>
                    <a:pt x="23" y="3"/>
                  </a:lnTo>
                  <a:lnTo>
                    <a:pt x="10" y="11"/>
                  </a:lnTo>
                  <a:lnTo>
                    <a:pt x="2" y="22"/>
                  </a:lnTo>
                  <a:lnTo>
                    <a:pt x="0" y="31"/>
                  </a:lnTo>
                  <a:lnTo>
                    <a:pt x="62" y="34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70" name="Freeform 27">
              <a:extLst>
                <a:ext uri="{FF2B5EF4-FFF2-40B4-BE49-F238E27FC236}">
                  <a16:creationId xmlns:a16="http://schemas.microsoft.com/office/drawing/2014/main" id="{6E784CCE-15BF-D5DE-C235-A7E04288E42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2" y="2197"/>
              <a:ext cx="131" cy="234"/>
            </a:xfrm>
            <a:custGeom>
              <a:avLst/>
              <a:gdLst>
                <a:gd name="T0" fmla="*/ 50 w 131"/>
                <a:gd name="T1" fmla="*/ 233 h 234"/>
                <a:gd name="T2" fmla="*/ 50 w 131"/>
                <a:gd name="T3" fmla="*/ 233 h 234"/>
                <a:gd name="T4" fmla="*/ 69 w 131"/>
                <a:gd name="T5" fmla="*/ 201 h 234"/>
                <a:gd name="T6" fmla="*/ 82 w 131"/>
                <a:gd name="T7" fmla="*/ 168 h 234"/>
                <a:gd name="T8" fmla="*/ 100 w 131"/>
                <a:gd name="T9" fmla="*/ 140 h 234"/>
                <a:gd name="T10" fmla="*/ 112 w 131"/>
                <a:gd name="T11" fmla="*/ 113 h 234"/>
                <a:gd name="T12" fmla="*/ 118 w 131"/>
                <a:gd name="T13" fmla="*/ 85 h 234"/>
                <a:gd name="T14" fmla="*/ 124 w 131"/>
                <a:gd name="T15" fmla="*/ 55 h 234"/>
                <a:gd name="T16" fmla="*/ 130 w 131"/>
                <a:gd name="T17" fmla="*/ 26 h 234"/>
                <a:gd name="T18" fmla="*/ 129 w 131"/>
                <a:gd name="T19" fmla="*/ 2 h 234"/>
                <a:gd name="T20" fmla="*/ 65 w 131"/>
                <a:gd name="T21" fmla="*/ 0 h 234"/>
                <a:gd name="T22" fmla="*/ 67 w 131"/>
                <a:gd name="T23" fmla="*/ 18 h 234"/>
                <a:gd name="T24" fmla="*/ 62 w 131"/>
                <a:gd name="T25" fmla="*/ 41 h 234"/>
                <a:gd name="T26" fmla="*/ 57 w 131"/>
                <a:gd name="T27" fmla="*/ 64 h 234"/>
                <a:gd name="T28" fmla="*/ 52 w 131"/>
                <a:gd name="T29" fmla="*/ 88 h 234"/>
                <a:gd name="T30" fmla="*/ 40 w 131"/>
                <a:gd name="T31" fmla="*/ 116 h 234"/>
                <a:gd name="T32" fmla="*/ 23 w 131"/>
                <a:gd name="T33" fmla="*/ 143 h 234"/>
                <a:gd name="T34" fmla="*/ 17 w 131"/>
                <a:gd name="T35" fmla="*/ 171 h 234"/>
                <a:gd name="T36" fmla="*/ 0 w 131"/>
                <a:gd name="T37" fmla="*/ 198 h 234"/>
                <a:gd name="T38" fmla="*/ 50 w 131"/>
                <a:gd name="T39" fmla="*/ 233 h 23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31" h="234">
                  <a:moveTo>
                    <a:pt x="50" y="233"/>
                  </a:moveTo>
                  <a:lnTo>
                    <a:pt x="50" y="233"/>
                  </a:lnTo>
                  <a:lnTo>
                    <a:pt x="69" y="201"/>
                  </a:lnTo>
                  <a:lnTo>
                    <a:pt x="82" y="168"/>
                  </a:lnTo>
                  <a:lnTo>
                    <a:pt x="100" y="140"/>
                  </a:lnTo>
                  <a:lnTo>
                    <a:pt x="112" y="113"/>
                  </a:lnTo>
                  <a:lnTo>
                    <a:pt x="118" y="85"/>
                  </a:lnTo>
                  <a:lnTo>
                    <a:pt x="124" y="55"/>
                  </a:lnTo>
                  <a:lnTo>
                    <a:pt x="130" y="26"/>
                  </a:lnTo>
                  <a:lnTo>
                    <a:pt x="129" y="2"/>
                  </a:lnTo>
                  <a:lnTo>
                    <a:pt x="65" y="0"/>
                  </a:lnTo>
                  <a:lnTo>
                    <a:pt x="67" y="18"/>
                  </a:lnTo>
                  <a:lnTo>
                    <a:pt x="62" y="41"/>
                  </a:lnTo>
                  <a:lnTo>
                    <a:pt x="57" y="64"/>
                  </a:lnTo>
                  <a:lnTo>
                    <a:pt x="52" y="88"/>
                  </a:lnTo>
                  <a:lnTo>
                    <a:pt x="40" y="116"/>
                  </a:lnTo>
                  <a:lnTo>
                    <a:pt x="23" y="143"/>
                  </a:lnTo>
                  <a:lnTo>
                    <a:pt x="17" y="171"/>
                  </a:lnTo>
                  <a:lnTo>
                    <a:pt x="0" y="198"/>
                  </a:lnTo>
                  <a:lnTo>
                    <a:pt x="50" y="233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71" name="Freeform 28">
              <a:extLst>
                <a:ext uri="{FF2B5EF4-FFF2-40B4-BE49-F238E27FC236}">
                  <a16:creationId xmlns:a16="http://schemas.microsoft.com/office/drawing/2014/main" id="{7A0934E8-0EFD-7142-B644-E00A04246B7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6" y="2400"/>
              <a:ext cx="174" cy="174"/>
            </a:xfrm>
            <a:custGeom>
              <a:avLst/>
              <a:gdLst>
                <a:gd name="T0" fmla="*/ 30 w 174"/>
                <a:gd name="T1" fmla="*/ 173 h 174"/>
                <a:gd name="T2" fmla="*/ 51 w 174"/>
                <a:gd name="T3" fmla="*/ 159 h 174"/>
                <a:gd name="T4" fmla="*/ 71 w 174"/>
                <a:gd name="T5" fmla="*/ 151 h 174"/>
                <a:gd name="T6" fmla="*/ 87 w 174"/>
                <a:gd name="T7" fmla="*/ 132 h 174"/>
                <a:gd name="T8" fmla="*/ 108 w 174"/>
                <a:gd name="T9" fmla="*/ 117 h 174"/>
                <a:gd name="T10" fmla="*/ 124 w 174"/>
                <a:gd name="T11" fmla="*/ 97 h 174"/>
                <a:gd name="T12" fmla="*/ 141 w 174"/>
                <a:gd name="T13" fmla="*/ 76 h 174"/>
                <a:gd name="T14" fmla="*/ 157 w 174"/>
                <a:gd name="T15" fmla="*/ 55 h 174"/>
                <a:gd name="T16" fmla="*/ 173 w 174"/>
                <a:gd name="T17" fmla="*/ 35 h 174"/>
                <a:gd name="T18" fmla="*/ 121 w 174"/>
                <a:gd name="T19" fmla="*/ 0 h 174"/>
                <a:gd name="T20" fmla="*/ 106 w 174"/>
                <a:gd name="T21" fmla="*/ 13 h 174"/>
                <a:gd name="T22" fmla="*/ 90 w 174"/>
                <a:gd name="T23" fmla="*/ 30 h 174"/>
                <a:gd name="T24" fmla="*/ 79 w 174"/>
                <a:gd name="T25" fmla="*/ 51 h 174"/>
                <a:gd name="T26" fmla="*/ 65 w 174"/>
                <a:gd name="T27" fmla="*/ 71 h 174"/>
                <a:gd name="T28" fmla="*/ 49 w 174"/>
                <a:gd name="T29" fmla="*/ 86 h 174"/>
                <a:gd name="T30" fmla="*/ 29 w 174"/>
                <a:gd name="T31" fmla="*/ 94 h 174"/>
                <a:gd name="T32" fmla="*/ 15 w 174"/>
                <a:gd name="T33" fmla="*/ 110 h 174"/>
                <a:gd name="T34" fmla="*/ 0 w 174"/>
                <a:gd name="T35" fmla="*/ 118 h 174"/>
                <a:gd name="T36" fmla="*/ 30 w 174"/>
                <a:gd name="T37" fmla="*/ 173 h 17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74" h="174">
                  <a:moveTo>
                    <a:pt x="30" y="173"/>
                  </a:moveTo>
                  <a:lnTo>
                    <a:pt x="51" y="159"/>
                  </a:lnTo>
                  <a:lnTo>
                    <a:pt x="71" y="151"/>
                  </a:lnTo>
                  <a:lnTo>
                    <a:pt x="87" y="132"/>
                  </a:lnTo>
                  <a:lnTo>
                    <a:pt x="108" y="117"/>
                  </a:lnTo>
                  <a:lnTo>
                    <a:pt x="124" y="97"/>
                  </a:lnTo>
                  <a:lnTo>
                    <a:pt x="141" y="76"/>
                  </a:lnTo>
                  <a:lnTo>
                    <a:pt x="157" y="55"/>
                  </a:lnTo>
                  <a:lnTo>
                    <a:pt x="173" y="35"/>
                  </a:lnTo>
                  <a:lnTo>
                    <a:pt x="121" y="0"/>
                  </a:lnTo>
                  <a:lnTo>
                    <a:pt x="106" y="13"/>
                  </a:lnTo>
                  <a:lnTo>
                    <a:pt x="90" y="30"/>
                  </a:lnTo>
                  <a:lnTo>
                    <a:pt x="79" y="51"/>
                  </a:lnTo>
                  <a:lnTo>
                    <a:pt x="65" y="71"/>
                  </a:lnTo>
                  <a:lnTo>
                    <a:pt x="49" y="86"/>
                  </a:lnTo>
                  <a:lnTo>
                    <a:pt x="29" y="94"/>
                  </a:lnTo>
                  <a:lnTo>
                    <a:pt x="15" y="110"/>
                  </a:lnTo>
                  <a:lnTo>
                    <a:pt x="0" y="118"/>
                  </a:lnTo>
                  <a:lnTo>
                    <a:pt x="30" y="173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72" name="Freeform 29">
              <a:extLst>
                <a:ext uri="{FF2B5EF4-FFF2-40B4-BE49-F238E27FC236}">
                  <a16:creationId xmlns:a16="http://schemas.microsoft.com/office/drawing/2014/main" id="{728DA80D-8048-5C1B-CBE4-3B879608790E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6" y="2390"/>
              <a:ext cx="41" cy="54"/>
            </a:xfrm>
            <a:custGeom>
              <a:avLst/>
              <a:gdLst>
                <a:gd name="T0" fmla="*/ 13 w 41"/>
                <a:gd name="T1" fmla="*/ 0 h 54"/>
                <a:gd name="T2" fmla="*/ 5 w 41"/>
                <a:gd name="T3" fmla="*/ 9 h 54"/>
                <a:gd name="T4" fmla="*/ 3 w 41"/>
                <a:gd name="T5" fmla="*/ 18 h 54"/>
                <a:gd name="T6" fmla="*/ 0 w 41"/>
                <a:gd name="T7" fmla="*/ 30 h 54"/>
                <a:gd name="T8" fmla="*/ 5 w 41"/>
                <a:gd name="T9" fmla="*/ 37 h 54"/>
                <a:gd name="T10" fmla="*/ 8 w 41"/>
                <a:gd name="T11" fmla="*/ 44 h 54"/>
                <a:gd name="T12" fmla="*/ 18 w 41"/>
                <a:gd name="T13" fmla="*/ 51 h 54"/>
                <a:gd name="T14" fmla="*/ 28 w 41"/>
                <a:gd name="T15" fmla="*/ 53 h 54"/>
                <a:gd name="T16" fmla="*/ 40 w 41"/>
                <a:gd name="T17" fmla="*/ 50 h 54"/>
                <a:gd name="T18" fmla="*/ 13 w 41"/>
                <a:gd name="T19" fmla="*/ 0 h 5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1" h="54">
                  <a:moveTo>
                    <a:pt x="13" y="0"/>
                  </a:moveTo>
                  <a:lnTo>
                    <a:pt x="5" y="9"/>
                  </a:lnTo>
                  <a:lnTo>
                    <a:pt x="3" y="18"/>
                  </a:lnTo>
                  <a:lnTo>
                    <a:pt x="0" y="30"/>
                  </a:lnTo>
                  <a:lnTo>
                    <a:pt x="5" y="37"/>
                  </a:lnTo>
                  <a:lnTo>
                    <a:pt x="8" y="44"/>
                  </a:lnTo>
                  <a:lnTo>
                    <a:pt x="18" y="51"/>
                  </a:lnTo>
                  <a:lnTo>
                    <a:pt x="28" y="53"/>
                  </a:lnTo>
                  <a:lnTo>
                    <a:pt x="40" y="50"/>
                  </a:lnTo>
                  <a:lnTo>
                    <a:pt x="13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73" name="Freeform 30">
              <a:extLst>
                <a:ext uri="{FF2B5EF4-FFF2-40B4-BE49-F238E27FC236}">
                  <a16:creationId xmlns:a16="http://schemas.microsoft.com/office/drawing/2014/main" id="{43E2E1F1-AE5B-855E-BE5A-A8D4890A1B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2" y="2205"/>
              <a:ext cx="62" cy="30"/>
            </a:xfrm>
            <a:custGeom>
              <a:avLst/>
              <a:gdLst>
                <a:gd name="T0" fmla="*/ 61 w 62"/>
                <a:gd name="T1" fmla="*/ 29 h 30"/>
                <a:gd name="T2" fmla="*/ 58 w 62"/>
                <a:gd name="T3" fmla="*/ 18 h 30"/>
                <a:gd name="T4" fmla="*/ 49 w 62"/>
                <a:gd name="T5" fmla="*/ 7 h 30"/>
                <a:gd name="T6" fmla="*/ 39 w 62"/>
                <a:gd name="T7" fmla="*/ 5 h 30"/>
                <a:gd name="T8" fmla="*/ 28 w 62"/>
                <a:gd name="T9" fmla="*/ 3 h 30"/>
                <a:gd name="T10" fmla="*/ 17 w 62"/>
                <a:gd name="T11" fmla="*/ 0 h 30"/>
                <a:gd name="T12" fmla="*/ 9 w 62"/>
                <a:gd name="T13" fmla="*/ 8 h 30"/>
                <a:gd name="T14" fmla="*/ 2 w 62"/>
                <a:gd name="T15" fmla="*/ 17 h 30"/>
                <a:gd name="T16" fmla="*/ 0 w 62"/>
                <a:gd name="T17" fmla="*/ 27 h 30"/>
                <a:gd name="T18" fmla="*/ 61 w 62"/>
                <a:gd name="T19" fmla="*/ 29 h 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2" h="30">
                  <a:moveTo>
                    <a:pt x="61" y="29"/>
                  </a:moveTo>
                  <a:lnTo>
                    <a:pt x="58" y="18"/>
                  </a:lnTo>
                  <a:lnTo>
                    <a:pt x="49" y="7"/>
                  </a:lnTo>
                  <a:lnTo>
                    <a:pt x="39" y="5"/>
                  </a:lnTo>
                  <a:lnTo>
                    <a:pt x="28" y="3"/>
                  </a:lnTo>
                  <a:lnTo>
                    <a:pt x="17" y="0"/>
                  </a:lnTo>
                  <a:lnTo>
                    <a:pt x="9" y="8"/>
                  </a:lnTo>
                  <a:lnTo>
                    <a:pt x="2" y="17"/>
                  </a:lnTo>
                  <a:lnTo>
                    <a:pt x="0" y="27"/>
                  </a:lnTo>
                  <a:lnTo>
                    <a:pt x="61" y="29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74" name="Freeform 31">
              <a:extLst>
                <a:ext uri="{FF2B5EF4-FFF2-40B4-BE49-F238E27FC236}">
                  <a16:creationId xmlns:a16="http://schemas.microsoft.com/office/drawing/2014/main" id="{CA225CE7-E905-D223-EB20-768FD5C0D8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8" y="2238"/>
              <a:ext cx="136" cy="234"/>
            </a:xfrm>
            <a:custGeom>
              <a:avLst/>
              <a:gdLst>
                <a:gd name="T0" fmla="*/ 57 w 136"/>
                <a:gd name="T1" fmla="*/ 233 h 234"/>
                <a:gd name="T2" fmla="*/ 57 w 136"/>
                <a:gd name="T3" fmla="*/ 233 h 234"/>
                <a:gd name="T4" fmla="*/ 69 w 136"/>
                <a:gd name="T5" fmla="*/ 204 h 234"/>
                <a:gd name="T6" fmla="*/ 86 w 136"/>
                <a:gd name="T7" fmla="*/ 172 h 234"/>
                <a:gd name="T8" fmla="*/ 99 w 136"/>
                <a:gd name="T9" fmla="*/ 144 h 234"/>
                <a:gd name="T10" fmla="*/ 110 w 136"/>
                <a:gd name="T11" fmla="*/ 115 h 234"/>
                <a:gd name="T12" fmla="*/ 124 w 136"/>
                <a:gd name="T13" fmla="*/ 83 h 234"/>
                <a:gd name="T14" fmla="*/ 130 w 136"/>
                <a:gd name="T15" fmla="*/ 54 h 234"/>
                <a:gd name="T16" fmla="*/ 135 w 136"/>
                <a:gd name="T17" fmla="*/ 30 h 234"/>
                <a:gd name="T18" fmla="*/ 134 w 136"/>
                <a:gd name="T19" fmla="*/ 0 h 234"/>
                <a:gd name="T20" fmla="*/ 71 w 136"/>
                <a:gd name="T21" fmla="*/ 0 h 234"/>
                <a:gd name="T22" fmla="*/ 73 w 136"/>
                <a:gd name="T23" fmla="*/ 17 h 234"/>
                <a:gd name="T24" fmla="*/ 68 w 136"/>
                <a:gd name="T25" fmla="*/ 41 h 234"/>
                <a:gd name="T26" fmla="*/ 63 w 136"/>
                <a:gd name="T27" fmla="*/ 64 h 234"/>
                <a:gd name="T28" fmla="*/ 51 w 136"/>
                <a:gd name="T29" fmla="*/ 92 h 234"/>
                <a:gd name="T30" fmla="*/ 41 w 136"/>
                <a:gd name="T31" fmla="*/ 121 h 234"/>
                <a:gd name="T32" fmla="*/ 29 w 136"/>
                <a:gd name="T33" fmla="*/ 147 h 234"/>
                <a:gd name="T34" fmla="*/ 16 w 136"/>
                <a:gd name="T35" fmla="*/ 175 h 234"/>
                <a:gd name="T36" fmla="*/ 0 w 136"/>
                <a:gd name="T37" fmla="*/ 197 h 234"/>
                <a:gd name="T38" fmla="*/ 57 w 136"/>
                <a:gd name="T39" fmla="*/ 233 h 23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36" h="234">
                  <a:moveTo>
                    <a:pt x="57" y="233"/>
                  </a:moveTo>
                  <a:lnTo>
                    <a:pt x="57" y="233"/>
                  </a:lnTo>
                  <a:lnTo>
                    <a:pt x="69" y="204"/>
                  </a:lnTo>
                  <a:lnTo>
                    <a:pt x="86" y="172"/>
                  </a:lnTo>
                  <a:lnTo>
                    <a:pt x="99" y="144"/>
                  </a:lnTo>
                  <a:lnTo>
                    <a:pt x="110" y="115"/>
                  </a:lnTo>
                  <a:lnTo>
                    <a:pt x="124" y="83"/>
                  </a:lnTo>
                  <a:lnTo>
                    <a:pt x="130" y="54"/>
                  </a:lnTo>
                  <a:lnTo>
                    <a:pt x="135" y="30"/>
                  </a:lnTo>
                  <a:lnTo>
                    <a:pt x="134" y="0"/>
                  </a:lnTo>
                  <a:lnTo>
                    <a:pt x="71" y="0"/>
                  </a:lnTo>
                  <a:lnTo>
                    <a:pt x="73" y="17"/>
                  </a:lnTo>
                  <a:lnTo>
                    <a:pt x="68" y="41"/>
                  </a:lnTo>
                  <a:lnTo>
                    <a:pt x="63" y="64"/>
                  </a:lnTo>
                  <a:lnTo>
                    <a:pt x="51" y="92"/>
                  </a:lnTo>
                  <a:lnTo>
                    <a:pt x="41" y="121"/>
                  </a:lnTo>
                  <a:lnTo>
                    <a:pt x="29" y="147"/>
                  </a:lnTo>
                  <a:lnTo>
                    <a:pt x="16" y="175"/>
                  </a:lnTo>
                  <a:lnTo>
                    <a:pt x="0" y="197"/>
                  </a:lnTo>
                  <a:lnTo>
                    <a:pt x="57" y="233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75" name="Freeform 32">
              <a:extLst>
                <a:ext uri="{FF2B5EF4-FFF2-40B4-BE49-F238E27FC236}">
                  <a16:creationId xmlns:a16="http://schemas.microsoft.com/office/drawing/2014/main" id="{418851D0-E38D-FBDB-3016-79DC795EE61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1" y="2439"/>
              <a:ext cx="182" cy="181"/>
            </a:xfrm>
            <a:custGeom>
              <a:avLst/>
              <a:gdLst>
                <a:gd name="T0" fmla="*/ 36 w 182"/>
                <a:gd name="T1" fmla="*/ 180 h 181"/>
                <a:gd name="T2" fmla="*/ 58 w 182"/>
                <a:gd name="T3" fmla="*/ 167 h 181"/>
                <a:gd name="T4" fmla="*/ 73 w 182"/>
                <a:gd name="T5" fmla="*/ 151 h 181"/>
                <a:gd name="T6" fmla="*/ 92 w 182"/>
                <a:gd name="T7" fmla="*/ 138 h 181"/>
                <a:gd name="T8" fmla="*/ 116 w 182"/>
                <a:gd name="T9" fmla="*/ 118 h 181"/>
                <a:gd name="T10" fmla="*/ 131 w 182"/>
                <a:gd name="T11" fmla="*/ 98 h 181"/>
                <a:gd name="T12" fmla="*/ 147 w 182"/>
                <a:gd name="T13" fmla="*/ 82 h 181"/>
                <a:gd name="T14" fmla="*/ 163 w 182"/>
                <a:gd name="T15" fmla="*/ 62 h 181"/>
                <a:gd name="T16" fmla="*/ 181 w 182"/>
                <a:gd name="T17" fmla="*/ 36 h 181"/>
                <a:gd name="T18" fmla="*/ 121 w 182"/>
                <a:gd name="T19" fmla="*/ 0 h 181"/>
                <a:gd name="T20" fmla="*/ 112 w 182"/>
                <a:gd name="T21" fmla="*/ 22 h 181"/>
                <a:gd name="T22" fmla="*/ 97 w 182"/>
                <a:gd name="T23" fmla="*/ 36 h 181"/>
                <a:gd name="T24" fmla="*/ 81 w 182"/>
                <a:gd name="T25" fmla="*/ 57 h 181"/>
                <a:gd name="T26" fmla="*/ 65 w 182"/>
                <a:gd name="T27" fmla="*/ 71 h 181"/>
                <a:gd name="T28" fmla="*/ 50 w 182"/>
                <a:gd name="T29" fmla="*/ 87 h 181"/>
                <a:gd name="T30" fmla="*/ 36 w 182"/>
                <a:gd name="T31" fmla="*/ 101 h 181"/>
                <a:gd name="T32" fmla="*/ 14 w 182"/>
                <a:gd name="T33" fmla="*/ 115 h 181"/>
                <a:gd name="T34" fmla="*/ 0 w 182"/>
                <a:gd name="T35" fmla="*/ 123 h 181"/>
                <a:gd name="T36" fmla="*/ 36 w 182"/>
                <a:gd name="T37" fmla="*/ 180 h 18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82" h="181">
                  <a:moveTo>
                    <a:pt x="36" y="180"/>
                  </a:moveTo>
                  <a:lnTo>
                    <a:pt x="58" y="167"/>
                  </a:lnTo>
                  <a:lnTo>
                    <a:pt x="73" y="151"/>
                  </a:lnTo>
                  <a:lnTo>
                    <a:pt x="92" y="138"/>
                  </a:lnTo>
                  <a:lnTo>
                    <a:pt x="116" y="118"/>
                  </a:lnTo>
                  <a:lnTo>
                    <a:pt x="131" y="98"/>
                  </a:lnTo>
                  <a:lnTo>
                    <a:pt x="147" y="82"/>
                  </a:lnTo>
                  <a:lnTo>
                    <a:pt x="163" y="62"/>
                  </a:lnTo>
                  <a:lnTo>
                    <a:pt x="181" y="36"/>
                  </a:lnTo>
                  <a:lnTo>
                    <a:pt x="121" y="0"/>
                  </a:lnTo>
                  <a:lnTo>
                    <a:pt x="112" y="22"/>
                  </a:lnTo>
                  <a:lnTo>
                    <a:pt x="97" y="36"/>
                  </a:lnTo>
                  <a:lnTo>
                    <a:pt x="81" y="57"/>
                  </a:lnTo>
                  <a:lnTo>
                    <a:pt x="65" y="71"/>
                  </a:lnTo>
                  <a:lnTo>
                    <a:pt x="50" y="87"/>
                  </a:lnTo>
                  <a:lnTo>
                    <a:pt x="36" y="101"/>
                  </a:lnTo>
                  <a:lnTo>
                    <a:pt x="14" y="115"/>
                  </a:lnTo>
                  <a:lnTo>
                    <a:pt x="0" y="123"/>
                  </a:lnTo>
                  <a:lnTo>
                    <a:pt x="36" y="18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76" name="Freeform 33">
              <a:extLst>
                <a:ext uri="{FF2B5EF4-FFF2-40B4-BE49-F238E27FC236}">
                  <a16:creationId xmlns:a16="http://schemas.microsoft.com/office/drawing/2014/main" id="{1E65FF65-6C63-44DC-B7A3-5CF68CB6A87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2" y="2428"/>
              <a:ext cx="47" cy="59"/>
            </a:xfrm>
            <a:custGeom>
              <a:avLst/>
              <a:gdLst>
                <a:gd name="T0" fmla="*/ 12 w 47"/>
                <a:gd name="T1" fmla="*/ 0 h 59"/>
                <a:gd name="T2" fmla="*/ 5 w 47"/>
                <a:gd name="T3" fmla="*/ 11 h 59"/>
                <a:gd name="T4" fmla="*/ 2 w 47"/>
                <a:gd name="T5" fmla="*/ 22 h 59"/>
                <a:gd name="T6" fmla="*/ 0 w 47"/>
                <a:gd name="T7" fmla="*/ 32 h 59"/>
                <a:gd name="T8" fmla="*/ 3 w 47"/>
                <a:gd name="T9" fmla="*/ 43 h 59"/>
                <a:gd name="T10" fmla="*/ 14 w 47"/>
                <a:gd name="T11" fmla="*/ 51 h 59"/>
                <a:gd name="T12" fmla="*/ 23 w 47"/>
                <a:gd name="T13" fmla="*/ 58 h 59"/>
                <a:gd name="T14" fmla="*/ 34 w 47"/>
                <a:gd name="T15" fmla="*/ 55 h 59"/>
                <a:gd name="T16" fmla="*/ 46 w 47"/>
                <a:gd name="T17" fmla="*/ 52 h 59"/>
                <a:gd name="T18" fmla="*/ 12 w 47"/>
                <a:gd name="T19" fmla="*/ 0 h 5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7" h="59">
                  <a:moveTo>
                    <a:pt x="12" y="0"/>
                  </a:moveTo>
                  <a:lnTo>
                    <a:pt x="5" y="11"/>
                  </a:lnTo>
                  <a:lnTo>
                    <a:pt x="2" y="22"/>
                  </a:lnTo>
                  <a:lnTo>
                    <a:pt x="0" y="32"/>
                  </a:lnTo>
                  <a:lnTo>
                    <a:pt x="3" y="43"/>
                  </a:lnTo>
                  <a:lnTo>
                    <a:pt x="14" y="51"/>
                  </a:lnTo>
                  <a:lnTo>
                    <a:pt x="23" y="58"/>
                  </a:lnTo>
                  <a:lnTo>
                    <a:pt x="34" y="55"/>
                  </a:lnTo>
                  <a:lnTo>
                    <a:pt x="46" y="52"/>
                  </a:lnTo>
                  <a:lnTo>
                    <a:pt x="12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77" name="Freeform 34">
              <a:extLst>
                <a:ext uri="{FF2B5EF4-FFF2-40B4-BE49-F238E27FC236}">
                  <a16:creationId xmlns:a16="http://schemas.microsoft.com/office/drawing/2014/main" id="{EE7AB4F9-F825-3434-3788-677F054AB8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8" y="2247"/>
              <a:ext cx="61" cy="33"/>
            </a:xfrm>
            <a:custGeom>
              <a:avLst/>
              <a:gdLst>
                <a:gd name="T0" fmla="*/ 60 w 61"/>
                <a:gd name="T1" fmla="*/ 32 h 33"/>
                <a:gd name="T2" fmla="*/ 59 w 61"/>
                <a:gd name="T3" fmla="*/ 16 h 33"/>
                <a:gd name="T4" fmla="*/ 54 w 61"/>
                <a:gd name="T5" fmla="*/ 9 h 33"/>
                <a:gd name="T6" fmla="*/ 44 w 61"/>
                <a:gd name="T7" fmla="*/ 2 h 33"/>
                <a:gd name="T8" fmla="*/ 33 w 61"/>
                <a:gd name="T9" fmla="*/ 0 h 33"/>
                <a:gd name="T10" fmla="*/ 21 w 61"/>
                <a:gd name="T11" fmla="*/ 3 h 33"/>
                <a:gd name="T12" fmla="*/ 9 w 61"/>
                <a:gd name="T13" fmla="*/ 10 h 33"/>
                <a:gd name="T14" fmla="*/ 2 w 61"/>
                <a:gd name="T15" fmla="*/ 19 h 33"/>
                <a:gd name="T16" fmla="*/ 0 w 61"/>
                <a:gd name="T17" fmla="*/ 29 h 33"/>
                <a:gd name="T18" fmla="*/ 60 w 61"/>
                <a:gd name="T19" fmla="*/ 32 h 3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1" h="33">
                  <a:moveTo>
                    <a:pt x="60" y="32"/>
                  </a:moveTo>
                  <a:lnTo>
                    <a:pt x="59" y="16"/>
                  </a:lnTo>
                  <a:lnTo>
                    <a:pt x="54" y="9"/>
                  </a:lnTo>
                  <a:lnTo>
                    <a:pt x="44" y="2"/>
                  </a:lnTo>
                  <a:lnTo>
                    <a:pt x="33" y="0"/>
                  </a:lnTo>
                  <a:lnTo>
                    <a:pt x="21" y="3"/>
                  </a:lnTo>
                  <a:lnTo>
                    <a:pt x="9" y="10"/>
                  </a:lnTo>
                  <a:lnTo>
                    <a:pt x="2" y="19"/>
                  </a:lnTo>
                  <a:lnTo>
                    <a:pt x="0" y="29"/>
                  </a:lnTo>
                  <a:lnTo>
                    <a:pt x="60" y="32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78" name="Freeform 35">
              <a:extLst>
                <a:ext uri="{FF2B5EF4-FFF2-40B4-BE49-F238E27FC236}">
                  <a16:creationId xmlns:a16="http://schemas.microsoft.com/office/drawing/2014/main" id="{971A193F-A023-B214-A696-E2B3F65465D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2" y="2282"/>
              <a:ext cx="137" cy="240"/>
            </a:xfrm>
            <a:custGeom>
              <a:avLst/>
              <a:gdLst>
                <a:gd name="T0" fmla="*/ 56 w 137"/>
                <a:gd name="T1" fmla="*/ 239 h 240"/>
                <a:gd name="T2" fmla="*/ 58 w 137"/>
                <a:gd name="T3" fmla="*/ 233 h 240"/>
                <a:gd name="T4" fmla="*/ 75 w 137"/>
                <a:gd name="T5" fmla="*/ 207 h 240"/>
                <a:gd name="T6" fmla="*/ 94 w 137"/>
                <a:gd name="T7" fmla="*/ 174 h 240"/>
                <a:gd name="T8" fmla="*/ 105 w 137"/>
                <a:gd name="T9" fmla="*/ 141 h 240"/>
                <a:gd name="T10" fmla="*/ 118 w 137"/>
                <a:gd name="T11" fmla="*/ 113 h 240"/>
                <a:gd name="T12" fmla="*/ 124 w 137"/>
                <a:gd name="T13" fmla="*/ 84 h 240"/>
                <a:gd name="T14" fmla="*/ 130 w 137"/>
                <a:gd name="T15" fmla="*/ 55 h 240"/>
                <a:gd name="T16" fmla="*/ 136 w 137"/>
                <a:gd name="T17" fmla="*/ 25 h 240"/>
                <a:gd name="T18" fmla="*/ 135 w 137"/>
                <a:gd name="T19" fmla="*/ 1 h 240"/>
                <a:gd name="T20" fmla="*/ 73 w 137"/>
                <a:gd name="T21" fmla="*/ 0 h 240"/>
                <a:gd name="T22" fmla="*/ 75 w 137"/>
                <a:gd name="T23" fmla="*/ 19 h 240"/>
                <a:gd name="T24" fmla="*/ 70 w 137"/>
                <a:gd name="T25" fmla="*/ 42 h 240"/>
                <a:gd name="T26" fmla="*/ 65 w 137"/>
                <a:gd name="T27" fmla="*/ 65 h 240"/>
                <a:gd name="T28" fmla="*/ 60 w 137"/>
                <a:gd name="T29" fmla="*/ 88 h 240"/>
                <a:gd name="T30" fmla="*/ 48 w 137"/>
                <a:gd name="T31" fmla="*/ 116 h 240"/>
                <a:gd name="T32" fmla="*/ 36 w 137"/>
                <a:gd name="T33" fmla="*/ 144 h 240"/>
                <a:gd name="T34" fmla="*/ 24 w 137"/>
                <a:gd name="T35" fmla="*/ 171 h 240"/>
                <a:gd name="T36" fmla="*/ 0 w 137"/>
                <a:gd name="T37" fmla="*/ 198 h 240"/>
                <a:gd name="T38" fmla="*/ 56 w 137"/>
                <a:gd name="T39" fmla="*/ 239 h 24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37" h="240">
                  <a:moveTo>
                    <a:pt x="56" y="239"/>
                  </a:moveTo>
                  <a:lnTo>
                    <a:pt x="58" y="233"/>
                  </a:lnTo>
                  <a:lnTo>
                    <a:pt x="75" y="207"/>
                  </a:lnTo>
                  <a:lnTo>
                    <a:pt x="94" y="174"/>
                  </a:lnTo>
                  <a:lnTo>
                    <a:pt x="105" y="141"/>
                  </a:lnTo>
                  <a:lnTo>
                    <a:pt x="118" y="113"/>
                  </a:lnTo>
                  <a:lnTo>
                    <a:pt x="124" y="84"/>
                  </a:lnTo>
                  <a:lnTo>
                    <a:pt x="130" y="55"/>
                  </a:lnTo>
                  <a:lnTo>
                    <a:pt x="136" y="25"/>
                  </a:lnTo>
                  <a:lnTo>
                    <a:pt x="135" y="1"/>
                  </a:lnTo>
                  <a:lnTo>
                    <a:pt x="73" y="0"/>
                  </a:lnTo>
                  <a:lnTo>
                    <a:pt x="75" y="19"/>
                  </a:lnTo>
                  <a:lnTo>
                    <a:pt x="70" y="42"/>
                  </a:lnTo>
                  <a:lnTo>
                    <a:pt x="65" y="65"/>
                  </a:lnTo>
                  <a:lnTo>
                    <a:pt x="60" y="88"/>
                  </a:lnTo>
                  <a:lnTo>
                    <a:pt x="48" y="116"/>
                  </a:lnTo>
                  <a:lnTo>
                    <a:pt x="36" y="144"/>
                  </a:lnTo>
                  <a:lnTo>
                    <a:pt x="24" y="171"/>
                  </a:lnTo>
                  <a:lnTo>
                    <a:pt x="0" y="198"/>
                  </a:lnTo>
                  <a:lnTo>
                    <a:pt x="56" y="239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79" name="Freeform 36">
              <a:extLst>
                <a:ext uri="{FF2B5EF4-FFF2-40B4-BE49-F238E27FC236}">
                  <a16:creationId xmlns:a16="http://schemas.microsoft.com/office/drawing/2014/main" id="{E52A82DB-C2C3-6A2A-3C2A-A46D00B7C2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3" y="2483"/>
              <a:ext cx="173" cy="177"/>
            </a:xfrm>
            <a:custGeom>
              <a:avLst/>
              <a:gdLst>
                <a:gd name="T0" fmla="*/ 36 w 173"/>
                <a:gd name="T1" fmla="*/ 176 h 177"/>
                <a:gd name="T2" fmla="*/ 52 w 173"/>
                <a:gd name="T3" fmla="*/ 162 h 177"/>
                <a:gd name="T4" fmla="*/ 72 w 173"/>
                <a:gd name="T5" fmla="*/ 148 h 177"/>
                <a:gd name="T6" fmla="*/ 88 w 173"/>
                <a:gd name="T7" fmla="*/ 133 h 177"/>
                <a:gd name="T8" fmla="*/ 108 w 173"/>
                <a:gd name="T9" fmla="*/ 119 h 177"/>
                <a:gd name="T10" fmla="*/ 125 w 173"/>
                <a:gd name="T11" fmla="*/ 98 h 177"/>
                <a:gd name="T12" fmla="*/ 142 w 173"/>
                <a:gd name="T13" fmla="*/ 79 h 177"/>
                <a:gd name="T14" fmla="*/ 156 w 173"/>
                <a:gd name="T15" fmla="*/ 57 h 177"/>
                <a:gd name="T16" fmla="*/ 172 w 173"/>
                <a:gd name="T17" fmla="*/ 42 h 177"/>
                <a:gd name="T18" fmla="*/ 116 w 173"/>
                <a:gd name="T19" fmla="*/ 0 h 177"/>
                <a:gd name="T20" fmla="*/ 107 w 173"/>
                <a:gd name="T21" fmla="*/ 16 h 177"/>
                <a:gd name="T22" fmla="*/ 90 w 173"/>
                <a:gd name="T23" fmla="*/ 36 h 177"/>
                <a:gd name="T24" fmla="*/ 75 w 173"/>
                <a:gd name="T25" fmla="*/ 52 h 177"/>
                <a:gd name="T26" fmla="*/ 58 w 173"/>
                <a:gd name="T27" fmla="*/ 73 h 177"/>
                <a:gd name="T28" fmla="*/ 44 w 173"/>
                <a:gd name="T29" fmla="*/ 87 h 177"/>
                <a:gd name="T30" fmla="*/ 28 w 173"/>
                <a:gd name="T31" fmla="*/ 102 h 177"/>
                <a:gd name="T32" fmla="*/ 19 w 173"/>
                <a:gd name="T33" fmla="*/ 112 h 177"/>
                <a:gd name="T34" fmla="*/ 0 w 173"/>
                <a:gd name="T35" fmla="*/ 120 h 177"/>
                <a:gd name="T36" fmla="*/ 36 w 173"/>
                <a:gd name="T37" fmla="*/ 176 h 17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73" h="177">
                  <a:moveTo>
                    <a:pt x="36" y="176"/>
                  </a:moveTo>
                  <a:lnTo>
                    <a:pt x="52" y="162"/>
                  </a:lnTo>
                  <a:lnTo>
                    <a:pt x="72" y="148"/>
                  </a:lnTo>
                  <a:lnTo>
                    <a:pt x="88" y="133"/>
                  </a:lnTo>
                  <a:lnTo>
                    <a:pt x="108" y="119"/>
                  </a:lnTo>
                  <a:lnTo>
                    <a:pt x="125" y="98"/>
                  </a:lnTo>
                  <a:lnTo>
                    <a:pt x="142" y="79"/>
                  </a:lnTo>
                  <a:lnTo>
                    <a:pt x="156" y="57"/>
                  </a:lnTo>
                  <a:lnTo>
                    <a:pt x="172" y="42"/>
                  </a:lnTo>
                  <a:lnTo>
                    <a:pt x="116" y="0"/>
                  </a:lnTo>
                  <a:lnTo>
                    <a:pt x="107" y="16"/>
                  </a:lnTo>
                  <a:lnTo>
                    <a:pt x="90" y="36"/>
                  </a:lnTo>
                  <a:lnTo>
                    <a:pt x="75" y="52"/>
                  </a:lnTo>
                  <a:lnTo>
                    <a:pt x="58" y="73"/>
                  </a:lnTo>
                  <a:lnTo>
                    <a:pt x="44" y="87"/>
                  </a:lnTo>
                  <a:lnTo>
                    <a:pt x="28" y="102"/>
                  </a:lnTo>
                  <a:lnTo>
                    <a:pt x="19" y="112"/>
                  </a:lnTo>
                  <a:lnTo>
                    <a:pt x="0" y="120"/>
                  </a:lnTo>
                  <a:lnTo>
                    <a:pt x="36" y="176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80" name="Freeform 37">
              <a:extLst>
                <a:ext uri="{FF2B5EF4-FFF2-40B4-BE49-F238E27FC236}">
                  <a16:creationId xmlns:a16="http://schemas.microsoft.com/office/drawing/2014/main" id="{1671C0E6-B00E-33F1-3FD4-1D487ACE2B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7" y="2475"/>
              <a:ext cx="53" cy="58"/>
            </a:xfrm>
            <a:custGeom>
              <a:avLst/>
              <a:gdLst>
                <a:gd name="T0" fmla="*/ 18 w 53"/>
                <a:gd name="T1" fmla="*/ 0 h 58"/>
                <a:gd name="T2" fmla="*/ 4 w 53"/>
                <a:gd name="T3" fmla="*/ 8 h 58"/>
                <a:gd name="T4" fmla="*/ 2 w 53"/>
                <a:gd name="T5" fmla="*/ 19 h 58"/>
                <a:gd name="T6" fmla="*/ 0 w 53"/>
                <a:gd name="T7" fmla="*/ 29 h 58"/>
                <a:gd name="T8" fmla="*/ 9 w 53"/>
                <a:gd name="T9" fmla="*/ 42 h 58"/>
                <a:gd name="T10" fmla="*/ 19 w 53"/>
                <a:gd name="T11" fmla="*/ 50 h 58"/>
                <a:gd name="T12" fmla="*/ 29 w 53"/>
                <a:gd name="T13" fmla="*/ 57 h 58"/>
                <a:gd name="T14" fmla="*/ 40 w 53"/>
                <a:gd name="T15" fmla="*/ 55 h 58"/>
                <a:gd name="T16" fmla="*/ 52 w 53"/>
                <a:gd name="T17" fmla="*/ 51 h 58"/>
                <a:gd name="T18" fmla="*/ 18 w 53"/>
                <a:gd name="T19" fmla="*/ 0 h 5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3" h="58">
                  <a:moveTo>
                    <a:pt x="18" y="0"/>
                  </a:moveTo>
                  <a:lnTo>
                    <a:pt x="4" y="8"/>
                  </a:lnTo>
                  <a:lnTo>
                    <a:pt x="2" y="19"/>
                  </a:lnTo>
                  <a:lnTo>
                    <a:pt x="0" y="29"/>
                  </a:lnTo>
                  <a:lnTo>
                    <a:pt x="9" y="42"/>
                  </a:lnTo>
                  <a:lnTo>
                    <a:pt x="19" y="50"/>
                  </a:lnTo>
                  <a:lnTo>
                    <a:pt x="29" y="57"/>
                  </a:lnTo>
                  <a:lnTo>
                    <a:pt x="40" y="55"/>
                  </a:lnTo>
                  <a:lnTo>
                    <a:pt x="52" y="51"/>
                  </a:lnTo>
                  <a:lnTo>
                    <a:pt x="18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81" name="Freeform 38">
              <a:extLst>
                <a:ext uri="{FF2B5EF4-FFF2-40B4-BE49-F238E27FC236}">
                  <a16:creationId xmlns:a16="http://schemas.microsoft.com/office/drawing/2014/main" id="{2D0455E8-B343-82CF-D280-CB7187C76299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0" y="2289"/>
              <a:ext cx="62" cy="31"/>
            </a:xfrm>
            <a:custGeom>
              <a:avLst/>
              <a:gdLst>
                <a:gd name="T0" fmla="*/ 61 w 62"/>
                <a:gd name="T1" fmla="*/ 30 h 31"/>
                <a:gd name="T2" fmla="*/ 58 w 62"/>
                <a:gd name="T3" fmla="*/ 19 h 31"/>
                <a:gd name="T4" fmla="*/ 49 w 62"/>
                <a:gd name="T5" fmla="*/ 7 h 31"/>
                <a:gd name="T6" fmla="*/ 38 w 62"/>
                <a:gd name="T7" fmla="*/ 4 h 31"/>
                <a:gd name="T8" fmla="*/ 28 w 62"/>
                <a:gd name="T9" fmla="*/ 2 h 31"/>
                <a:gd name="T10" fmla="*/ 17 w 62"/>
                <a:gd name="T11" fmla="*/ 0 h 31"/>
                <a:gd name="T12" fmla="*/ 9 w 62"/>
                <a:gd name="T13" fmla="*/ 9 h 31"/>
                <a:gd name="T14" fmla="*/ 2 w 62"/>
                <a:gd name="T15" fmla="*/ 18 h 31"/>
                <a:gd name="T16" fmla="*/ 0 w 62"/>
                <a:gd name="T17" fmla="*/ 29 h 31"/>
                <a:gd name="T18" fmla="*/ 61 w 62"/>
                <a:gd name="T19" fmla="*/ 30 h 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2" h="31">
                  <a:moveTo>
                    <a:pt x="61" y="30"/>
                  </a:moveTo>
                  <a:lnTo>
                    <a:pt x="58" y="19"/>
                  </a:lnTo>
                  <a:lnTo>
                    <a:pt x="49" y="7"/>
                  </a:lnTo>
                  <a:lnTo>
                    <a:pt x="38" y="4"/>
                  </a:lnTo>
                  <a:lnTo>
                    <a:pt x="28" y="2"/>
                  </a:lnTo>
                  <a:lnTo>
                    <a:pt x="17" y="0"/>
                  </a:lnTo>
                  <a:lnTo>
                    <a:pt x="9" y="9"/>
                  </a:lnTo>
                  <a:lnTo>
                    <a:pt x="2" y="18"/>
                  </a:lnTo>
                  <a:lnTo>
                    <a:pt x="0" y="29"/>
                  </a:lnTo>
                  <a:lnTo>
                    <a:pt x="61" y="3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82" name="Freeform 39">
              <a:extLst>
                <a:ext uri="{FF2B5EF4-FFF2-40B4-BE49-F238E27FC236}">
                  <a16:creationId xmlns:a16="http://schemas.microsoft.com/office/drawing/2014/main" id="{DB4E5E49-42C4-1E8E-EB9E-5DAB3970037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4" y="2323"/>
              <a:ext cx="137" cy="231"/>
            </a:xfrm>
            <a:custGeom>
              <a:avLst/>
              <a:gdLst>
                <a:gd name="T0" fmla="*/ 52 w 137"/>
                <a:gd name="T1" fmla="*/ 230 h 231"/>
                <a:gd name="T2" fmla="*/ 52 w 137"/>
                <a:gd name="T3" fmla="*/ 230 h 231"/>
                <a:gd name="T4" fmla="*/ 70 w 137"/>
                <a:gd name="T5" fmla="*/ 205 h 231"/>
                <a:gd name="T6" fmla="*/ 87 w 137"/>
                <a:gd name="T7" fmla="*/ 178 h 231"/>
                <a:gd name="T8" fmla="*/ 105 w 137"/>
                <a:gd name="T9" fmla="*/ 145 h 231"/>
                <a:gd name="T10" fmla="*/ 111 w 137"/>
                <a:gd name="T11" fmla="*/ 116 h 231"/>
                <a:gd name="T12" fmla="*/ 125 w 137"/>
                <a:gd name="T13" fmla="*/ 83 h 231"/>
                <a:gd name="T14" fmla="*/ 131 w 137"/>
                <a:gd name="T15" fmla="*/ 54 h 231"/>
                <a:gd name="T16" fmla="*/ 136 w 137"/>
                <a:gd name="T17" fmla="*/ 30 h 231"/>
                <a:gd name="T18" fmla="*/ 136 w 137"/>
                <a:gd name="T19" fmla="*/ 0 h 231"/>
                <a:gd name="T20" fmla="*/ 72 w 137"/>
                <a:gd name="T21" fmla="*/ 0 h 231"/>
                <a:gd name="T22" fmla="*/ 74 w 137"/>
                <a:gd name="T23" fmla="*/ 23 h 231"/>
                <a:gd name="T24" fmla="*/ 70 w 137"/>
                <a:gd name="T25" fmla="*/ 41 h 231"/>
                <a:gd name="T26" fmla="*/ 65 w 137"/>
                <a:gd name="T27" fmla="*/ 63 h 231"/>
                <a:gd name="T28" fmla="*/ 53 w 137"/>
                <a:gd name="T29" fmla="*/ 91 h 231"/>
                <a:gd name="T30" fmla="*/ 41 w 137"/>
                <a:gd name="T31" fmla="*/ 120 h 231"/>
                <a:gd name="T32" fmla="*/ 28 w 137"/>
                <a:gd name="T33" fmla="*/ 148 h 231"/>
                <a:gd name="T34" fmla="*/ 18 w 137"/>
                <a:gd name="T35" fmla="*/ 169 h 231"/>
                <a:gd name="T36" fmla="*/ 0 w 137"/>
                <a:gd name="T37" fmla="*/ 201 h 231"/>
                <a:gd name="T38" fmla="*/ 52 w 137"/>
                <a:gd name="T39" fmla="*/ 230 h 23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37" h="231">
                  <a:moveTo>
                    <a:pt x="52" y="230"/>
                  </a:moveTo>
                  <a:lnTo>
                    <a:pt x="52" y="230"/>
                  </a:lnTo>
                  <a:lnTo>
                    <a:pt x="70" y="205"/>
                  </a:lnTo>
                  <a:lnTo>
                    <a:pt x="87" y="178"/>
                  </a:lnTo>
                  <a:lnTo>
                    <a:pt x="105" y="145"/>
                  </a:lnTo>
                  <a:lnTo>
                    <a:pt x="111" y="116"/>
                  </a:lnTo>
                  <a:lnTo>
                    <a:pt x="125" y="83"/>
                  </a:lnTo>
                  <a:lnTo>
                    <a:pt x="131" y="54"/>
                  </a:lnTo>
                  <a:lnTo>
                    <a:pt x="136" y="30"/>
                  </a:lnTo>
                  <a:lnTo>
                    <a:pt x="136" y="0"/>
                  </a:lnTo>
                  <a:lnTo>
                    <a:pt x="72" y="0"/>
                  </a:lnTo>
                  <a:lnTo>
                    <a:pt x="74" y="23"/>
                  </a:lnTo>
                  <a:lnTo>
                    <a:pt x="70" y="41"/>
                  </a:lnTo>
                  <a:lnTo>
                    <a:pt x="65" y="63"/>
                  </a:lnTo>
                  <a:lnTo>
                    <a:pt x="53" y="91"/>
                  </a:lnTo>
                  <a:lnTo>
                    <a:pt x="41" y="120"/>
                  </a:lnTo>
                  <a:lnTo>
                    <a:pt x="28" y="148"/>
                  </a:lnTo>
                  <a:lnTo>
                    <a:pt x="18" y="169"/>
                  </a:lnTo>
                  <a:lnTo>
                    <a:pt x="0" y="201"/>
                  </a:lnTo>
                  <a:lnTo>
                    <a:pt x="52" y="23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83" name="Freeform 40">
              <a:extLst>
                <a:ext uri="{FF2B5EF4-FFF2-40B4-BE49-F238E27FC236}">
                  <a16:creationId xmlns:a16="http://schemas.microsoft.com/office/drawing/2014/main" id="{BA9CAC7F-25D4-290A-4EB8-30F5808B60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5" y="2529"/>
              <a:ext cx="169" cy="178"/>
            </a:xfrm>
            <a:custGeom>
              <a:avLst/>
              <a:gdLst>
                <a:gd name="T0" fmla="*/ 36 w 169"/>
                <a:gd name="T1" fmla="*/ 177 h 178"/>
                <a:gd name="T2" fmla="*/ 50 w 169"/>
                <a:gd name="T3" fmla="*/ 162 h 178"/>
                <a:gd name="T4" fmla="*/ 71 w 169"/>
                <a:gd name="T5" fmla="*/ 147 h 178"/>
                <a:gd name="T6" fmla="*/ 86 w 169"/>
                <a:gd name="T7" fmla="*/ 133 h 178"/>
                <a:gd name="T8" fmla="*/ 103 w 169"/>
                <a:gd name="T9" fmla="*/ 112 h 178"/>
                <a:gd name="T10" fmla="*/ 118 w 169"/>
                <a:gd name="T11" fmla="*/ 91 h 178"/>
                <a:gd name="T12" fmla="*/ 134 w 169"/>
                <a:gd name="T13" fmla="*/ 77 h 178"/>
                <a:gd name="T14" fmla="*/ 156 w 169"/>
                <a:gd name="T15" fmla="*/ 57 h 178"/>
                <a:gd name="T16" fmla="*/ 168 w 169"/>
                <a:gd name="T17" fmla="*/ 29 h 178"/>
                <a:gd name="T18" fmla="*/ 114 w 169"/>
                <a:gd name="T19" fmla="*/ 0 h 178"/>
                <a:gd name="T20" fmla="*/ 105 w 169"/>
                <a:gd name="T21" fmla="*/ 15 h 178"/>
                <a:gd name="T22" fmla="*/ 90 w 169"/>
                <a:gd name="T23" fmla="*/ 32 h 178"/>
                <a:gd name="T24" fmla="*/ 74 w 169"/>
                <a:gd name="T25" fmla="*/ 52 h 178"/>
                <a:gd name="T26" fmla="*/ 59 w 169"/>
                <a:gd name="T27" fmla="*/ 67 h 178"/>
                <a:gd name="T28" fmla="*/ 43 w 169"/>
                <a:gd name="T29" fmla="*/ 82 h 178"/>
                <a:gd name="T30" fmla="*/ 28 w 169"/>
                <a:gd name="T31" fmla="*/ 96 h 178"/>
                <a:gd name="T32" fmla="*/ 13 w 169"/>
                <a:gd name="T33" fmla="*/ 112 h 178"/>
                <a:gd name="T34" fmla="*/ 0 w 169"/>
                <a:gd name="T35" fmla="*/ 121 h 178"/>
                <a:gd name="T36" fmla="*/ 36 w 169"/>
                <a:gd name="T37" fmla="*/ 177 h 17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69" h="178">
                  <a:moveTo>
                    <a:pt x="36" y="177"/>
                  </a:moveTo>
                  <a:lnTo>
                    <a:pt x="50" y="162"/>
                  </a:lnTo>
                  <a:lnTo>
                    <a:pt x="71" y="147"/>
                  </a:lnTo>
                  <a:lnTo>
                    <a:pt x="86" y="133"/>
                  </a:lnTo>
                  <a:lnTo>
                    <a:pt x="103" y="112"/>
                  </a:lnTo>
                  <a:lnTo>
                    <a:pt x="118" y="91"/>
                  </a:lnTo>
                  <a:lnTo>
                    <a:pt x="134" y="77"/>
                  </a:lnTo>
                  <a:lnTo>
                    <a:pt x="156" y="57"/>
                  </a:lnTo>
                  <a:lnTo>
                    <a:pt x="168" y="29"/>
                  </a:lnTo>
                  <a:lnTo>
                    <a:pt x="114" y="0"/>
                  </a:lnTo>
                  <a:lnTo>
                    <a:pt x="105" y="15"/>
                  </a:lnTo>
                  <a:lnTo>
                    <a:pt x="90" y="32"/>
                  </a:lnTo>
                  <a:lnTo>
                    <a:pt x="74" y="52"/>
                  </a:lnTo>
                  <a:lnTo>
                    <a:pt x="59" y="67"/>
                  </a:lnTo>
                  <a:lnTo>
                    <a:pt x="43" y="82"/>
                  </a:lnTo>
                  <a:lnTo>
                    <a:pt x="28" y="96"/>
                  </a:lnTo>
                  <a:lnTo>
                    <a:pt x="13" y="112"/>
                  </a:lnTo>
                  <a:lnTo>
                    <a:pt x="0" y="121"/>
                  </a:lnTo>
                  <a:lnTo>
                    <a:pt x="36" y="177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84" name="Freeform 41">
              <a:extLst>
                <a:ext uri="{FF2B5EF4-FFF2-40B4-BE49-F238E27FC236}">
                  <a16:creationId xmlns:a16="http://schemas.microsoft.com/office/drawing/2014/main" id="{5E027CCC-2F86-7C7F-7AA4-0F3203D295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0" y="2513"/>
              <a:ext cx="47" cy="62"/>
            </a:xfrm>
            <a:custGeom>
              <a:avLst/>
              <a:gdLst>
                <a:gd name="T0" fmla="*/ 12 w 47"/>
                <a:gd name="T1" fmla="*/ 0 h 62"/>
                <a:gd name="T2" fmla="*/ 3 w 47"/>
                <a:gd name="T3" fmla="*/ 15 h 62"/>
                <a:gd name="T4" fmla="*/ 2 w 47"/>
                <a:gd name="T5" fmla="*/ 21 h 62"/>
                <a:gd name="T6" fmla="*/ 0 w 47"/>
                <a:gd name="T7" fmla="*/ 30 h 62"/>
                <a:gd name="T8" fmla="*/ 3 w 47"/>
                <a:gd name="T9" fmla="*/ 43 h 62"/>
                <a:gd name="T10" fmla="*/ 10 w 47"/>
                <a:gd name="T11" fmla="*/ 56 h 62"/>
                <a:gd name="T12" fmla="*/ 22 w 47"/>
                <a:gd name="T13" fmla="*/ 59 h 62"/>
                <a:gd name="T14" fmla="*/ 32 w 47"/>
                <a:gd name="T15" fmla="*/ 61 h 62"/>
                <a:gd name="T16" fmla="*/ 46 w 47"/>
                <a:gd name="T17" fmla="*/ 52 h 62"/>
                <a:gd name="T18" fmla="*/ 12 w 47"/>
                <a:gd name="T19" fmla="*/ 0 h 6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7" h="62">
                  <a:moveTo>
                    <a:pt x="12" y="0"/>
                  </a:moveTo>
                  <a:lnTo>
                    <a:pt x="3" y="15"/>
                  </a:lnTo>
                  <a:lnTo>
                    <a:pt x="2" y="21"/>
                  </a:lnTo>
                  <a:lnTo>
                    <a:pt x="0" y="30"/>
                  </a:lnTo>
                  <a:lnTo>
                    <a:pt x="3" y="43"/>
                  </a:lnTo>
                  <a:lnTo>
                    <a:pt x="10" y="56"/>
                  </a:lnTo>
                  <a:lnTo>
                    <a:pt x="22" y="59"/>
                  </a:lnTo>
                  <a:lnTo>
                    <a:pt x="32" y="61"/>
                  </a:lnTo>
                  <a:lnTo>
                    <a:pt x="46" y="52"/>
                  </a:lnTo>
                  <a:lnTo>
                    <a:pt x="12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85" name="Freeform 42">
              <a:extLst>
                <a:ext uri="{FF2B5EF4-FFF2-40B4-BE49-F238E27FC236}">
                  <a16:creationId xmlns:a16="http://schemas.microsoft.com/office/drawing/2014/main" id="{63896FEE-84DA-F83F-3FDC-A390CFC28C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3" y="2331"/>
              <a:ext cx="69" cy="36"/>
            </a:xfrm>
            <a:custGeom>
              <a:avLst/>
              <a:gdLst>
                <a:gd name="T0" fmla="*/ 68 w 69"/>
                <a:gd name="T1" fmla="*/ 35 h 36"/>
                <a:gd name="T2" fmla="*/ 61 w 69"/>
                <a:gd name="T3" fmla="*/ 17 h 36"/>
                <a:gd name="T4" fmla="*/ 56 w 69"/>
                <a:gd name="T5" fmla="*/ 11 h 36"/>
                <a:gd name="T6" fmla="*/ 47 w 69"/>
                <a:gd name="T7" fmla="*/ 3 h 36"/>
                <a:gd name="T8" fmla="*/ 36 w 69"/>
                <a:gd name="T9" fmla="*/ 0 h 36"/>
                <a:gd name="T10" fmla="*/ 24 w 69"/>
                <a:gd name="T11" fmla="*/ 4 h 36"/>
                <a:gd name="T12" fmla="*/ 11 w 69"/>
                <a:gd name="T13" fmla="*/ 11 h 36"/>
                <a:gd name="T14" fmla="*/ 2 w 69"/>
                <a:gd name="T15" fmla="*/ 21 h 36"/>
                <a:gd name="T16" fmla="*/ 0 w 69"/>
                <a:gd name="T17" fmla="*/ 31 h 36"/>
                <a:gd name="T18" fmla="*/ 68 w 69"/>
                <a:gd name="T19" fmla="*/ 35 h 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9" h="36">
                  <a:moveTo>
                    <a:pt x="68" y="35"/>
                  </a:moveTo>
                  <a:lnTo>
                    <a:pt x="61" y="17"/>
                  </a:lnTo>
                  <a:lnTo>
                    <a:pt x="56" y="11"/>
                  </a:lnTo>
                  <a:lnTo>
                    <a:pt x="47" y="3"/>
                  </a:lnTo>
                  <a:lnTo>
                    <a:pt x="36" y="0"/>
                  </a:lnTo>
                  <a:lnTo>
                    <a:pt x="24" y="4"/>
                  </a:lnTo>
                  <a:lnTo>
                    <a:pt x="11" y="11"/>
                  </a:lnTo>
                  <a:lnTo>
                    <a:pt x="2" y="21"/>
                  </a:lnTo>
                  <a:lnTo>
                    <a:pt x="0" y="31"/>
                  </a:lnTo>
                  <a:lnTo>
                    <a:pt x="68" y="35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86" name="Freeform 43">
              <a:extLst>
                <a:ext uri="{FF2B5EF4-FFF2-40B4-BE49-F238E27FC236}">
                  <a16:creationId xmlns:a16="http://schemas.microsoft.com/office/drawing/2014/main" id="{3EE1CE97-513C-024A-DC4B-C525850E278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6" y="2367"/>
              <a:ext cx="136" cy="234"/>
            </a:xfrm>
            <a:custGeom>
              <a:avLst/>
              <a:gdLst>
                <a:gd name="T0" fmla="*/ 51 w 136"/>
                <a:gd name="T1" fmla="*/ 233 h 234"/>
                <a:gd name="T2" fmla="*/ 51 w 136"/>
                <a:gd name="T3" fmla="*/ 233 h 234"/>
                <a:gd name="T4" fmla="*/ 68 w 136"/>
                <a:gd name="T5" fmla="*/ 206 h 234"/>
                <a:gd name="T6" fmla="*/ 87 w 136"/>
                <a:gd name="T7" fmla="*/ 174 h 234"/>
                <a:gd name="T8" fmla="*/ 98 w 136"/>
                <a:gd name="T9" fmla="*/ 146 h 234"/>
                <a:gd name="T10" fmla="*/ 111 w 136"/>
                <a:gd name="T11" fmla="*/ 113 h 234"/>
                <a:gd name="T12" fmla="*/ 117 w 136"/>
                <a:gd name="T13" fmla="*/ 84 h 234"/>
                <a:gd name="T14" fmla="*/ 123 w 136"/>
                <a:gd name="T15" fmla="*/ 56 h 234"/>
                <a:gd name="T16" fmla="*/ 130 w 136"/>
                <a:gd name="T17" fmla="*/ 26 h 234"/>
                <a:gd name="T18" fmla="*/ 135 w 136"/>
                <a:gd name="T19" fmla="*/ 3 h 234"/>
                <a:gd name="T20" fmla="*/ 65 w 136"/>
                <a:gd name="T21" fmla="*/ 0 h 234"/>
                <a:gd name="T22" fmla="*/ 67 w 136"/>
                <a:gd name="T23" fmla="*/ 17 h 234"/>
                <a:gd name="T24" fmla="*/ 61 w 136"/>
                <a:gd name="T25" fmla="*/ 42 h 234"/>
                <a:gd name="T26" fmla="*/ 57 w 136"/>
                <a:gd name="T27" fmla="*/ 64 h 234"/>
                <a:gd name="T28" fmla="*/ 51 w 136"/>
                <a:gd name="T29" fmla="*/ 93 h 234"/>
                <a:gd name="T30" fmla="*/ 39 w 136"/>
                <a:gd name="T31" fmla="*/ 122 h 234"/>
                <a:gd name="T32" fmla="*/ 29 w 136"/>
                <a:gd name="T33" fmla="*/ 144 h 234"/>
                <a:gd name="T34" fmla="*/ 17 w 136"/>
                <a:gd name="T35" fmla="*/ 171 h 234"/>
                <a:gd name="T36" fmla="*/ 0 w 136"/>
                <a:gd name="T37" fmla="*/ 199 h 234"/>
                <a:gd name="T38" fmla="*/ 51 w 136"/>
                <a:gd name="T39" fmla="*/ 233 h 23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36" h="234">
                  <a:moveTo>
                    <a:pt x="51" y="233"/>
                  </a:moveTo>
                  <a:lnTo>
                    <a:pt x="51" y="233"/>
                  </a:lnTo>
                  <a:lnTo>
                    <a:pt x="68" y="206"/>
                  </a:lnTo>
                  <a:lnTo>
                    <a:pt x="87" y="174"/>
                  </a:lnTo>
                  <a:lnTo>
                    <a:pt x="98" y="146"/>
                  </a:lnTo>
                  <a:lnTo>
                    <a:pt x="111" y="113"/>
                  </a:lnTo>
                  <a:lnTo>
                    <a:pt x="117" y="84"/>
                  </a:lnTo>
                  <a:lnTo>
                    <a:pt x="123" y="56"/>
                  </a:lnTo>
                  <a:lnTo>
                    <a:pt x="130" y="26"/>
                  </a:lnTo>
                  <a:lnTo>
                    <a:pt x="135" y="3"/>
                  </a:lnTo>
                  <a:lnTo>
                    <a:pt x="65" y="0"/>
                  </a:lnTo>
                  <a:lnTo>
                    <a:pt x="67" y="17"/>
                  </a:lnTo>
                  <a:lnTo>
                    <a:pt x="61" y="42"/>
                  </a:lnTo>
                  <a:lnTo>
                    <a:pt x="57" y="64"/>
                  </a:lnTo>
                  <a:lnTo>
                    <a:pt x="51" y="93"/>
                  </a:lnTo>
                  <a:lnTo>
                    <a:pt x="39" y="122"/>
                  </a:lnTo>
                  <a:lnTo>
                    <a:pt x="29" y="144"/>
                  </a:lnTo>
                  <a:lnTo>
                    <a:pt x="17" y="171"/>
                  </a:lnTo>
                  <a:lnTo>
                    <a:pt x="0" y="199"/>
                  </a:lnTo>
                  <a:lnTo>
                    <a:pt x="51" y="233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87" name="Freeform 44">
              <a:extLst>
                <a:ext uri="{FF2B5EF4-FFF2-40B4-BE49-F238E27FC236}">
                  <a16:creationId xmlns:a16="http://schemas.microsoft.com/office/drawing/2014/main" id="{B4313114-F6D9-FB2F-501B-BBC81430AF9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9" y="2570"/>
              <a:ext cx="176" cy="181"/>
            </a:xfrm>
            <a:custGeom>
              <a:avLst/>
              <a:gdLst>
                <a:gd name="T0" fmla="*/ 36 w 176"/>
                <a:gd name="T1" fmla="*/ 180 h 181"/>
                <a:gd name="T2" fmla="*/ 57 w 176"/>
                <a:gd name="T3" fmla="*/ 167 h 181"/>
                <a:gd name="T4" fmla="*/ 73 w 176"/>
                <a:gd name="T5" fmla="*/ 145 h 181"/>
                <a:gd name="T6" fmla="*/ 88 w 176"/>
                <a:gd name="T7" fmla="*/ 137 h 181"/>
                <a:gd name="T8" fmla="*/ 110 w 176"/>
                <a:gd name="T9" fmla="*/ 117 h 181"/>
                <a:gd name="T10" fmla="*/ 125 w 176"/>
                <a:gd name="T11" fmla="*/ 97 h 181"/>
                <a:gd name="T12" fmla="*/ 142 w 176"/>
                <a:gd name="T13" fmla="*/ 76 h 181"/>
                <a:gd name="T14" fmla="*/ 157 w 176"/>
                <a:gd name="T15" fmla="*/ 61 h 181"/>
                <a:gd name="T16" fmla="*/ 175 w 176"/>
                <a:gd name="T17" fmla="*/ 35 h 181"/>
                <a:gd name="T18" fmla="*/ 122 w 176"/>
                <a:gd name="T19" fmla="*/ 0 h 181"/>
                <a:gd name="T20" fmla="*/ 106 w 176"/>
                <a:gd name="T21" fmla="*/ 20 h 181"/>
                <a:gd name="T22" fmla="*/ 96 w 176"/>
                <a:gd name="T23" fmla="*/ 36 h 181"/>
                <a:gd name="T24" fmla="*/ 81 w 176"/>
                <a:gd name="T25" fmla="*/ 57 h 181"/>
                <a:gd name="T26" fmla="*/ 66 w 176"/>
                <a:gd name="T27" fmla="*/ 71 h 181"/>
                <a:gd name="T28" fmla="*/ 49 w 176"/>
                <a:gd name="T29" fmla="*/ 87 h 181"/>
                <a:gd name="T30" fmla="*/ 35 w 176"/>
                <a:gd name="T31" fmla="*/ 101 h 181"/>
                <a:gd name="T32" fmla="*/ 15 w 176"/>
                <a:gd name="T33" fmla="*/ 115 h 181"/>
                <a:gd name="T34" fmla="*/ 0 w 176"/>
                <a:gd name="T35" fmla="*/ 123 h 181"/>
                <a:gd name="T36" fmla="*/ 36 w 176"/>
                <a:gd name="T37" fmla="*/ 180 h 18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76" h="181">
                  <a:moveTo>
                    <a:pt x="36" y="180"/>
                  </a:moveTo>
                  <a:lnTo>
                    <a:pt x="57" y="167"/>
                  </a:lnTo>
                  <a:lnTo>
                    <a:pt x="73" y="145"/>
                  </a:lnTo>
                  <a:lnTo>
                    <a:pt x="88" y="137"/>
                  </a:lnTo>
                  <a:lnTo>
                    <a:pt x="110" y="117"/>
                  </a:lnTo>
                  <a:lnTo>
                    <a:pt x="125" y="97"/>
                  </a:lnTo>
                  <a:lnTo>
                    <a:pt x="142" y="76"/>
                  </a:lnTo>
                  <a:lnTo>
                    <a:pt x="157" y="61"/>
                  </a:lnTo>
                  <a:lnTo>
                    <a:pt x="175" y="35"/>
                  </a:lnTo>
                  <a:lnTo>
                    <a:pt x="122" y="0"/>
                  </a:lnTo>
                  <a:lnTo>
                    <a:pt x="106" y="20"/>
                  </a:lnTo>
                  <a:lnTo>
                    <a:pt x="96" y="36"/>
                  </a:lnTo>
                  <a:lnTo>
                    <a:pt x="81" y="57"/>
                  </a:lnTo>
                  <a:lnTo>
                    <a:pt x="66" y="71"/>
                  </a:lnTo>
                  <a:lnTo>
                    <a:pt x="49" y="87"/>
                  </a:lnTo>
                  <a:lnTo>
                    <a:pt x="35" y="101"/>
                  </a:lnTo>
                  <a:lnTo>
                    <a:pt x="15" y="115"/>
                  </a:lnTo>
                  <a:lnTo>
                    <a:pt x="0" y="123"/>
                  </a:lnTo>
                  <a:lnTo>
                    <a:pt x="36" y="18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88" name="Freeform 45">
              <a:extLst>
                <a:ext uri="{FF2B5EF4-FFF2-40B4-BE49-F238E27FC236}">
                  <a16:creationId xmlns:a16="http://schemas.microsoft.com/office/drawing/2014/main" id="{AF60E60A-FB33-386F-FCCA-FB7A0B7ECF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7" y="2559"/>
              <a:ext cx="50" cy="59"/>
            </a:xfrm>
            <a:custGeom>
              <a:avLst/>
              <a:gdLst>
                <a:gd name="T0" fmla="*/ 16 w 50"/>
                <a:gd name="T1" fmla="*/ 0 h 59"/>
                <a:gd name="T2" fmla="*/ 7 w 50"/>
                <a:gd name="T3" fmla="*/ 10 h 59"/>
                <a:gd name="T4" fmla="*/ 0 w 50"/>
                <a:gd name="T5" fmla="*/ 20 h 59"/>
                <a:gd name="T6" fmla="*/ 3 w 50"/>
                <a:gd name="T7" fmla="*/ 31 h 59"/>
                <a:gd name="T8" fmla="*/ 6 w 50"/>
                <a:gd name="T9" fmla="*/ 44 h 59"/>
                <a:gd name="T10" fmla="*/ 16 w 50"/>
                <a:gd name="T11" fmla="*/ 51 h 59"/>
                <a:gd name="T12" fmla="*/ 24 w 50"/>
                <a:gd name="T13" fmla="*/ 58 h 59"/>
                <a:gd name="T14" fmla="*/ 37 w 50"/>
                <a:gd name="T15" fmla="*/ 55 h 59"/>
                <a:gd name="T16" fmla="*/ 49 w 50"/>
                <a:gd name="T17" fmla="*/ 53 h 59"/>
                <a:gd name="T18" fmla="*/ 16 w 50"/>
                <a:gd name="T19" fmla="*/ 0 h 5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0" h="59">
                  <a:moveTo>
                    <a:pt x="16" y="0"/>
                  </a:moveTo>
                  <a:lnTo>
                    <a:pt x="7" y="10"/>
                  </a:lnTo>
                  <a:lnTo>
                    <a:pt x="0" y="20"/>
                  </a:lnTo>
                  <a:lnTo>
                    <a:pt x="3" y="31"/>
                  </a:lnTo>
                  <a:lnTo>
                    <a:pt x="6" y="44"/>
                  </a:lnTo>
                  <a:lnTo>
                    <a:pt x="16" y="51"/>
                  </a:lnTo>
                  <a:lnTo>
                    <a:pt x="24" y="58"/>
                  </a:lnTo>
                  <a:lnTo>
                    <a:pt x="37" y="55"/>
                  </a:lnTo>
                  <a:lnTo>
                    <a:pt x="49" y="53"/>
                  </a:lnTo>
                  <a:lnTo>
                    <a:pt x="16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89" name="Freeform 46">
              <a:extLst>
                <a:ext uri="{FF2B5EF4-FFF2-40B4-BE49-F238E27FC236}">
                  <a16:creationId xmlns:a16="http://schemas.microsoft.com/office/drawing/2014/main" id="{F3E9820F-CBCA-4079-B075-7A38CE875F5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5" y="2377"/>
              <a:ext cx="63" cy="31"/>
            </a:xfrm>
            <a:custGeom>
              <a:avLst/>
              <a:gdLst>
                <a:gd name="T0" fmla="*/ 62 w 63"/>
                <a:gd name="T1" fmla="*/ 29 h 31"/>
                <a:gd name="T2" fmla="*/ 61 w 63"/>
                <a:gd name="T3" fmla="*/ 17 h 31"/>
                <a:gd name="T4" fmla="*/ 51 w 63"/>
                <a:gd name="T5" fmla="*/ 9 h 31"/>
                <a:gd name="T6" fmla="*/ 41 w 63"/>
                <a:gd name="T7" fmla="*/ 2 h 31"/>
                <a:gd name="T8" fmla="*/ 30 w 63"/>
                <a:gd name="T9" fmla="*/ 0 h 31"/>
                <a:gd name="T10" fmla="*/ 17 w 63"/>
                <a:gd name="T11" fmla="*/ 2 h 31"/>
                <a:gd name="T12" fmla="*/ 9 w 63"/>
                <a:gd name="T13" fmla="*/ 11 h 31"/>
                <a:gd name="T14" fmla="*/ 3 w 63"/>
                <a:gd name="T15" fmla="*/ 16 h 31"/>
                <a:gd name="T16" fmla="*/ 0 w 63"/>
                <a:gd name="T17" fmla="*/ 30 h 31"/>
                <a:gd name="T18" fmla="*/ 62 w 63"/>
                <a:gd name="T19" fmla="*/ 29 h 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3" h="31">
                  <a:moveTo>
                    <a:pt x="62" y="29"/>
                  </a:moveTo>
                  <a:lnTo>
                    <a:pt x="61" y="17"/>
                  </a:lnTo>
                  <a:lnTo>
                    <a:pt x="51" y="9"/>
                  </a:lnTo>
                  <a:lnTo>
                    <a:pt x="41" y="2"/>
                  </a:lnTo>
                  <a:lnTo>
                    <a:pt x="30" y="0"/>
                  </a:lnTo>
                  <a:lnTo>
                    <a:pt x="17" y="2"/>
                  </a:lnTo>
                  <a:lnTo>
                    <a:pt x="9" y="11"/>
                  </a:lnTo>
                  <a:lnTo>
                    <a:pt x="3" y="16"/>
                  </a:lnTo>
                  <a:lnTo>
                    <a:pt x="0" y="30"/>
                  </a:lnTo>
                  <a:lnTo>
                    <a:pt x="62" y="29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90" name="Freeform 47">
              <a:extLst>
                <a:ext uri="{FF2B5EF4-FFF2-40B4-BE49-F238E27FC236}">
                  <a16:creationId xmlns:a16="http://schemas.microsoft.com/office/drawing/2014/main" id="{1265F658-6BDE-CDAC-2F64-C8C1CC5AA93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1" y="2409"/>
              <a:ext cx="137" cy="238"/>
            </a:xfrm>
            <a:custGeom>
              <a:avLst/>
              <a:gdLst>
                <a:gd name="T0" fmla="*/ 57 w 137"/>
                <a:gd name="T1" fmla="*/ 237 h 238"/>
                <a:gd name="T2" fmla="*/ 57 w 137"/>
                <a:gd name="T3" fmla="*/ 237 h 238"/>
                <a:gd name="T4" fmla="*/ 75 w 137"/>
                <a:gd name="T5" fmla="*/ 205 h 238"/>
                <a:gd name="T6" fmla="*/ 93 w 137"/>
                <a:gd name="T7" fmla="*/ 179 h 238"/>
                <a:gd name="T8" fmla="*/ 105 w 137"/>
                <a:gd name="T9" fmla="*/ 144 h 238"/>
                <a:gd name="T10" fmla="*/ 117 w 137"/>
                <a:gd name="T11" fmla="*/ 117 h 238"/>
                <a:gd name="T12" fmla="*/ 123 w 137"/>
                <a:gd name="T13" fmla="*/ 88 h 238"/>
                <a:gd name="T14" fmla="*/ 129 w 137"/>
                <a:gd name="T15" fmla="*/ 59 h 238"/>
                <a:gd name="T16" fmla="*/ 135 w 137"/>
                <a:gd name="T17" fmla="*/ 30 h 238"/>
                <a:gd name="T18" fmla="*/ 136 w 137"/>
                <a:gd name="T19" fmla="*/ 0 h 238"/>
                <a:gd name="T20" fmla="*/ 71 w 137"/>
                <a:gd name="T21" fmla="*/ 4 h 238"/>
                <a:gd name="T22" fmla="*/ 73 w 137"/>
                <a:gd name="T23" fmla="*/ 23 h 238"/>
                <a:gd name="T24" fmla="*/ 68 w 137"/>
                <a:gd name="T25" fmla="*/ 46 h 238"/>
                <a:gd name="T26" fmla="*/ 63 w 137"/>
                <a:gd name="T27" fmla="*/ 69 h 238"/>
                <a:gd name="T28" fmla="*/ 59 w 137"/>
                <a:gd name="T29" fmla="*/ 91 h 238"/>
                <a:gd name="T30" fmla="*/ 46 w 137"/>
                <a:gd name="T31" fmla="*/ 121 h 238"/>
                <a:gd name="T32" fmla="*/ 35 w 137"/>
                <a:gd name="T33" fmla="*/ 148 h 238"/>
                <a:gd name="T34" fmla="*/ 18 w 137"/>
                <a:gd name="T35" fmla="*/ 167 h 238"/>
                <a:gd name="T36" fmla="*/ 0 w 137"/>
                <a:gd name="T37" fmla="*/ 202 h 238"/>
                <a:gd name="T38" fmla="*/ 57 w 137"/>
                <a:gd name="T39" fmla="*/ 237 h 23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37" h="238">
                  <a:moveTo>
                    <a:pt x="57" y="237"/>
                  </a:moveTo>
                  <a:lnTo>
                    <a:pt x="57" y="237"/>
                  </a:lnTo>
                  <a:lnTo>
                    <a:pt x="75" y="205"/>
                  </a:lnTo>
                  <a:lnTo>
                    <a:pt x="93" y="179"/>
                  </a:lnTo>
                  <a:lnTo>
                    <a:pt x="105" y="144"/>
                  </a:lnTo>
                  <a:lnTo>
                    <a:pt x="117" y="117"/>
                  </a:lnTo>
                  <a:lnTo>
                    <a:pt x="123" y="88"/>
                  </a:lnTo>
                  <a:lnTo>
                    <a:pt x="129" y="59"/>
                  </a:lnTo>
                  <a:lnTo>
                    <a:pt x="135" y="30"/>
                  </a:lnTo>
                  <a:lnTo>
                    <a:pt x="136" y="0"/>
                  </a:lnTo>
                  <a:lnTo>
                    <a:pt x="71" y="4"/>
                  </a:lnTo>
                  <a:lnTo>
                    <a:pt x="73" y="23"/>
                  </a:lnTo>
                  <a:lnTo>
                    <a:pt x="68" y="46"/>
                  </a:lnTo>
                  <a:lnTo>
                    <a:pt x="63" y="69"/>
                  </a:lnTo>
                  <a:lnTo>
                    <a:pt x="59" y="91"/>
                  </a:lnTo>
                  <a:lnTo>
                    <a:pt x="46" y="121"/>
                  </a:lnTo>
                  <a:lnTo>
                    <a:pt x="35" y="148"/>
                  </a:lnTo>
                  <a:lnTo>
                    <a:pt x="18" y="167"/>
                  </a:lnTo>
                  <a:lnTo>
                    <a:pt x="0" y="202"/>
                  </a:lnTo>
                  <a:lnTo>
                    <a:pt x="57" y="237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91" name="Freeform 48">
              <a:extLst>
                <a:ext uri="{FF2B5EF4-FFF2-40B4-BE49-F238E27FC236}">
                  <a16:creationId xmlns:a16="http://schemas.microsoft.com/office/drawing/2014/main" id="{A1CE3962-ADB2-30C1-7F65-BBF35867DD0E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1" y="2615"/>
              <a:ext cx="175" cy="175"/>
            </a:xfrm>
            <a:custGeom>
              <a:avLst/>
              <a:gdLst>
                <a:gd name="T0" fmla="*/ 36 w 175"/>
                <a:gd name="T1" fmla="*/ 174 h 175"/>
                <a:gd name="T2" fmla="*/ 57 w 175"/>
                <a:gd name="T3" fmla="*/ 162 h 175"/>
                <a:gd name="T4" fmla="*/ 73 w 175"/>
                <a:gd name="T5" fmla="*/ 147 h 175"/>
                <a:gd name="T6" fmla="*/ 87 w 175"/>
                <a:gd name="T7" fmla="*/ 133 h 175"/>
                <a:gd name="T8" fmla="*/ 110 w 175"/>
                <a:gd name="T9" fmla="*/ 112 h 175"/>
                <a:gd name="T10" fmla="*/ 125 w 175"/>
                <a:gd name="T11" fmla="*/ 92 h 175"/>
                <a:gd name="T12" fmla="*/ 141 w 175"/>
                <a:gd name="T13" fmla="*/ 77 h 175"/>
                <a:gd name="T14" fmla="*/ 157 w 175"/>
                <a:gd name="T15" fmla="*/ 57 h 175"/>
                <a:gd name="T16" fmla="*/ 174 w 175"/>
                <a:gd name="T17" fmla="*/ 35 h 175"/>
                <a:gd name="T18" fmla="*/ 116 w 175"/>
                <a:gd name="T19" fmla="*/ 0 h 175"/>
                <a:gd name="T20" fmla="*/ 107 w 175"/>
                <a:gd name="T21" fmla="*/ 15 h 175"/>
                <a:gd name="T22" fmla="*/ 91 w 175"/>
                <a:gd name="T23" fmla="*/ 30 h 175"/>
                <a:gd name="T24" fmla="*/ 75 w 175"/>
                <a:gd name="T25" fmla="*/ 51 h 175"/>
                <a:gd name="T26" fmla="*/ 59 w 175"/>
                <a:gd name="T27" fmla="*/ 66 h 175"/>
                <a:gd name="T28" fmla="*/ 44 w 175"/>
                <a:gd name="T29" fmla="*/ 86 h 175"/>
                <a:gd name="T30" fmla="*/ 30 w 175"/>
                <a:gd name="T31" fmla="*/ 95 h 175"/>
                <a:gd name="T32" fmla="*/ 15 w 175"/>
                <a:gd name="T33" fmla="*/ 111 h 175"/>
                <a:gd name="T34" fmla="*/ 0 w 175"/>
                <a:gd name="T35" fmla="*/ 119 h 175"/>
                <a:gd name="T36" fmla="*/ 36 w 175"/>
                <a:gd name="T37" fmla="*/ 174 h 17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75" h="175">
                  <a:moveTo>
                    <a:pt x="36" y="174"/>
                  </a:moveTo>
                  <a:lnTo>
                    <a:pt x="57" y="162"/>
                  </a:lnTo>
                  <a:lnTo>
                    <a:pt x="73" y="147"/>
                  </a:lnTo>
                  <a:lnTo>
                    <a:pt x="87" y="133"/>
                  </a:lnTo>
                  <a:lnTo>
                    <a:pt x="110" y="112"/>
                  </a:lnTo>
                  <a:lnTo>
                    <a:pt x="125" y="92"/>
                  </a:lnTo>
                  <a:lnTo>
                    <a:pt x="141" y="77"/>
                  </a:lnTo>
                  <a:lnTo>
                    <a:pt x="157" y="57"/>
                  </a:lnTo>
                  <a:lnTo>
                    <a:pt x="174" y="35"/>
                  </a:lnTo>
                  <a:lnTo>
                    <a:pt x="116" y="0"/>
                  </a:lnTo>
                  <a:lnTo>
                    <a:pt x="107" y="15"/>
                  </a:lnTo>
                  <a:lnTo>
                    <a:pt x="91" y="30"/>
                  </a:lnTo>
                  <a:lnTo>
                    <a:pt x="75" y="51"/>
                  </a:lnTo>
                  <a:lnTo>
                    <a:pt x="59" y="66"/>
                  </a:lnTo>
                  <a:lnTo>
                    <a:pt x="44" y="86"/>
                  </a:lnTo>
                  <a:lnTo>
                    <a:pt x="30" y="95"/>
                  </a:lnTo>
                  <a:lnTo>
                    <a:pt x="15" y="111"/>
                  </a:lnTo>
                  <a:lnTo>
                    <a:pt x="0" y="119"/>
                  </a:lnTo>
                  <a:lnTo>
                    <a:pt x="36" y="174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92" name="Freeform 49">
              <a:extLst>
                <a:ext uri="{FF2B5EF4-FFF2-40B4-BE49-F238E27FC236}">
                  <a16:creationId xmlns:a16="http://schemas.microsoft.com/office/drawing/2014/main" id="{B9AE3573-8E63-FD49-09A3-B1B07C5AFC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5" y="2606"/>
              <a:ext cx="47" cy="53"/>
            </a:xfrm>
            <a:custGeom>
              <a:avLst/>
              <a:gdLst>
                <a:gd name="T0" fmla="*/ 18 w 47"/>
                <a:gd name="T1" fmla="*/ 0 h 53"/>
                <a:gd name="T2" fmla="*/ 5 w 47"/>
                <a:gd name="T3" fmla="*/ 9 h 53"/>
                <a:gd name="T4" fmla="*/ 3 w 47"/>
                <a:gd name="T5" fmla="*/ 18 h 53"/>
                <a:gd name="T6" fmla="*/ 0 w 47"/>
                <a:gd name="T7" fmla="*/ 29 h 53"/>
                <a:gd name="T8" fmla="*/ 9 w 47"/>
                <a:gd name="T9" fmla="*/ 42 h 53"/>
                <a:gd name="T10" fmla="*/ 18 w 47"/>
                <a:gd name="T11" fmla="*/ 49 h 53"/>
                <a:gd name="T12" fmla="*/ 29 w 47"/>
                <a:gd name="T13" fmla="*/ 51 h 53"/>
                <a:gd name="T14" fmla="*/ 34 w 47"/>
                <a:gd name="T15" fmla="*/ 52 h 53"/>
                <a:gd name="T16" fmla="*/ 46 w 47"/>
                <a:gd name="T17" fmla="*/ 50 h 53"/>
                <a:gd name="T18" fmla="*/ 18 w 47"/>
                <a:gd name="T19" fmla="*/ 0 h 5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7" h="53">
                  <a:moveTo>
                    <a:pt x="18" y="0"/>
                  </a:moveTo>
                  <a:lnTo>
                    <a:pt x="5" y="9"/>
                  </a:lnTo>
                  <a:lnTo>
                    <a:pt x="3" y="18"/>
                  </a:lnTo>
                  <a:lnTo>
                    <a:pt x="0" y="29"/>
                  </a:lnTo>
                  <a:lnTo>
                    <a:pt x="9" y="42"/>
                  </a:lnTo>
                  <a:lnTo>
                    <a:pt x="18" y="49"/>
                  </a:lnTo>
                  <a:lnTo>
                    <a:pt x="29" y="51"/>
                  </a:lnTo>
                  <a:lnTo>
                    <a:pt x="34" y="52"/>
                  </a:lnTo>
                  <a:lnTo>
                    <a:pt x="46" y="50"/>
                  </a:lnTo>
                  <a:lnTo>
                    <a:pt x="18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93" name="Freeform 50">
              <a:extLst>
                <a:ext uri="{FF2B5EF4-FFF2-40B4-BE49-F238E27FC236}">
                  <a16:creationId xmlns:a16="http://schemas.microsoft.com/office/drawing/2014/main" id="{F507427D-DE2A-80E2-3569-66EC5E60088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1" y="2417"/>
              <a:ext cx="63" cy="34"/>
            </a:xfrm>
            <a:custGeom>
              <a:avLst/>
              <a:gdLst>
                <a:gd name="T0" fmla="*/ 62 w 63"/>
                <a:gd name="T1" fmla="*/ 33 h 34"/>
                <a:gd name="T2" fmla="*/ 61 w 63"/>
                <a:gd name="T3" fmla="*/ 15 h 34"/>
                <a:gd name="T4" fmla="*/ 56 w 63"/>
                <a:gd name="T5" fmla="*/ 9 h 34"/>
                <a:gd name="T6" fmla="*/ 46 w 63"/>
                <a:gd name="T7" fmla="*/ 2 h 34"/>
                <a:gd name="T8" fmla="*/ 36 w 63"/>
                <a:gd name="T9" fmla="*/ 0 h 34"/>
                <a:gd name="T10" fmla="*/ 23 w 63"/>
                <a:gd name="T11" fmla="*/ 2 h 34"/>
                <a:gd name="T12" fmla="*/ 9 w 63"/>
                <a:gd name="T13" fmla="*/ 9 h 34"/>
                <a:gd name="T14" fmla="*/ 2 w 63"/>
                <a:gd name="T15" fmla="*/ 20 h 34"/>
                <a:gd name="T16" fmla="*/ 0 w 63"/>
                <a:gd name="T17" fmla="*/ 30 h 34"/>
                <a:gd name="T18" fmla="*/ 62 w 63"/>
                <a:gd name="T19" fmla="*/ 33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3" h="34">
                  <a:moveTo>
                    <a:pt x="62" y="33"/>
                  </a:moveTo>
                  <a:lnTo>
                    <a:pt x="61" y="15"/>
                  </a:lnTo>
                  <a:lnTo>
                    <a:pt x="56" y="9"/>
                  </a:lnTo>
                  <a:lnTo>
                    <a:pt x="46" y="2"/>
                  </a:lnTo>
                  <a:lnTo>
                    <a:pt x="36" y="0"/>
                  </a:lnTo>
                  <a:lnTo>
                    <a:pt x="23" y="2"/>
                  </a:lnTo>
                  <a:lnTo>
                    <a:pt x="9" y="9"/>
                  </a:lnTo>
                  <a:lnTo>
                    <a:pt x="2" y="20"/>
                  </a:lnTo>
                  <a:lnTo>
                    <a:pt x="0" y="30"/>
                  </a:lnTo>
                  <a:lnTo>
                    <a:pt x="62" y="33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94" name="Freeform 51">
              <a:extLst>
                <a:ext uri="{FF2B5EF4-FFF2-40B4-BE49-F238E27FC236}">
                  <a16:creationId xmlns:a16="http://schemas.microsoft.com/office/drawing/2014/main" id="{327B963A-6369-F4D3-F838-DF95980AED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4" y="2453"/>
              <a:ext cx="129" cy="233"/>
            </a:xfrm>
            <a:custGeom>
              <a:avLst/>
              <a:gdLst>
                <a:gd name="T0" fmla="*/ 50 w 129"/>
                <a:gd name="T1" fmla="*/ 232 h 233"/>
                <a:gd name="T2" fmla="*/ 50 w 129"/>
                <a:gd name="T3" fmla="*/ 232 h 233"/>
                <a:gd name="T4" fmla="*/ 67 w 129"/>
                <a:gd name="T5" fmla="*/ 205 h 233"/>
                <a:gd name="T6" fmla="*/ 85 w 129"/>
                <a:gd name="T7" fmla="*/ 179 h 233"/>
                <a:gd name="T8" fmla="*/ 98 w 129"/>
                <a:gd name="T9" fmla="*/ 145 h 233"/>
                <a:gd name="T10" fmla="*/ 110 w 129"/>
                <a:gd name="T11" fmla="*/ 117 h 233"/>
                <a:gd name="T12" fmla="*/ 117 w 129"/>
                <a:gd name="T13" fmla="*/ 83 h 233"/>
                <a:gd name="T14" fmla="*/ 123 w 129"/>
                <a:gd name="T15" fmla="*/ 54 h 233"/>
                <a:gd name="T16" fmla="*/ 128 w 129"/>
                <a:gd name="T17" fmla="*/ 30 h 233"/>
                <a:gd name="T18" fmla="*/ 128 w 129"/>
                <a:gd name="T19" fmla="*/ 1 h 233"/>
                <a:gd name="T20" fmla="*/ 65 w 129"/>
                <a:gd name="T21" fmla="*/ 0 h 233"/>
                <a:gd name="T22" fmla="*/ 66 w 129"/>
                <a:gd name="T23" fmla="*/ 17 h 233"/>
                <a:gd name="T24" fmla="*/ 61 w 129"/>
                <a:gd name="T25" fmla="*/ 41 h 233"/>
                <a:gd name="T26" fmla="*/ 56 w 129"/>
                <a:gd name="T27" fmla="*/ 63 h 233"/>
                <a:gd name="T28" fmla="*/ 50 w 129"/>
                <a:gd name="T29" fmla="*/ 93 h 233"/>
                <a:gd name="T30" fmla="*/ 39 w 129"/>
                <a:gd name="T31" fmla="*/ 121 h 233"/>
                <a:gd name="T32" fmla="*/ 28 w 129"/>
                <a:gd name="T33" fmla="*/ 142 h 233"/>
                <a:gd name="T34" fmla="*/ 16 w 129"/>
                <a:gd name="T35" fmla="*/ 170 h 233"/>
                <a:gd name="T36" fmla="*/ 0 w 129"/>
                <a:gd name="T37" fmla="*/ 197 h 233"/>
                <a:gd name="T38" fmla="*/ 50 w 129"/>
                <a:gd name="T39" fmla="*/ 232 h 23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29" h="233">
                  <a:moveTo>
                    <a:pt x="50" y="232"/>
                  </a:moveTo>
                  <a:lnTo>
                    <a:pt x="50" y="232"/>
                  </a:lnTo>
                  <a:lnTo>
                    <a:pt x="67" y="205"/>
                  </a:lnTo>
                  <a:lnTo>
                    <a:pt x="85" y="179"/>
                  </a:lnTo>
                  <a:lnTo>
                    <a:pt x="98" y="145"/>
                  </a:lnTo>
                  <a:lnTo>
                    <a:pt x="110" y="117"/>
                  </a:lnTo>
                  <a:lnTo>
                    <a:pt x="117" y="83"/>
                  </a:lnTo>
                  <a:lnTo>
                    <a:pt x="123" y="54"/>
                  </a:lnTo>
                  <a:lnTo>
                    <a:pt x="128" y="30"/>
                  </a:lnTo>
                  <a:lnTo>
                    <a:pt x="128" y="1"/>
                  </a:lnTo>
                  <a:lnTo>
                    <a:pt x="65" y="0"/>
                  </a:lnTo>
                  <a:lnTo>
                    <a:pt x="66" y="17"/>
                  </a:lnTo>
                  <a:lnTo>
                    <a:pt x="61" y="41"/>
                  </a:lnTo>
                  <a:lnTo>
                    <a:pt x="56" y="63"/>
                  </a:lnTo>
                  <a:lnTo>
                    <a:pt x="50" y="93"/>
                  </a:lnTo>
                  <a:lnTo>
                    <a:pt x="39" y="121"/>
                  </a:lnTo>
                  <a:lnTo>
                    <a:pt x="28" y="142"/>
                  </a:lnTo>
                  <a:lnTo>
                    <a:pt x="16" y="170"/>
                  </a:lnTo>
                  <a:lnTo>
                    <a:pt x="0" y="197"/>
                  </a:lnTo>
                  <a:lnTo>
                    <a:pt x="50" y="232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95" name="Freeform 52">
              <a:extLst>
                <a:ext uri="{FF2B5EF4-FFF2-40B4-BE49-F238E27FC236}">
                  <a16:creationId xmlns:a16="http://schemas.microsoft.com/office/drawing/2014/main" id="{E329B7BE-67AD-5953-1ACA-153BB854A3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7" y="2654"/>
              <a:ext cx="175" cy="183"/>
            </a:xfrm>
            <a:custGeom>
              <a:avLst/>
              <a:gdLst>
                <a:gd name="T0" fmla="*/ 35 w 175"/>
                <a:gd name="T1" fmla="*/ 182 h 183"/>
                <a:gd name="T2" fmla="*/ 56 w 175"/>
                <a:gd name="T3" fmla="*/ 167 h 183"/>
                <a:gd name="T4" fmla="*/ 73 w 175"/>
                <a:gd name="T5" fmla="*/ 147 h 183"/>
                <a:gd name="T6" fmla="*/ 87 w 175"/>
                <a:gd name="T7" fmla="*/ 138 h 183"/>
                <a:gd name="T8" fmla="*/ 108 w 175"/>
                <a:gd name="T9" fmla="*/ 118 h 183"/>
                <a:gd name="T10" fmla="*/ 124 w 175"/>
                <a:gd name="T11" fmla="*/ 97 h 183"/>
                <a:gd name="T12" fmla="*/ 140 w 175"/>
                <a:gd name="T13" fmla="*/ 83 h 183"/>
                <a:gd name="T14" fmla="*/ 157 w 175"/>
                <a:gd name="T15" fmla="*/ 62 h 183"/>
                <a:gd name="T16" fmla="*/ 174 w 175"/>
                <a:gd name="T17" fmla="*/ 36 h 183"/>
                <a:gd name="T18" fmla="*/ 122 w 175"/>
                <a:gd name="T19" fmla="*/ 0 h 183"/>
                <a:gd name="T20" fmla="*/ 106 w 175"/>
                <a:gd name="T21" fmla="*/ 21 h 183"/>
                <a:gd name="T22" fmla="*/ 90 w 175"/>
                <a:gd name="T23" fmla="*/ 37 h 183"/>
                <a:gd name="T24" fmla="*/ 74 w 175"/>
                <a:gd name="T25" fmla="*/ 57 h 183"/>
                <a:gd name="T26" fmla="*/ 65 w 175"/>
                <a:gd name="T27" fmla="*/ 72 h 183"/>
                <a:gd name="T28" fmla="*/ 49 w 175"/>
                <a:gd name="T29" fmla="*/ 87 h 183"/>
                <a:gd name="T30" fmla="*/ 34 w 175"/>
                <a:gd name="T31" fmla="*/ 102 h 183"/>
                <a:gd name="T32" fmla="*/ 14 w 175"/>
                <a:gd name="T33" fmla="*/ 117 h 183"/>
                <a:gd name="T34" fmla="*/ 0 w 175"/>
                <a:gd name="T35" fmla="*/ 125 h 183"/>
                <a:gd name="T36" fmla="*/ 35 w 175"/>
                <a:gd name="T37" fmla="*/ 182 h 18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75" h="183">
                  <a:moveTo>
                    <a:pt x="35" y="182"/>
                  </a:moveTo>
                  <a:lnTo>
                    <a:pt x="56" y="167"/>
                  </a:lnTo>
                  <a:lnTo>
                    <a:pt x="73" y="147"/>
                  </a:lnTo>
                  <a:lnTo>
                    <a:pt x="87" y="138"/>
                  </a:lnTo>
                  <a:lnTo>
                    <a:pt x="108" y="118"/>
                  </a:lnTo>
                  <a:lnTo>
                    <a:pt x="124" y="97"/>
                  </a:lnTo>
                  <a:lnTo>
                    <a:pt x="140" y="83"/>
                  </a:lnTo>
                  <a:lnTo>
                    <a:pt x="157" y="62"/>
                  </a:lnTo>
                  <a:lnTo>
                    <a:pt x="174" y="36"/>
                  </a:lnTo>
                  <a:lnTo>
                    <a:pt x="122" y="0"/>
                  </a:lnTo>
                  <a:lnTo>
                    <a:pt x="106" y="21"/>
                  </a:lnTo>
                  <a:lnTo>
                    <a:pt x="90" y="37"/>
                  </a:lnTo>
                  <a:lnTo>
                    <a:pt x="74" y="57"/>
                  </a:lnTo>
                  <a:lnTo>
                    <a:pt x="65" y="72"/>
                  </a:lnTo>
                  <a:lnTo>
                    <a:pt x="49" y="87"/>
                  </a:lnTo>
                  <a:lnTo>
                    <a:pt x="34" y="102"/>
                  </a:lnTo>
                  <a:lnTo>
                    <a:pt x="14" y="117"/>
                  </a:lnTo>
                  <a:lnTo>
                    <a:pt x="0" y="125"/>
                  </a:lnTo>
                  <a:lnTo>
                    <a:pt x="35" y="182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96" name="Freeform 53">
              <a:extLst>
                <a:ext uri="{FF2B5EF4-FFF2-40B4-BE49-F238E27FC236}">
                  <a16:creationId xmlns:a16="http://schemas.microsoft.com/office/drawing/2014/main" id="{CB642C14-1DBB-AB4D-07FE-1EFBC6823B2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5" y="2644"/>
              <a:ext cx="50" cy="60"/>
            </a:xfrm>
            <a:custGeom>
              <a:avLst/>
              <a:gdLst>
                <a:gd name="T0" fmla="*/ 15 w 50"/>
                <a:gd name="T1" fmla="*/ 0 h 60"/>
                <a:gd name="T2" fmla="*/ 7 w 50"/>
                <a:gd name="T3" fmla="*/ 10 h 60"/>
                <a:gd name="T4" fmla="*/ 0 w 50"/>
                <a:gd name="T5" fmla="*/ 20 h 60"/>
                <a:gd name="T6" fmla="*/ 2 w 50"/>
                <a:gd name="T7" fmla="*/ 31 h 60"/>
                <a:gd name="T8" fmla="*/ 6 w 50"/>
                <a:gd name="T9" fmla="*/ 43 h 60"/>
                <a:gd name="T10" fmla="*/ 15 w 50"/>
                <a:gd name="T11" fmla="*/ 52 h 60"/>
                <a:gd name="T12" fmla="*/ 24 w 50"/>
                <a:gd name="T13" fmla="*/ 59 h 60"/>
                <a:gd name="T14" fmla="*/ 36 w 50"/>
                <a:gd name="T15" fmla="*/ 56 h 60"/>
                <a:gd name="T16" fmla="*/ 49 w 50"/>
                <a:gd name="T17" fmla="*/ 52 h 60"/>
                <a:gd name="T18" fmla="*/ 15 w 50"/>
                <a:gd name="T19" fmla="*/ 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0" h="60">
                  <a:moveTo>
                    <a:pt x="15" y="0"/>
                  </a:moveTo>
                  <a:lnTo>
                    <a:pt x="7" y="10"/>
                  </a:lnTo>
                  <a:lnTo>
                    <a:pt x="0" y="20"/>
                  </a:lnTo>
                  <a:lnTo>
                    <a:pt x="2" y="31"/>
                  </a:lnTo>
                  <a:lnTo>
                    <a:pt x="6" y="43"/>
                  </a:lnTo>
                  <a:lnTo>
                    <a:pt x="15" y="52"/>
                  </a:lnTo>
                  <a:lnTo>
                    <a:pt x="24" y="59"/>
                  </a:lnTo>
                  <a:lnTo>
                    <a:pt x="36" y="56"/>
                  </a:lnTo>
                  <a:lnTo>
                    <a:pt x="49" y="52"/>
                  </a:lnTo>
                  <a:lnTo>
                    <a:pt x="15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97" name="Freeform 54">
              <a:extLst>
                <a:ext uri="{FF2B5EF4-FFF2-40B4-BE49-F238E27FC236}">
                  <a16:creationId xmlns:a16="http://schemas.microsoft.com/office/drawing/2014/main" id="{6DEEC080-DEB8-3ADC-6811-B5AAA054C47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2" y="2462"/>
              <a:ext cx="63" cy="34"/>
            </a:xfrm>
            <a:custGeom>
              <a:avLst/>
              <a:gdLst>
                <a:gd name="T0" fmla="*/ 62 w 63"/>
                <a:gd name="T1" fmla="*/ 33 h 34"/>
                <a:gd name="T2" fmla="*/ 60 w 63"/>
                <a:gd name="T3" fmla="*/ 17 h 34"/>
                <a:gd name="T4" fmla="*/ 50 w 63"/>
                <a:gd name="T5" fmla="*/ 10 h 34"/>
                <a:gd name="T6" fmla="*/ 41 w 63"/>
                <a:gd name="T7" fmla="*/ 3 h 34"/>
                <a:gd name="T8" fmla="*/ 29 w 63"/>
                <a:gd name="T9" fmla="*/ 0 h 34"/>
                <a:gd name="T10" fmla="*/ 17 w 63"/>
                <a:gd name="T11" fmla="*/ 3 h 34"/>
                <a:gd name="T12" fmla="*/ 10 w 63"/>
                <a:gd name="T13" fmla="*/ 7 h 34"/>
                <a:gd name="T14" fmla="*/ 2 w 63"/>
                <a:gd name="T15" fmla="*/ 21 h 34"/>
                <a:gd name="T16" fmla="*/ 0 w 63"/>
                <a:gd name="T17" fmla="*/ 31 h 34"/>
                <a:gd name="T18" fmla="*/ 62 w 63"/>
                <a:gd name="T19" fmla="*/ 33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3" h="34">
                  <a:moveTo>
                    <a:pt x="62" y="33"/>
                  </a:moveTo>
                  <a:lnTo>
                    <a:pt x="60" y="17"/>
                  </a:lnTo>
                  <a:lnTo>
                    <a:pt x="50" y="10"/>
                  </a:lnTo>
                  <a:lnTo>
                    <a:pt x="41" y="3"/>
                  </a:lnTo>
                  <a:lnTo>
                    <a:pt x="29" y="0"/>
                  </a:lnTo>
                  <a:lnTo>
                    <a:pt x="17" y="3"/>
                  </a:lnTo>
                  <a:lnTo>
                    <a:pt x="10" y="7"/>
                  </a:lnTo>
                  <a:lnTo>
                    <a:pt x="2" y="21"/>
                  </a:lnTo>
                  <a:lnTo>
                    <a:pt x="0" y="31"/>
                  </a:lnTo>
                  <a:lnTo>
                    <a:pt x="62" y="33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98" name="Freeform 55">
              <a:extLst>
                <a:ext uri="{FF2B5EF4-FFF2-40B4-BE49-F238E27FC236}">
                  <a16:creationId xmlns:a16="http://schemas.microsoft.com/office/drawing/2014/main" id="{07CC1513-8AA9-B174-0A62-64CA1F0EF8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8" y="2498"/>
              <a:ext cx="137" cy="233"/>
            </a:xfrm>
            <a:custGeom>
              <a:avLst/>
              <a:gdLst>
                <a:gd name="T0" fmla="*/ 51 w 137"/>
                <a:gd name="T1" fmla="*/ 232 h 233"/>
                <a:gd name="T2" fmla="*/ 51 w 137"/>
                <a:gd name="T3" fmla="*/ 232 h 233"/>
                <a:gd name="T4" fmla="*/ 75 w 137"/>
                <a:gd name="T5" fmla="*/ 201 h 233"/>
                <a:gd name="T6" fmla="*/ 87 w 137"/>
                <a:gd name="T7" fmla="*/ 173 h 233"/>
                <a:gd name="T8" fmla="*/ 105 w 137"/>
                <a:gd name="T9" fmla="*/ 140 h 233"/>
                <a:gd name="T10" fmla="*/ 112 w 137"/>
                <a:gd name="T11" fmla="*/ 111 h 233"/>
                <a:gd name="T12" fmla="*/ 124 w 137"/>
                <a:gd name="T13" fmla="*/ 84 h 233"/>
                <a:gd name="T14" fmla="*/ 130 w 137"/>
                <a:gd name="T15" fmla="*/ 56 h 233"/>
                <a:gd name="T16" fmla="*/ 136 w 137"/>
                <a:gd name="T17" fmla="*/ 26 h 233"/>
                <a:gd name="T18" fmla="*/ 135 w 137"/>
                <a:gd name="T19" fmla="*/ 1 h 233"/>
                <a:gd name="T20" fmla="*/ 70 w 137"/>
                <a:gd name="T21" fmla="*/ 0 h 233"/>
                <a:gd name="T22" fmla="*/ 73 w 137"/>
                <a:gd name="T23" fmla="*/ 18 h 233"/>
                <a:gd name="T24" fmla="*/ 68 w 137"/>
                <a:gd name="T25" fmla="*/ 42 h 233"/>
                <a:gd name="T26" fmla="*/ 63 w 137"/>
                <a:gd name="T27" fmla="*/ 65 h 233"/>
                <a:gd name="T28" fmla="*/ 52 w 137"/>
                <a:gd name="T29" fmla="*/ 87 h 233"/>
                <a:gd name="T30" fmla="*/ 46 w 137"/>
                <a:gd name="T31" fmla="*/ 115 h 233"/>
                <a:gd name="T32" fmla="*/ 30 w 137"/>
                <a:gd name="T33" fmla="*/ 143 h 233"/>
                <a:gd name="T34" fmla="*/ 18 w 137"/>
                <a:gd name="T35" fmla="*/ 170 h 233"/>
                <a:gd name="T36" fmla="*/ 0 w 137"/>
                <a:gd name="T37" fmla="*/ 197 h 233"/>
                <a:gd name="T38" fmla="*/ 51 w 137"/>
                <a:gd name="T39" fmla="*/ 232 h 23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37" h="233">
                  <a:moveTo>
                    <a:pt x="51" y="232"/>
                  </a:moveTo>
                  <a:lnTo>
                    <a:pt x="51" y="232"/>
                  </a:lnTo>
                  <a:lnTo>
                    <a:pt x="75" y="201"/>
                  </a:lnTo>
                  <a:lnTo>
                    <a:pt x="87" y="173"/>
                  </a:lnTo>
                  <a:lnTo>
                    <a:pt x="105" y="140"/>
                  </a:lnTo>
                  <a:lnTo>
                    <a:pt x="112" y="111"/>
                  </a:lnTo>
                  <a:lnTo>
                    <a:pt x="124" y="84"/>
                  </a:lnTo>
                  <a:lnTo>
                    <a:pt x="130" y="56"/>
                  </a:lnTo>
                  <a:lnTo>
                    <a:pt x="136" y="26"/>
                  </a:lnTo>
                  <a:lnTo>
                    <a:pt x="135" y="1"/>
                  </a:lnTo>
                  <a:lnTo>
                    <a:pt x="70" y="0"/>
                  </a:lnTo>
                  <a:lnTo>
                    <a:pt x="73" y="18"/>
                  </a:lnTo>
                  <a:lnTo>
                    <a:pt x="68" y="42"/>
                  </a:lnTo>
                  <a:lnTo>
                    <a:pt x="63" y="65"/>
                  </a:lnTo>
                  <a:lnTo>
                    <a:pt x="52" y="87"/>
                  </a:lnTo>
                  <a:lnTo>
                    <a:pt x="46" y="115"/>
                  </a:lnTo>
                  <a:lnTo>
                    <a:pt x="30" y="143"/>
                  </a:lnTo>
                  <a:lnTo>
                    <a:pt x="18" y="170"/>
                  </a:lnTo>
                  <a:lnTo>
                    <a:pt x="0" y="197"/>
                  </a:lnTo>
                  <a:lnTo>
                    <a:pt x="51" y="232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99" name="Freeform 56">
              <a:extLst>
                <a:ext uri="{FF2B5EF4-FFF2-40B4-BE49-F238E27FC236}">
                  <a16:creationId xmlns:a16="http://schemas.microsoft.com/office/drawing/2014/main" id="{46018F95-263B-E90A-2044-F24C8DF236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9" y="2700"/>
              <a:ext cx="168" cy="175"/>
            </a:xfrm>
            <a:custGeom>
              <a:avLst/>
              <a:gdLst>
                <a:gd name="T0" fmla="*/ 29 w 168"/>
                <a:gd name="T1" fmla="*/ 174 h 175"/>
                <a:gd name="T2" fmla="*/ 51 w 168"/>
                <a:gd name="T3" fmla="*/ 162 h 175"/>
                <a:gd name="T4" fmla="*/ 70 w 168"/>
                <a:gd name="T5" fmla="*/ 153 h 175"/>
                <a:gd name="T6" fmla="*/ 86 w 168"/>
                <a:gd name="T7" fmla="*/ 132 h 175"/>
                <a:gd name="T8" fmla="*/ 109 w 168"/>
                <a:gd name="T9" fmla="*/ 112 h 175"/>
                <a:gd name="T10" fmla="*/ 124 w 168"/>
                <a:gd name="T11" fmla="*/ 98 h 175"/>
                <a:gd name="T12" fmla="*/ 140 w 168"/>
                <a:gd name="T13" fmla="*/ 77 h 175"/>
                <a:gd name="T14" fmla="*/ 155 w 168"/>
                <a:gd name="T15" fmla="*/ 56 h 175"/>
                <a:gd name="T16" fmla="*/ 167 w 168"/>
                <a:gd name="T17" fmla="*/ 35 h 175"/>
                <a:gd name="T18" fmla="*/ 114 w 168"/>
                <a:gd name="T19" fmla="*/ 0 h 175"/>
                <a:gd name="T20" fmla="*/ 106 w 168"/>
                <a:gd name="T21" fmla="*/ 15 h 175"/>
                <a:gd name="T22" fmla="*/ 90 w 168"/>
                <a:gd name="T23" fmla="*/ 36 h 175"/>
                <a:gd name="T24" fmla="*/ 74 w 168"/>
                <a:gd name="T25" fmla="*/ 51 h 175"/>
                <a:gd name="T26" fmla="*/ 57 w 168"/>
                <a:gd name="T27" fmla="*/ 72 h 175"/>
                <a:gd name="T28" fmla="*/ 47 w 168"/>
                <a:gd name="T29" fmla="*/ 88 h 175"/>
                <a:gd name="T30" fmla="*/ 29 w 168"/>
                <a:gd name="T31" fmla="*/ 95 h 175"/>
                <a:gd name="T32" fmla="*/ 14 w 168"/>
                <a:gd name="T33" fmla="*/ 111 h 175"/>
                <a:gd name="T34" fmla="*/ 0 w 168"/>
                <a:gd name="T35" fmla="*/ 119 h 175"/>
                <a:gd name="T36" fmla="*/ 29 w 168"/>
                <a:gd name="T37" fmla="*/ 174 h 17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68" h="175">
                  <a:moveTo>
                    <a:pt x="29" y="174"/>
                  </a:moveTo>
                  <a:lnTo>
                    <a:pt x="51" y="162"/>
                  </a:lnTo>
                  <a:lnTo>
                    <a:pt x="70" y="153"/>
                  </a:lnTo>
                  <a:lnTo>
                    <a:pt x="86" y="132"/>
                  </a:lnTo>
                  <a:lnTo>
                    <a:pt x="109" y="112"/>
                  </a:lnTo>
                  <a:lnTo>
                    <a:pt x="124" y="98"/>
                  </a:lnTo>
                  <a:lnTo>
                    <a:pt x="140" y="77"/>
                  </a:lnTo>
                  <a:lnTo>
                    <a:pt x="155" y="56"/>
                  </a:lnTo>
                  <a:lnTo>
                    <a:pt x="167" y="35"/>
                  </a:lnTo>
                  <a:lnTo>
                    <a:pt x="114" y="0"/>
                  </a:lnTo>
                  <a:lnTo>
                    <a:pt x="106" y="15"/>
                  </a:lnTo>
                  <a:lnTo>
                    <a:pt x="90" y="36"/>
                  </a:lnTo>
                  <a:lnTo>
                    <a:pt x="74" y="51"/>
                  </a:lnTo>
                  <a:lnTo>
                    <a:pt x="57" y="72"/>
                  </a:lnTo>
                  <a:lnTo>
                    <a:pt x="47" y="88"/>
                  </a:lnTo>
                  <a:lnTo>
                    <a:pt x="29" y="95"/>
                  </a:lnTo>
                  <a:lnTo>
                    <a:pt x="14" y="111"/>
                  </a:lnTo>
                  <a:lnTo>
                    <a:pt x="0" y="119"/>
                  </a:lnTo>
                  <a:lnTo>
                    <a:pt x="29" y="174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00" name="Freeform 57">
              <a:extLst>
                <a:ext uri="{FF2B5EF4-FFF2-40B4-BE49-F238E27FC236}">
                  <a16:creationId xmlns:a16="http://schemas.microsoft.com/office/drawing/2014/main" id="{35462ADB-D9CE-3C09-1001-50A91D49D4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5" y="2691"/>
              <a:ext cx="44" cy="57"/>
            </a:xfrm>
            <a:custGeom>
              <a:avLst/>
              <a:gdLst>
                <a:gd name="T0" fmla="*/ 16 w 44"/>
                <a:gd name="T1" fmla="*/ 0 h 57"/>
                <a:gd name="T2" fmla="*/ 7 w 44"/>
                <a:gd name="T3" fmla="*/ 9 h 57"/>
                <a:gd name="T4" fmla="*/ 0 w 44"/>
                <a:gd name="T5" fmla="*/ 19 h 57"/>
                <a:gd name="T6" fmla="*/ 3 w 44"/>
                <a:gd name="T7" fmla="*/ 30 h 57"/>
                <a:gd name="T8" fmla="*/ 1 w 44"/>
                <a:gd name="T9" fmla="*/ 41 h 57"/>
                <a:gd name="T10" fmla="*/ 10 w 44"/>
                <a:gd name="T11" fmla="*/ 50 h 57"/>
                <a:gd name="T12" fmla="*/ 19 w 44"/>
                <a:gd name="T13" fmla="*/ 56 h 57"/>
                <a:gd name="T14" fmla="*/ 30 w 44"/>
                <a:gd name="T15" fmla="*/ 54 h 57"/>
                <a:gd name="T16" fmla="*/ 43 w 44"/>
                <a:gd name="T17" fmla="*/ 50 h 57"/>
                <a:gd name="T18" fmla="*/ 16 w 44"/>
                <a:gd name="T19" fmla="*/ 0 h 5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4" h="57">
                  <a:moveTo>
                    <a:pt x="16" y="0"/>
                  </a:moveTo>
                  <a:lnTo>
                    <a:pt x="7" y="9"/>
                  </a:lnTo>
                  <a:lnTo>
                    <a:pt x="0" y="19"/>
                  </a:lnTo>
                  <a:lnTo>
                    <a:pt x="3" y="30"/>
                  </a:lnTo>
                  <a:lnTo>
                    <a:pt x="1" y="41"/>
                  </a:lnTo>
                  <a:lnTo>
                    <a:pt x="10" y="50"/>
                  </a:lnTo>
                  <a:lnTo>
                    <a:pt x="19" y="56"/>
                  </a:lnTo>
                  <a:lnTo>
                    <a:pt x="30" y="54"/>
                  </a:lnTo>
                  <a:lnTo>
                    <a:pt x="43" y="50"/>
                  </a:lnTo>
                  <a:lnTo>
                    <a:pt x="16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01" name="Freeform 58">
              <a:extLst>
                <a:ext uri="{FF2B5EF4-FFF2-40B4-BE49-F238E27FC236}">
                  <a16:creationId xmlns:a16="http://schemas.microsoft.com/office/drawing/2014/main" id="{4040C494-5BB2-230F-3A5B-2C622D2CAF7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1" y="2859"/>
              <a:ext cx="538" cy="508"/>
            </a:xfrm>
            <a:custGeom>
              <a:avLst/>
              <a:gdLst>
                <a:gd name="T0" fmla="*/ 489 w 538"/>
                <a:gd name="T1" fmla="*/ 463 h 508"/>
                <a:gd name="T2" fmla="*/ 87 w 538"/>
                <a:gd name="T3" fmla="*/ 507 h 508"/>
                <a:gd name="T4" fmla="*/ 69 w 538"/>
                <a:gd name="T5" fmla="*/ 503 h 508"/>
                <a:gd name="T6" fmla="*/ 59 w 538"/>
                <a:gd name="T7" fmla="*/ 495 h 508"/>
                <a:gd name="T8" fmla="*/ 44 w 538"/>
                <a:gd name="T9" fmla="*/ 479 h 508"/>
                <a:gd name="T10" fmla="*/ 42 w 538"/>
                <a:gd name="T11" fmla="*/ 460 h 508"/>
                <a:gd name="T12" fmla="*/ 2 w 538"/>
                <a:gd name="T13" fmla="*/ 95 h 508"/>
                <a:gd name="T14" fmla="*/ 0 w 538"/>
                <a:gd name="T15" fmla="*/ 77 h 508"/>
                <a:gd name="T16" fmla="*/ 9 w 538"/>
                <a:gd name="T17" fmla="*/ 60 h 508"/>
                <a:gd name="T18" fmla="*/ 24 w 538"/>
                <a:gd name="T19" fmla="*/ 52 h 508"/>
                <a:gd name="T20" fmla="*/ 44 w 538"/>
                <a:gd name="T21" fmla="*/ 44 h 508"/>
                <a:gd name="T22" fmla="*/ 447 w 538"/>
                <a:gd name="T23" fmla="*/ 0 h 508"/>
                <a:gd name="T24" fmla="*/ 465 w 538"/>
                <a:gd name="T25" fmla="*/ 4 h 508"/>
                <a:gd name="T26" fmla="*/ 479 w 538"/>
                <a:gd name="T27" fmla="*/ 13 h 508"/>
                <a:gd name="T28" fmla="*/ 490 w 538"/>
                <a:gd name="T29" fmla="*/ 27 h 508"/>
                <a:gd name="T30" fmla="*/ 498 w 538"/>
                <a:gd name="T31" fmla="*/ 48 h 508"/>
                <a:gd name="T32" fmla="*/ 537 w 538"/>
                <a:gd name="T33" fmla="*/ 412 h 508"/>
                <a:gd name="T34" fmla="*/ 533 w 538"/>
                <a:gd name="T35" fmla="*/ 430 h 508"/>
                <a:gd name="T36" fmla="*/ 523 w 538"/>
                <a:gd name="T37" fmla="*/ 446 h 508"/>
                <a:gd name="T38" fmla="*/ 510 w 538"/>
                <a:gd name="T39" fmla="*/ 455 h 508"/>
                <a:gd name="T40" fmla="*/ 489 w 538"/>
                <a:gd name="T41" fmla="*/ 463 h 50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538" h="508">
                  <a:moveTo>
                    <a:pt x="489" y="463"/>
                  </a:moveTo>
                  <a:lnTo>
                    <a:pt x="87" y="507"/>
                  </a:lnTo>
                  <a:lnTo>
                    <a:pt x="69" y="503"/>
                  </a:lnTo>
                  <a:lnTo>
                    <a:pt x="59" y="495"/>
                  </a:lnTo>
                  <a:lnTo>
                    <a:pt x="44" y="479"/>
                  </a:lnTo>
                  <a:lnTo>
                    <a:pt x="42" y="460"/>
                  </a:lnTo>
                  <a:lnTo>
                    <a:pt x="2" y="95"/>
                  </a:lnTo>
                  <a:lnTo>
                    <a:pt x="0" y="77"/>
                  </a:lnTo>
                  <a:lnTo>
                    <a:pt x="9" y="60"/>
                  </a:lnTo>
                  <a:lnTo>
                    <a:pt x="24" y="52"/>
                  </a:lnTo>
                  <a:lnTo>
                    <a:pt x="44" y="44"/>
                  </a:lnTo>
                  <a:lnTo>
                    <a:pt x="447" y="0"/>
                  </a:lnTo>
                  <a:lnTo>
                    <a:pt x="465" y="4"/>
                  </a:lnTo>
                  <a:lnTo>
                    <a:pt x="479" y="13"/>
                  </a:lnTo>
                  <a:lnTo>
                    <a:pt x="490" y="27"/>
                  </a:lnTo>
                  <a:lnTo>
                    <a:pt x="498" y="48"/>
                  </a:lnTo>
                  <a:lnTo>
                    <a:pt x="537" y="412"/>
                  </a:lnTo>
                  <a:lnTo>
                    <a:pt x="533" y="430"/>
                  </a:lnTo>
                  <a:lnTo>
                    <a:pt x="523" y="446"/>
                  </a:lnTo>
                  <a:lnTo>
                    <a:pt x="510" y="455"/>
                  </a:lnTo>
                  <a:lnTo>
                    <a:pt x="489" y="463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02" name="Freeform 59">
              <a:extLst>
                <a:ext uri="{FF2B5EF4-FFF2-40B4-BE49-F238E27FC236}">
                  <a16:creationId xmlns:a16="http://schemas.microsoft.com/office/drawing/2014/main" id="{2B793E8E-0CC9-5A7F-E5D5-679EE5CCA9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0" y="2480"/>
              <a:ext cx="562" cy="371"/>
            </a:xfrm>
            <a:custGeom>
              <a:avLst/>
              <a:gdLst>
                <a:gd name="T0" fmla="*/ 426 w 562"/>
                <a:gd name="T1" fmla="*/ 333 h 371"/>
                <a:gd name="T2" fmla="*/ 49 w 562"/>
                <a:gd name="T3" fmla="*/ 369 h 371"/>
                <a:gd name="T4" fmla="*/ 25 w 562"/>
                <a:gd name="T5" fmla="*/ 370 h 371"/>
                <a:gd name="T6" fmla="*/ 9 w 562"/>
                <a:gd name="T7" fmla="*/ 360 h 371"/>
                <a:gd name="T8" fmla="*/ 0 w 562"/>
                <a:gd name="T9" fmla="*/ 346 h 371"/>
                <a:gd name="T10" fmla="*/ 2 w 562"/>
                <a:gd name="T11" fmla="*/ 334 h 371"/>
                <a:gd name="T12" fmla="*/ 67 w 562"/>
                <a:gd name="T13" fmla="*/ 91 h 371"/>
                <a:gd name="T14" fmla="*/ 76 w 562"/>
                <a:gd name="T15" fmla="*/ 73 h 371"/>
                <a:gd name="T16" fmla="*/ 91 w 562"/>
                <a:gd name="T17" fmla="*/ 59 h 371"/>
                <a:gd name="T18" fmla="*/ 118 w 562"/>
                <a:gd name="T19" fmla="*/ 46 h 371"/>
                <a:gd name="T20" fmla="*/ 143 w 562"/>
                <a:gd name="T21" fmla="*/ 45 h 371"/>
                <a:gd name="T22" fmla="*/ 514 w 562"/>
                <a:gd name="T23" fmla="*/ 2 h 371"/>
                <a:gd name="T24" fmla="*/ 539 w 562"/>
                <a:gd name="T25" fmla="*/ 0 h 371"/>
                <a:gd name="T26" fmla="*/ 549 w 562"/>
                <a:gd name="T27" fmla="*/ 9 h 371"/>
                <a:gd name="T28" fmla="*/ 558 w 562"/>
                <a:gd name="T29" fmla="*/ 24 h 371"/>
                <a:gd name="T30" fmla="*/ 561 w 562"/>
                <a:gd name="T31" fmla="*/ 43 h 371"/>
                <a:gd name="T32" fmla="*/ 498 w 562"/>
                <a:gd name="T33" fmla="*/ 280 h 371"/>
                <a:gd name="T34" fmla="*/ 487 w 562"/>
                <a:gd name="T35" fmla="*/ 302 h 371"/>
                <a:gd name="T36" fmla="*/ 471 w 562"/>
                <a:gd name="T37" fmla="*/ 317 h 371"/>
                <a:gd name="T38" fmla="*/ 452 w 562"/>
                <a:gd name="T39" fmla="*/ 326 h 371"/>
                <a:gd name="T40" fmla="*/ 426 w 562"/>
                <a:gd name="T41" fmla="*/ 333 h 37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562" h="371">
                  <a:moveTo>
                    <a:pt x="426" y="333"/>
                  </a:moveTo>
                  <a:lnTo>
                    <a:pt x="49" y="369"/>
                  </a:lnTo>
                  <a:lnTo>
                    <a:pt x="25" y="370"/>
                  </a:lnTo>
                  <a:lnTo>
                    <a:pt x="9" y="360"/>
                  </a:lnTo>
                  <a:lnTo>
                    <a:pt x="0" y="346"/>
                  </a:lnTo>
                  <a:lnTo>
                    <a:pt x="2" y="334"/>
                  </a:lnTo>
                  <a:lnTo>
                    <a:pt x="67" y="91"/>
                  </a:lnTo>
                  <a:lnTo>
                    <a:pt x="76" y="73"/>
                  </a:lnTo>
                  <a:lnTo>
                    <a:pt x="91" y="59"/>
                  </a:lnTo>
                  <a:lnTo>
                    <a:pt x="118" y="46"/>
                  </a:lnTo>
                  <a:lnTo>
                    <a:pt x="143" y="45"/>
                  </a:lnTo>
                  <a:lnTo>
                    <a:pt x="514" y="2"/>
                  </a:lnTo>
                  <a:lnTo>
                    <a:pt x="539" y="0"/>
                  </a:lnTo>
                  <a:lnTo>
                    <a:pt x="549" y="9"/>
                  </a:lnTo>
                  <a:lnTo>
                    <a:pt x="558" y="24"/>
                  </a:lnTo>
                  <a:lnTo>
                    <a:pt x="561" y="43"/>
                  </a:lnTo>
                  <a:lnTo>
                    <a:pt x="498" y="280"/>
                  </a:lnTo>
                  <a:lnTo>
                    <a:pt x="487" y="302"/>
                  </a:lnTo>
                  <a:lnTo>
                    <a:pt x="471" y="317"/>
                  </a:lnTo>
                  <a:lnTo>
                    <a:pt x="452" y="326"/>
                  </a:lnTo>
                  <a:lnTo>
                    <a:pt x="426" y="333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03" name="Freeform 60">
              <a:extLst>
                <a:ext uri="{FF2B5EF4-FFF2-40B4-BE49-F238E27FC236}">
                  <a16:creationId xmlns:a16="http://schemas.microsoft.com/office/drawing/2014/main" id="{3EB2C3B2-B8FE-C156-4B75-650AEB7A7EE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5" y="3378"/>
              <a:ext cx="642" cy="359"/>
            </a:xfrm>
            <a:custGeom>
              <a:avLst/>
              <a:gdLst>
                <a:gd name="T0" fmla="*/ 468 w 642"/>
                <a:gd name="T1" fmla="*/ 0 h 359"/>
                <a:gd name="T2" fmla="*/ 20 w 642"/>
                <a:gd name="T3" fmla="*/ 52 h 359"/>
                <a:gd name="T4" fmla="*/ 8 w 642"/>
                <a:gd name="T5" fmla="*/ 55 h 359"/>
                <a:gd name="T6" fmla="*/ 2 w 642"/>
                <a:gd name="T7" fmla="*/ 54 h 359"/>
                <a:gd name="T8" fmla="*/ 0 w 642"/>
                <a:gd name="T9" fmla="*/ 66 h 359"/>
                <a:gd name="T10" fmla="*/ 6 w 642"/>
                <a:gd name="T11" fmla="*/ 67 h 359"/>
                <a:gd name="T12" fmla="*/ 144 w 642"/>
                <a:gd name="T13" fmla="*/ 341 h 359"/>
                <a:gd name="T14" fmla="*/ 148 w 642"/>
                <a:gd name="T15" fmla="*/ 348 h 359"/>
                <a:gd name="T16" fmla="*/ 154 w 642"/>
                <a:gd name="T17" fmla="*/ 349 h 359"/>
                <a:gd name="T18" fmla="*/ 165 w 642"/>
                <a:gd name="T19" fmla="*/ 358 h 359"/>
                <a:gd name="T20" fmla="*/ 179 w 642"/>
                <a:gd name="T21" fmla="*/ 354 h 359"/>
                <a:gd name="T22" fmla="*/ 624 w 642"/>
                <a:gd name="T23" fmla="*/ 308 h 359"/>
                <a:gd name="T24" fmla="*/ 632 w 642"/>
                <a:gd name="T25" fmla="*/ 303 h 359"/>
                <a:gd name="T26" fmla="*/ 639 w 642"/>
                <a:gd name="T27" fmla="*/ 299 h 359"/>
                <a:gd name="T28" fmla="*/ 640 w 642"/>
                <a:gd name="T29" fmla="*/ 293 h 359"/>
                <a:gd name="T30" fmla="*/ 641 w 642"/>
                <a:gd name="T31" fmla="*/ 287 h 359"/>
                <a:gd name="T32" fmla="*/ 502 w 642"/>
                <a:gd name="T33" fmla="*/ 20 h 359"/>
                <a:gd name="T34" fmla="*/ 492 w 642"/>
                <a:gd name="T35" fmla="*/ 11 h 359"/>
                <a:gd name="T36" fmla="*/ 486 w 642"/>
                <a:gd name="T37" fmla="*/ 4 h 359"/>
                <a:gd name="T38" fmla="*/ 474 w 642"/>
                <a:gd name="T39" fmla="*/ 1 h 359"/>
                <a:gd name="T40" fmla="*/ 468 w 642"/>
                <a:gd name="T41" fmla="*/ 0 h 35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642" h="359">
                  <a:moveTo>
                    <a:pt x="468" y="0"/>
                  </a:moveTo>
                  <a:lnTo>
                    <a:pt x="20" y="52"/>
                  </a:lnTo>
                  <a:lnTo>
                    <a:pt x="8" y="55"/>
                  </a:lnTo>
                  <a:lnTo>
                    <a:pt x="2" y="54"/>
                  </a:lnTo>
                  <a:lnTo>
                    <a:pt x="0" y="66"/>
                  </a:lnTo>
                  <a:lnTo>
                    <a:pt x="6" y="67"/>
                  </a:lnTo>
                  <a:lnTo>
                    <a:pt x="144" y="341"/>
                  </a:lnTo>
                  <a:lnTo>
                    <a:pt x="148" y="348"/>
                  </a:lnTo>
                  <a:lnTo>
                    <a:pt x="154" y="349"/>
                  </a:lnTo>
                  <a:lnTo>
                    <a:pt x="165" y="358"/>
                  </a:lnTo>
                  <a:lnTo>
                    <a:pt x="179" y="354"/>
                  </a:lnTo>
                  <a:lnTo>
                    <a:pt x="624" y="308"/>
                  </a:lnTo>
                  <a:lnTo>
                    <a:pt x="632" y="303"/>
                  </a:lnTo>
                  <a:lnTo>
                    <a:pt x="639" y="299"/>
                  </a:lnTo>
                  <a:lnTo>
                    <a:pt x="640" y="293"/>
                  </a:lnTo>
                  <a:lnTo>
                    <a:pt x="641" y="287"/>
                  </a:lnTo>
                  <a:lnTo>
                    <a:pt x="502" y="20"/>
                  </a:lnTo>
                  <a:lnTo>
                    <a:pt x="492" y="11"/>
                  </a:lnTo>
                  <a:lnTo>
                    <a:pt x="486" y="4"/>
                  </a:lnTo>
                  <a:lnTo>
                    <a:pt x="474" y="1"/>
                  </a:lnTo>
                  <a:lnTo>
                    <a:pt x="468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04" name="Freeform 61">
              <a:extLst>
                <a:ext uri="{FF2B5EF4-FFF2-40B4-BE49-F238E27FC236}">
                  <a16:creationId xmlns:a16="http://schemas.microsoft.com/office/drawing/2014/main" id="{BD02870A-3813-D58E-5D67-B789465D785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1" y="2918"/>
              <a:ext cx="543" cy="483"/>
            </a:xfrm>
            <a:custGeom>
              <a:avLst/>
              <a:gdLst>
                <a:gd name="T0" fmla="*/ 542 w 543"/>
                <a:gd name="T1" fmla="*/ 428 h 483"/>
                <a:gd name="T2" fmla="*/ 75 w 543"/>
                <a:gd name="T3" fmla="*/ 482 h 483"/>
                <a:gd name="T4" fmla="*/ 40 w 543"/>
                <a:gd name="T5" fmla="*/ 419 h 483"/>
                <a:gd name="T6" fmla="*/ 20 w 543"/>
                <a:gd name="T7" fmla="*/ 359 h 483"/>
                <a:gd name="T8" fmla="*/ 8 w 543"/>
                <a:gd name="T9" fmla="*/ 308 h 483"/>
                <a:gd name="T10" fmla="*/ 1 w 543"/>
                <a:gd name="T11" fmla="*/ 250 h 483"/>
                <a:gd name="T12" fmla="*/ 0 w 543"/>
                <a:gd name="T13" fmla="*/ 202 h 483"/>
                <a:gd name="T14" fmla="*/ 5 w 543"/>
                <a:gd name="T15" fmla="*/ 147 h 483"/>
                <a:gd name="T16" fmla="*/ 15 w 543"/>
                <a:gd name="T17" fmla="*/ 100 h 483"/>
                <a:gd name="T18" fmla="*/ 25 w 543"/>
                <a:gd name="T19" fmla="*/ 53 h 483"/>
                <a:gd name="T20" fmla="*/ 497 w 543"/>
                <a:gd name="T21" fmla="*/ 0 h 483"/>
                <a:gd name="T22" fmla="*/ 542 w 543"/>
                <a:gd name="T23" fmla="*/ 428 h 48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43" h="483">
                  <a:moveTo>
                    <a:pt x="542" y="428"/>
                  </a:moveTo>
                  <a:lnTo>
                    <a:pt x="75" y="482"/>
                  </a:lnTo>
                  <a:lnTo>
                    <a:pt x="40" y="419"/>
                  </a:lnTo>
                  <a:lnTo>
                    <a:pt x="20" y="359"/>
                  </a:lnTo>
                  <a:lnTo>
                    <a:pt x="8" y="308"/>
                  </a:lnTo>
                  <a:lnTo>
                    <a:pt x="1" y="250"/>
                  </a:lnTo>
                  <a:lnTo>
                    <a:pt x="0" y="202"/>
                  </a:lnTo>
                  <a:lnTo>
                    <a:pt x="5" y="147"/>
                  </a:lnTo>
                  <a:lnTo>
                    <a:pt x="15" y="100"/>
                  </a:lnTo>
                  <a:lnTo>
                    <a:pt x="25" y="53"/>
                  </a:lnTo>
                  <a:lnTo>
                    <a:pt x="497" y="0"/>
                  </a:lnTo>
                  <a:lnTo>
                    <a:pt x="542" y="428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05" name="Freeform 62">
              <a:extLst>
                <a:ext uri="{FF2B5EF4-FFF2-40B4-BE49-F238E27FC236}">
                  <a16:creationId xmlns:a16="http://schemas.microsoft.com/office/drawing/2014/main" id="{DF11679E-E4AD-ACB0-FDB7-501C0D8102D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6" y="3383"/>
              <a:ext cx="52" cy="46"/>
            </a:xfrm>
            <a:custGeom>
              <a:avLst/>
              <a:gdLst>
                <a:gd name="T0" fmla="*/ 0 w 52"/>
                <a:gd name="T1" fmla="*/ 36 h 46"/>
                <a:gd name="T2" fmla="*/ 10 w 52"/>
                <a:gd name="T3" fmla="*/ 43 h 46"/>
                <a:gd name="T4" fmla="*/ 21 w 52"/>
                <a:gd name="T5" fmla="*/ 45 h 46"/>
                <a:gd name="T6" fmla="*/ 32 w 52"/>
                <a:gd name="T7" fmla="*/ 42 h 46"/>
                <a:gd name="T8" fmla="*/ 39 w 52"/>
                <a:gd name="T9" fmla="*/ 38 h 46"/>
                <a:gd name="T10" fmla="*/ 46 w 52"/>
                <a:gd name="T11" fmla="*/ 29 h 46"/>
                <a:gd name="T12" fmla="*/ 48 w 52"/>
                <a:gd name="T13" fmla="*/ 19 h 46"/>
                <a:gd name="T14" fmla="*/ 51 w 52"/>
                <a:gd name="T15" fmla="*/ 8 h 46"/>
                <a:gd name="T16" fmla="*/ 41 w 52"/>
                <a:gd name="T17" fmla="*/ 0 h 46"/>
                <a:gd name="T18" fmla="*/ 0 w 52"/>
                <a:gd name="T19" fmla="*/ 36 h 4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2" h="46">
                  <a:moveTo>
                    <a:pt x="0" y="36"/>
                  </a:moveTo>
                  <a:lnTo>
                    <a:pt x="10" y="43"/>
                  </a:lnTo>
                  <a:lnTo>
                    <a:pt x="21" y="45"/>
                  </a:lnTo>
                  <a:lnTo>
                    <a:pt x="32" y="42"/>
                  </a:lnTo>
                  <a:lnTo>
                    <a:pt x="39" y="38"/>
                  </a:lnTo>
                  <a:lnTo>
                    <a:pt x="46" y="29"/>
                  </a:lnTo>
                  <a:lnTo>
                    <a:pt x="48" y="19"/>
                  </a:lnTo>
                  <a:lnTo>
                    <a:pt x="51" y="8"/>
                  </a:lnTo>
                  <a:lnTo>
                    <a:pt x="41" y="0"/>
                  </a:lnTo>
                  <a:lnTo>
                    <a:pt x="0" y="36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06" name="Freeform 63">
              <a:extLst>
                <a:ext uri="{FF2B5EF4-FFF2-40B4-BE49-F238E27FC236}">
                  <a16:creationId xmlns:a16="http://schemas.microsoft.com/office/drawing/2014/main" id="{4657A189-AF7C-F5B8-4499-89357BABF82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0" y="3177"/>
              <a:ext cx="128" cy="241"/>
            </a:xfrm>
            <a:custGeom>
              <a:avLst/>
              <a:gdLst>
                <a:gd name="T0" fmla="*/ 0 w 128"/>
                <a:gd name="T1" fmla="*/ 6 h 241"/>
                <a:gd name="T2" fmla="*/ 0 w 128"/>
                <a:gd name="T3" fmla="*/ 6 h 241"/>
                <a:gd name="T4" fmla="*/ 5 w 128"/>
                <a:gd name="T5" fmla="*/ 43 h 241"/>
                <a:gd name="T6" fmla="*/ 10 w 128"/>
                <a:gd name="T7" fmla="*/ 73 h 241"/>
                <a:gd name="T8" fmla="*/ 15 w 128"/>
                <a:gd name="T9" fmla="*/ 105 h 241"/>
                <a:gd name="T10" fmla="*/ 25 w 128"/>
                <a:gd name="T11" fmla="*/ 137 h 241"/>
                <a:gd name="T12" fmla="*/ 31 w 128"/>
                <a:gd name="T13" fmla="*/ 168 h 241"/>
                <a:gd name="T14" fmla="*/ 49 w 128"/>
                <a:gd name="T15" fmla="*/ 197 h 241"/>
                <a:gd name="T16" fmla="*/ 63 w 128"/>
                <a:gd name="T17" fmla="*/ 217 h 241"/>
                <a:gd name="T18" fmla="*/ 82 w 128"/>
                <a:gd name="T19" fmla="*/ 240 h 241"/>
                <a:gd name="T20" fmla="*/ 127 w 128"/>
                <a:gd name="T21" fmla="*/ 201 h 241"/>
                <a:gd name="T22" fmla="*/ 117 w 128"/>
                <a:gd name="T23" fmla="*/ 187 h 241"/>
                <a:gd name="T24" fmla="*/ 103 w 128"/>
                <a:gd name="T25" fmla="*/ 166 h 241"/>
                <a:gd name="T26" fmla="*/ 98 w 128"/>
                <a:gd name="T27" fmla="*/ 141 h 241"/>
                <a:gd name="T28" fmla="*/ 89 w 128"/>
                <a:gd name="T29" fmla="*/ 121 h 241"/>
                <a:gd name="T30" fmla="*/ 84 w 128"/>
                <a:gd name="T31" fmla="*/ 89 h 241"/>
                <a:gd name="T32" fmla="*/ 73 w 128"/>
                <a:gd name="T33" fmla="*/ 62 h 241"/>
                <a:gd name="T34" fmla="*/ 67 w 128"/>
                <a:gd name="T35" fmla="*/ 31 h 241"/>
                <a:gd name="T36" fmla="*/ 67 w 128"/>
                <a:gd name="T37" fmla="*/ 0 h 241"/>
                <a:gd name="T38" fmla="*/ 0 w 128"/>
                <a:gd name="T39" fmla="*/ 6 h 24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28" h="241">
                  <a:moveTo>
                    <a:pt x="0" y="6"/>
                  </a:moveTo>
                  <a:lnTo>
                    <a:pt x="0" y="6"/>
                  </a:lnTo>
                  <a:lnTo>
                    <a:pt x="5" y="43"/>
                  </a:lnTo>
                  <a:lnTo>
                    <a:pt x="10" y="73"/>
                  </a:lnTo>
                  <a:lnTo>
                    <a:pt x="15" y="105"/>
                  </a:lnTo>
                  <a:lnTo>
                    <a:pt x="25" y="137"/>
                  </a:lnTo>
                  <a:lnTo>
                    <a:pt x="31" y="168"/>
                  </a:lnTo>
                  <a:lnTo>
                    <a:pt x="49" y="197"/>
                  </a:lnTo>
                  <a:lnTo>
                    <a:pt x="63" y="217"/>
                  </a:lnTo>
                  <a:lnTo>
                    <a:pt x="82" y="240"/>
                  </a:lnTo>
                  <a:lnTo>
                    <a:pt x="127" y="201"/>
                  </a:lnTo>
                  <a:lnTo>
                    <a:pt x="117" y="187"/>
                  </a:lnTo>
                  <a:lnTo>
                    <a:pt x="103" y="166"/>
                  </a:lnTo>
                  <a:lnTo>
                    <a:pt x="98" y="141"/>
                  </a:lnTo>
                  <a:lnTo>
                    <a:pt x="89" y="121"/>
                  </a:lnTo>
                  <a:lnTo>
                    <a:pt x="84" y="89"/>
                  </a:lnTo>
                  <a:lnTo>
                    <a:pt x="73" y="62"/>
                  </a:lnTo>
                  <a:lnTo>
                    <a:pt x="67" y="31"/>
                  </a:lnTo>
                  <a:lnTo>
                    <a:pt x="67" y="0"/>
                  </a:lnTo>
                  <a:lnTo>
                    <a:pt x="0" y="6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07" name="Freeform 64">
              <a:extLst>
                <a:ext uri="{FF2B5EF4-FFF2-40B4-BE49-F238E27FC236}">
                  <a16:creationId xmlns:a16="http://schemas.microsoft.com/office/drawing/2014/main" id="{FCBE10BE-C408-3CD6-F848-B4081074C9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8" y="2982"/>
              <a:ext cx="84" cy="196"/>
            </a:xfrm>
            <a:custGeom>
              <a:avLst/>
              <a:gdLst>
                <a:gd name="T0" fmla="*/ 26 w 84"/>
                <a:gd name="T1" fmla="*/ 0 h 196"/>
                <a:gd name="T2" fmla="*/ 15 w 84"/>
                <a:gd name="T3" fmla="*/ 21 h 196"/>
                <a:gd name="T4" fmla="*/ 10 w 84"/>
                <a:gd name="T5" fmla="*/ 46 h 196"/>
                <a:gd name="T6" fmla="*/ 5 w 84"/>
                <a:gd name="T7" fmla="*/ 68 h 196"/>
                <a:gd name="T8" fmla="*/ 6 w 84"/>
                <a:gd name="T9" fmla="*/ 92 h 196"/>
                <a:gd name="T10" fmla="*/ 0 w 84"/>
                <a:gd name="T11" fmla="*/ 121 h 196"/>
                <a:gd name="T12" fmla="*/ 1 w 84"/>
                <a:gd name="T13" fmla="*/ 145 h 196"/>
                <a:gd name="T14" fmla="*/ 2 w 84"/>
                <a:gd name="T15" fmla="*/ 170 h 196"/>
                <a:gd name="T16" fmla="*/ 1 w 84"/>
                <a:gd name="T17" fmla="*/ 195 h 196"/>
                <a:gd name="T18" fmla="*/ 66 w 84"/>
                <a:gd name="T19" fmla="*/ 189 h 196"/>
                <a:gd name="T20" fmla="*/ 64 w 84"/>
                <a:gd name="T21" fmla="*/ 170 h 196"/>
                <a:gd name="T22" fmla="*/ 63 w 84"/>
                <a:gd name="T23" fmla="*/ 147 h 196"/>
                <a:gd name="T24" fmla="*/ 62 w 84"/>
                <a:gd name="T25" fmla="*/ 124 h 196"/>
                <a:gd name="T26" fmla="*/ 67 w 84"/>
                <a:gd name="T27" fmla="*/ 99 h 196"/>
                <a:gd name="T28" fmla="*/ 68 w 84"/>
                <a:gd name="T29" fmla="*/ 76 h 196"/>
                <a:gd name="T30" fmla="*/ 72 w 84"/>
                <a:gd name="T31" fmla="*/ 59 h 196"/>
                <a:gd name="T32" fmla="*/ 76 w 84"/>
                <a:gd name="T33" fmla="*/ 41 h 196"/>
                <a:gd name="T34" fmla="*/ 83 w 84"/>
                <a:gd name="T35" fmla="*/ 25 h 196"/>
                <a:gd name="T36" fmla="*/ 26 w 84"/>
                <a:gd name="T37" fmla="*/ 0 h 19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84" h="196">
                  <a:moveTo>
                    <a:pt x="26" y="0"/>
                  </a:moveTo>
                  <a:lnTo>
                    <a:pt x="15" y="21"/>
                  </a:lnTo>
                  <a:lnTo>
                    <a:pt x="10" y="46"/>
                  </a:lnTo>
                  <a:lnTo>
                    <a:pt x="5" y="68"/>
                  </a:lnTo>
                  <a:lnTo>
                    <a:pt x="6" y="92"/>
                  </a:lnTo>
                  <a:lnTo>
                    <a:pt x="0" y="121"/>
                  </a:lnTo>
                  <a:lnTo>
                    <a:pt x="1" y="145"/>
                  </a:lnTo>
                  <a:lnTo>
                    <a:pt x="2" y="170"/>
                  </a:lnTo>
                  <a:lnTo>
                    <a:pt x="1" y="195"/>
                  </a:lnTo>
                  <a:lnTo>
                    <a:pt x="66" y="189"/>
                  </a:lnTo>
                  <a:lnTo>
                    <a:pt x="64" y="170"/>
                  </a:lnTo>
                  <a:lnTo>
                    <a:pt x="63" y="147"/>
                  </a:lnTo>
                  <a:lnTo>
                    <a:pt x="62" y="124"/>
                  </a:lnTo>
                  <a:lnTo>
                    <a:pt x="67" y="99"/>
                  </a:lnTo>
                  <a:lnTo>
                    <a:pt x="68" y="76"/>
                  </a:lnTo>
                  <a:lnTo>
                    <a:pt x="72" y="59"/>
                  </a:lnTo>
                  <a:lnTo>
                    <a:pt x="76" y="41"/>
                  </a:lnTo>
                  <a:lnTo>
                    <a:pt x="83" y="25"/>
                  </a:lnTo>
                  <a:lnTo>
                    <a:pt x="26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08" name="Freeform 65">
              <a:extLst>
                <a:ext uri="{FF2B5EF4-FFF2-40B4-BE49-F238E27FC236}">
                  <a16:creationId xmlns:a16="http://schemas.microsoft.com/office/drawing/2014/main" id="{9E06C84E-4A87-51AF-5D0A-E02E6B3C256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4" y="3147"/>
              <a:ext cx="61" cy="36"/>
            </a:xfrm>
            <a:custGeom>
              <a:avLst/>
              <a:gdLst>
                <a:gd name="T0" fmla="*/ 58 w 61"/>
                <a:gd name="T1" fmla="*/ 35 h 36"/>
                <a:gd name="T2" fmla="*/ 60 w 61"/>
                <a:gd name="T3" fmla="*/ 25 h 36"/>
                <a:gd name="T4" fmla="*/ 57 w 61"/>
                <a:gd name="T5" fmla="*/ 14 h 36"/>
                <a:gd name="T6" fmla="*/ 47 w 61"/>
                <a:gd name="T7" fmla="*/ 7 h 36"/>
                <a:gd name="T8" fmla="*/ 38 w 61"/>
                <a:gd name="T9" fmla="*/ 1 h 36"/>
                <a:gd name="T10" fmla="*/ 26 w 61"/>
                <a:gd name="T11" fmla="*/ 3 h 36"/>
                <a:gd name="T12" fmla="*/ 15 w 61"/>
                <a:gd name="T13" fmla="*/ 0 h 36"/>
                <a:gd name="T14" fmla="*/ 8 w 61"/>
                <a:gd name="T15" fmla="*/ 4 h 36"/>
                <a:gd name="T16" fmla="*/ 0 w 61"/>
                <a:gd name="T17" fmla="*/ 18 h 36"/>
                <a:gd name="T18" fmla="*/ 58 w 61"/>
                <a:gd name="T19" fmla="*/ 35 h 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1" h="36">
                  <a:moveTo>
                    <a:pt x="58" y="35"/>
                  </a:moveTo>
                  <a:lnTo>
                    <a:pt x="60" y="25"/>
                  </a:lnTo>
                  <a:lnTo>
                    <a:pt x="57" y="14"/>
                  </a:lnTo>
                  <a:lnTo>
                    <a:pt x="47" y="7"/>
                  </a:lnTo>
                  <a:lnTo>
                    <a:pt x="38" y="1"/>
                  </a:lnTo>
                  <a:lnTo>
                    <a:pt x="26" y="3"/>
                  </a:lnTo>
                  <a:lnTo>
                    <a:pt x="15" y="0"/>
                  </a:lnTo>
                  <a:lnTo>
                    <a:pt x="8" y="4"/>
                  </a:lnTo>
                  <a:lnTo>
                    <a:pt x="0" y="18"/>
                  </a:lnTo>
                  <a:lnTo>
                    <a:pt x="58" y="35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09" name="Freeform 66">
              <a:extLst>
                <a:ext uri="{FF2B5EF4-FFF2-40B4-BE49-F238E27FC236}">
                  <a16:creationId xmlns:a16="http://schemas.microsoft.com/office/drawing/2014/main" id="{921C68A9-42EF-7C90-F33F-7C9A5AAD87A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2" y="3390"/>
              <a:ext cx="53" cy="49"/>
            </a:xfrm>
            <a:custGeom>
              <a:avLst/>
              <a:gdLst>
                <a:gd name="T0" fmla="*/ 0 w 53"/>
                <a:gd name="T1" fmla="*/ 41 h 49"/>
                <a:gd name="T2" fmla="*/ 11 w 53"/>
                <a:gd name="T3" fmla="*/ 44 h 49"/>
                <a:gd name="T4" fmla="*/ 22 w 53"/>
                <a:gd name="T5" fmla="*/ 46 h 49"/>
                <a:gd name="T6" fmla="*/ 31 w 53"/>
                <a:gd name="T7" fmla="*/ 48 h 49"/>
                <a:gd name="T8" fmla="*/ 45 w 53"/>
                <a:gd name="T9" fmla="*/ 39 h 49"/>
                <a:gd name="T10" fmla="*/ 47 w 53"/>
                <a:gd name="T11" fmla="*/ 29 h 49"/>
                <a:gd name="T12" fmla="*/ 49 w 53"/>
                <a:gd name="T13" fmla="*/ 18 h 49"/>
                <a:gd name="T14" fmla="*/ 52 w 53"/>
                <a:gd name="T15" fmla="*/ 7 h 49"/>
                <a:gd name="T16" fmla="*/ 42 w 53"/>
                <a:gd name="T17" fmla="*/ 0 h 49"/>
                <a:gd name="T18" fmla="*/ 0 w 53"/>
                <a:gd name="T19" fmla="*/ 41 h 4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3" h="49">
                  <a:moveTo>
                    <a:pt x="0" y="41"/>
                  </a:moveTo>
                  <a:lnTo>
                    <a:pt x="11" y="44"/>
                  </a:lnTo>
                  <a:lnTo>
                    <a:pt x="22" y="46"/>
                  </a:lnTo>
                  <a:lnTo>
                    <a:pt x="31" y="48"/>
                  </a:lnTo>
                  <a:lnTo>
                    <a:pt x="45" y="39"/>
                  </a:lnTo>
                  <a:lnTo>
                    <a:pt x="47" y="29"/>
                  </a:lnTo>
                  <a:lnTo>
                    <a:pt x="49" y="18"/>
                  </a:lnTo>
                  <a:lnTo>
                    <a:pt x="52" y="7"/>
                  </a:lnTo>
                  <a:lnTo>
                    <a:pt x="42" y="0"/>
                  </a:lnTo>
                  <a:lnTo>
                    <a:pt x="0" y="41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10" name="Freeform 67">
              <a:extLst>
                <a:ext uri="{FF2B5EF4-FFF2-40B4-BE49-F238E27FC236}">
                  <a16:creationId xmlns:a16="http://schemas.microsoft.com/office/drawing/2014/main" id="{9CFBD43F-8F18-1B19-29BB-424DD1347E5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3" y="3185"/>
              <a:ext cx="123" cy="246"/>
            </a:xfrm>
            <a:custGeom>
              <a:avLst/>
              <a:gdLst>
                <a:gd name="T0" fmla="*/ 0 w 123"/>
                <a:gd name="T1" fmla="*/ 11 h 246"/>
                <a:gd name="T2" fmla="*/ 0 w 123"/>
                <a:gd name="T3" fmla="*/ 11 h 246"/>
                <a:gd name="T4" fmla="*/ 0 w 123"/>
                <a:gd name="T5" fmla="*/ 41 h 246"/>
                <a:gd name="T6" fmla="*/ 3 w 123"/>
                <a:gd name="T7" fmla="*/ 78 h 246"/>
                <a:gd name="T8" fmla="*/ 15 w 123"/>
                <a:gd name="T9" fmla="*/ 105 h 246"/>
                <a:gd name="T10" fmla="*/ 19 w 123"/>
                <a:gd name="T11" fmla="*/ 141 h 246"/>
                <a:gd name="T12" fmla="*/ 33 w 123"/>
                <a:gd name="T13" fmla="*/ 170 h 246"/>
                <a:gd name="T14" fmla="*/ 44 w 123"/>
                <a:gd name="T15" fmla="*/ 196 h 246"/>
                <a:gd name="T16" fmla="*/ 62 w 123"/>
                <a:gd name="T17" fmla="*/ 224 h 246"/>
                <a:gd name="T18" fmla="*/ 74 w 123"/>
                <a:gd name="T19" fmla="*/ 245 h 246"/>
                <a:gd name="T20" fmla="*/ 122 w 123"/>
                <a:gd name="T21" fmla="*/ 200 h 246"/>
                <a:gd name="T22" fmla="*/ 112 w 123"/>
                <a:gd name="T23" fmla="*/ 187 h 246"/>
                <a:gd name="T24" fmla="*/ 104 w 123"/>
                <a:gd name="T25" fmla="*/ 167 h 246"/>
                <a:gd name="T26" fmla="*/ 90 w 123"/>
                <a:gd name="T27" fmla="*/ 145 h 246"/>
                <a:gd name="T28" fmla="*/ 84 w 123"/>
                <a:gd name="T29" fmla="*/ 120 h 246"/>
                <a:gd name="T30" fmla="*/ 77 w 123"/>
                <a:gd name="T31" fmla="*/ 94 h 246"/>
                <a:gd name="T32" fmla="*/ 72 w 123"/>
                <a:gd name="T33" fmla="*/ 63 h 246"/>
                <a:gd name="T34" fmla="*/ 67 w 123"/>
                <a:gd name="T35" fmla="*/ 31 h 246"/>
                <a:gd name="T36" fmla="*/ 63 w 123"/>
                <a:gd name="T37" fmla="*/ 0 h 246"/>
                <a:gd name="T38" fmla="*/ 0 w 123"/>
                <a:gd name="T39" fmla="*/ 11 h 24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23" h="246">
                  <a:moveTo>
                    <a:pt x="0" y="11"/>
                  </a:moveTo>
                  <a:lnTo>
                    <a:pt x="0" y="11"/>
                  </a:lnTo>
                  <a:lnTo>
                    <a:pt x="0" y="41"/>
                  </a:lnTo>
                  <a:lnTo>
                    <a:pt x="3" y="78"/>
                  </a:lnTo>
                  <a:lnTo>
                    <a:pt x="15" y="105"/>
                  </a:lnTo>
                  <a:lnTo>
                    <a:pt x="19" y="141"/>
                  </a:lnTo>
                  <a:lnTo>
                    <a:pt x="33" y="170"/>
                  </a:lnTo>
                  <a:lnTo>
                    <a:pt x="44" y="196"/>
                  </a:lnTo>
                  <a:lnTo>
                    <a:pt x="62" y="224"/>
                  </a:lnTo>
                  <a:lnTo>
                    <a:pt x="74" y="245"/>
                  </a:lnTo>
                  <a:lnTo>
                    <a:pt x="122" y="200"/>
                  </a:lnTo>
                  <a:lnTo>
                    <a:pt x="112" y="187"/>
                  </a:lnTo>
                  <a:lnTo>
                    <a:pt x="104" y="167"/>
                  </a:lnTo>
                  <a:lnTo>
                    <a:pt x="90" y="145"/>
                  </a:lnTo>
                  <a:lnTo>
                    <a:pt x="84" y="120"/>
                  </a:lnTo>
                  <a:lnTo>
                    <a:pt x="77" y="94"/>
                  </a:lnTo>
                  <a:lnTo>
                    <a:pt x="72" y="63"/>
                  </a:lnTo>
                  <a:lnTo>
                    <a:pt x="67" y="31"/>
                  </a:lnTo>
                  <a:lnTo>
                    <a:pt x="63" y="0"/>
                  </a:lnTo>
                  <a:lnTo>
                    <a:pt x="0" y="11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11" name="Freeform 68">
              <a:extLst>
                <a:ext uri="{FF2B5EF4-FFF2-40B4-BE49-F238E27FC236}">
                  <a16:creationId xmlns:a16="http://schemas.microsoft.com/office/drawing/2014/main" id="{A46EC34F-3B58-13DF-0348-F6CBF62FD13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7" y="2989"/>
              <a:ext cx="84" cy="202"/>
            </a:xfrm>
            <a:custGeom>
              <a:avLst/>
              <a:gdLst>
                <a:gd name="T0" fmla="*/ 25 w 84"/>
                <a:gd name="T1" fmla="*/ 0 h 202"/>
                <a:gd name="T2" fmla="*/ 20 w 84"/>
                <a:gd name="T3" fmla="*/ 24 h 202"/>
                <a:gd name="T4" fmla="*/ 15 w 84"/>
                <a:gd name="T5" fmla="*/ 47 h 202"/>
                <a:gd name="T6" fmla="*/ 10 w 84"/>
                <a:gd name="T7" fmla="*/ 70 h 202"/>
                <a:gd name="T8" fmla="*/ 5 w 84"/>
                <a:gd name="T9" fmla="*/ 93 h 202"/>
                <a:gd name="T10" fmla="*/ 6 w 84"/>
                <a:gd name="T11" fmla="*/ 117 h 202"/>
                <a:gd name="T12" fmla="*/ 0 w 84"/>
                <a:gd name="T13" fmla="*/ 146 h 202"/>
                <a:gd name="T14" fmla="*/ 0 w 84"/>
                <a:gd name="T15" fmla="*/ 171 h 202"/>
                <a:gd name="T16" fmla="*/ 5 w 84"/>
                <a:gd name="T17" fmla="*/ 201 h 202"/>
                <a:gd name="T18" fmla="*/ 66 w 84"/>
                <a:gd name="T19" fmla="*/ 191 h 202"/>
                <a:gd name="T20" fmla="*/ 63 w 84"/>
                <a:gd name="T21" fmla="*/ 171 h 202"/>
                <a:gd name="T22" fmla="*/ 62 w 84"/>
                <a:gd name="T23" fmla="*/ 147 h 202"/>
                <a:gd name="T24" fmla="*/ 67 w 84"/>
                <a:gd name="T25" fmla="*/ 125 h 202"/>
                <a:gd name="T26" fmla="*/ 66 w 84"/>
                <a:gd name="T27" fmla="*/ 101 h 202"/>
                <a:gd name="T28" fmla="*/ 71 w 84"/>
                <a:gd name="T29" fmla="*/ 77 h 202"/>
                <a:gd name="T30" fmla="*/ 75 w 84"/>
                <a:gd name="T31" fmla="*/ 60 h 202"/>
                <a:gd name="T32" fmla="*/ 79 w 84"/>
                <a:gd name="T33" fmla="*/ 43 h 202"/>
                <a:gd name="T34" fmla="*/ 83 w 84"/>
                <a:gd name="T35" fmla="*/ 20 h 202"/>
                <a:gd name="T36" fmla="*/ 25 w 84"/>
                <a:gd name="T37" fmla="*/ 0 h 20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84" h="202">
                  <a:moveTo>
                    <a:pt x="25" y="0"/>
                  </a:moveTo>
                  <a:lnTo>
                    <a:pt x="20" y="24"/>
                  </a:lnTo>
                  <a:lnTo>
                    <a:pt x="15" y="47"/>
                  </a:lnTo>
                  <a:lnTo>
                    <a:pt x="10" y="70"/>
                  </a:lnTo>
                  <a:lnTo>
                    <a:pt x="5" y="93"/>
                  </a:lnTo>
                  <a:lnTo>
                    <a:pt x="6" y="117"/>
                  </a:lnTo>
                  <a:lnTo>
                    <a:pt x="0" y="146"/>
                  </a:lnTo>
                  <a:lnTo>
                    <a:pt x="0" y="171"/>
                  </a:lnTo>
                  <a:lnTo>
                    <a:pt x="5" y="201"/>
                  </a:lnTo>
                  <a:lnTo>
                    <a:pt x="66" y="191"/>
                  </a:lnTo>
                  <a:lnTo>
                    <a:pt x="63" y="171"/>
                  </a:lnTo>
                  <a:lnTo>
                    <a:pt x="62" y="147"/>
                  </a:lnTo>
                  <a:lnTo>
                    <a:pt x="67" y="125"/>
                  </a:lnTo>
                  <a:lnTo>
                    <a:pt x="66" y="101"/>
                  </a:lnTo>
                  <a:lnTo>
                    <a:pt x="71" y="77"/>
                  </a:lnTo>
                  <a:lnTo>
                    <a:pt x="75" y="60"/>
                  </a:lnTo>
                  <a:lnTo>
                    <a:pt x="79" y="43"/>
                  </a:lnTo>
                  <a:lnTo>
                    <a:pt x="83" y="20"/>
                  </a:lnTo>
                  <a:lnTo>
                    <a:pt x="25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12" name="Freeform 69">
              <a:extLst>
                <a:ext uri="{FF2B5EF4-FFF2-40B4-BE49-F238E27FC236}">
                  <a16:creationId xmlns:a16="http://schemas.microsoft.com/office/drawing/2014/main" id="{4EA4652A-EF51-F64F-413D-38AFB4AB2CD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1" y="3155"/>
              <a:ext cx="62" cy="42"/>
            </a:xfrm>
            <a:custGeom>
              <a:avLst/>
              <a:gdLst>
                <a:gd name="T0" fmla="*/ 58 w 62"/>
                <a:gd name="T1" fmla="*/ 41 h 42"/>
                <a:gd name="T2" fmla="*/ 61 w 62"/>
                <a:gd name="T3" fmla="*/ 27 h 42"/>
                <a:gd name="T4" fmla="*/ 58 w 62"/>
                <a:gd name="T5" fmla="*/ 14 h 42"/>
                <a:gd name="T6" fmla="*/ 53 w 62"/>
                <a:gd name="T7" fmla="*/ 8 h 42"/>
                <a:gd name="T8" fmla="*/ 43 w 62"/>
                <a:gd name="T9" fmla="*/ 0 h 42"/>
                <a:gd name="T10" fmla="*/ 27 w 62"/>
                <a:gd name="T11" fmla="*/ 2 h 42"/>
                <a:gd name="T12" fmla="*/ 21 w 62"/>
                <a:gd name="T13" fmla="*/ 1 h 42"/>
                <a:gd name="T14" fmla="*/ 8 w 62"/>
                <a:gd name="T15" fmla="*/ 10 h 42"/>
                <a:gd name="T16" fmla="*/ 0 w 62"/>
                <a:gd name="T17" fmla="*/ 19 h 42"/>
                <a:gd name="T18" fmla="*/ 58 w 62"/>
                <a:gd name="T19" fmla="*/ 41 h 4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2" h="42">
                  <a:moveTo>
                    <a:pt x="58" y="41"/>
                  </a:moveTo>
                  <a:lnTo>
                    <a:pt x="61" y="27"/>
                  </a:lnTo>
                  <a:lnTo>
                    <a:pt x="58" y="14"/>
                  </a:lnTo>
                  <a:lnTo>
                    <a:pt x="53" y="8"/>
                  </a:lnTo>
                  <a:lnTo>
                    <a:pt x="43" y="0"/>
                  </a:lnTo>
                  <a:lnTo>
                    <a:pt x="27" y="2"/>
                  </a:lnTo>
                  <a:lnTo>
                    <a:pt x="21" y="1"/>
                  </a:lnTo>
                  <a:lnTo>
                    <a:pt x="8" y="10"/>
                  </a:lnTo>
                  <a:lnTo>
                    <a:pt x="0" y="19"/>
                  </a:lnTo>
                  <a:lnTo>
                    <a:pt x="58" y="41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13" name="Freeform 70">
              <a:extLst>
                <a:ext uri="{FF2B5EF4-FFF2-40B4-BE49-F238E27FC236}">
                  <a16:creationId xmlns:a16="http://schemas.microsoft.com/office/drawing/2014/main" id="{F8769770-39CD-B6C6-CC8F-FC0F9A18EC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0" y="3399"/>
              <a:ext cx="57" cy="51"/>
            </a:xfrm>
            <a:custGeom>
              <a:avLst/>
              <a:gdLst>
                <a:gd name="T0" fmla="*/ 0 w 57"/>
                <a:gd name="T1" fmla="*/ 41 h 51"/>
                <a:gd name="T2" fmla="*/ 11 w 57"/>
                <a:gd name="T3" fmla="*/ 48 h 51"/>
                <a:gd name="T4" fmla="*/ 20 w 57"/>
                <a:gd name="T5" fmla="*/ 50 h 51"/>
                <a:gd name="T6" fmla="*/ 32 w 57"/>
                <a:gd name="T7" fmla="*/ 48 h 51"/>
                <a:gd name="T8" fmla="*/ 44 w 57"/>
                <a:gd name="T9" fmla="*/ 44 h 51"/>
                <a:gd name="T10" fmla="*/ 52 w 57"/>
                <a:gd name="T11" fmla="*/ 34 h 51"/>
                <a:gd name="T12" fmla="*/ 54 w 57"/>
                <a:gd name="T13" fmla="*/ 23 h 51"/>
                <a:gd name="T14" fmla="*/ 56 w 57"/>
                <a:gd name="T15" fmla="*/ 13 h 51"/>
                <a:gd name="T16" fmla="*/ 48 w 57"/>
                <a:gd name="T17" fmla="*/ 0 h 51"/>
                <a:gd name="T18" fmla="*/ 0 w 57"/>
                <a:gd name="T19" fmla="*/ 41 h 5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7" h="51">
                  <a:moveTo>
                    <a:pt x="0" y="41"/>
                  </a:moveTo>
                  <a:lnTo>
                    <a:pt x="11" y="48"/>
                  </a:lnTo>
                  <a:lnTo>
                    <a:pt x="20" y="50"/>
                  </a:lnTo>
                  <a:lnTo>
                    <a:pt x="32" y="48"/>
                  </a:lnTo>
                  <a:lnTo>
                    <a:pt x="44" y="44"/>
                  </a:lnTo>
                  <a:lnTo>
                    <a:pt x="52" y="34"/>
                  </a:lnTo>
                  <a:lnTo>
                    <a:pt x="54" y="23"/>
                  </a:lnTo>
                  <a:lnTo>
                    <a:pt x="56" y="13"/>
                  </a:lnTo>
                  <a:lnTo>
                    <a:pt x="48" y="0"/>
                  </a:lnTo>
                  <a:lnTo>
                    <a:pt x="0" y="41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14" name="Freeform 71">
              <a:extLst>
                <a:ext uri="{FF2B5EF4-FFF2-40B4-BE49-F238E27FC236}">
                  <a16:creationId xmlns:a16="http://schemas.microsoft.com/office/drawing/2014/main" id="{5B0B6C65-9B4C-5CA2-849E-BD610BE2446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1" y="3193"/>
              <a:ext cx="128" cy="246"/>
            </a:xfrm>
            <a:custGeom>
              <a:avLst/>
              <a:gdLst>
                <a:gd name="T0" fmla="*/ 0 w 128"/>
                <a:gd name="T1" fmla="*/ 9 h 246"/>
                <a:gd name="T2" fmla="*/ 0 w 128"/>
                <a:gd name="T3" fmla="*/ 9 h 246"/>
                <a:gd name="T4" fmla="*/ 4 w 128"/>
                <a:gd name="T5" fmla="*/ 43 h 246"/>
                <a:gd name="T6" fmla="*/ 8 w 128"/>
                <a:gd name="T7" fmla="*/ 79 h 246"/>
                <a:gd name="T8" fmla="*/ 15 w 128"/>
                <a:gd name="T9" fmla="*/ 104 h 246"/>
                <a:gd name="T10" fmla="*/ 27 w 128"/>
                <a:gd name="T11" fmla="*/ 137 h 246"/>
                <a:gd name="T12" fmla="*/ 32 w 128"/>
                <a:gd name="T13" fmla="*/ 169 h 246"/>
                <a:gd name="T14" fmla="*/ 50 w 128"/>
                <a:gd name="T15" fmla="*/ 197 h 246"/>
                <a:gd name="T16" fmla="*/ 61 w 128"/>
                <a:gd name="T17" fmla="*/ 223 h 246"/>
                <a:gd name="T18" fmla="*/ 75 w 128"/>
                <a:gd name="T19" fmla="*/ 245 h 246"/>
                <a:gd name="T20" fmla="*/ 127 w 128"/>
                <a:gd name="T21" fmla="*/ 201 h 246"/>
                <a:gd name="T22" fmla="*/ 117 w 128"/>
                <a:gd name="T23" fmla="*/ 187 h 246"/>
                <a:gd name="T24" fmla="*/ 105 w 128"/>
                <a:gd name="T25" fmla="*/ 166 h 246"/>
                <a:gd name="T26" fmla="*/ 96 w 128"/>
                <a:gd name="T27" fmla="*/ 147 h 246"/>
                <a:gd name="T28" fmla="*/ 83 w 128"/>
                <a:gd name="T29" fmla="*/ 118 h 246"/>
                <a:gd name="T30" fmla="*/ 78 w 128"/>
                <a:gd name="T31" fmla="*/ 94 h 246"/>
                <a:gd name="T32" fmla="*/ 72 w 128"/>
                <a:gd name="T33" fmla="*/ 62 h 246"/>
                <a:gd name="T34" fmla="*/ 67 w 128"/>
                <a:gd name="T35" fmla="*/ 30 h 246"/>
                <a:gd name="T36" fmla="*/ 62 w 128"/>
                <a:gd name="T37" fmla="*/ 0 h 246"/>
                <a:gd name="T38" fmla="*/ 0 w 128"/>
                <a:gd name="T39" fmla="*/ 9 h 24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28" h="246">
                  <a:moveTo>
                    <a:pt x="0" y="9"/>
                  </a:moveTo>
                  <a:lnTo>
                    <a:pt x="0" y="9"/>
                  </a:lnTo>
                  <a:lnTo>
                    <a:pt x="4" y="43"/>
                  </a:lnTo>
                  <a:lnTo>
                    <a:pt x="8" y="79"/>
                  </a:lnTo>
                  <a:lnTo>
                    <a:pt x="15" y="104"/>
                  </a:lnTo>
                  <a:lnTo>
                    <a:pt x="27" y="137"/>
                  </a:lnTo>
                  <a:lnTo>
                    <a:pt x="32" y="169"/>
                  </a:lnTo>
                  <a:lnTo>
                    <a:pt x="50" y="197"/>
                  </a:lnTo>
                  <a:lnTo>
                    <a:pt x="61" y="223"/>
                  </a:lnTo>
                  <a:lnTo>
                    <a:pt x="75" y="245"/>
                  </a:lnTo>
                  <a:lnTo>
                    <a:pt x="127" y="201"/>
                  </a:lnTo>
                  <a:lnTo>
                    <a:pt x="117" y="187"/>
                  </a:lnTo>
                  <a:lnTo>
                    <a:pt x="105" y="166"/>
                  </a:lnTo>
                  <a:lnTo>
                    <a:pt x="96" y="147"/>
                  </a:lnTo>
                  <a:lnTo>
                    <a:pt x="83" y="118"/>
                  </a:lnTo>
                  <a:lnTo>
                    <a:pt x="78" y="94"/>
                  </a:lnTo>
                  <a:lnTo>
                    <a:pt x="72" y="62"/>
                  </a:lnTo>
                  <a:lnTo>
                    <a:pt x="67" y="30"/>
                  </a:lnTo>
                  <a:lnTo>
                    <a:pt x="62" y="0"/>
                  </a:lnTo>
                  <a:lnTo>
                    <a:pt x="0" y="9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15" name="Freeform 72">
              <a:extLst>
                <a:ext uri="{FF2B5EF4-FFF2-40B4-BE49-F238E27FC236}">
                  <a16:creationId xmlns:a16="http://schemas.microsoft.com/office/drawing/2014/main" id="{0A0D19E5-E9E5-6834-7264-DF62DF98183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0" y="2999"/>
              <a:ext cx="84" cy="200"/>
            </a:xfrm>
            <a:custGeom>
              <a:avLst/>
              <a:gdLst>
                <a:gd name="T0" fmla="*/ 26 w 84"/>
                <a:gd name="T1" fmla="*/ 0 h 200"/>
                <a:gd name="T2" fmla="*/ 15 w 84"/>
                <a:gd name="T3" fmla="*/ 20 h 200"/>
                <a:gd name="T4" fmla="*/ 10 w 84"/>
                <a:gd name="T5" fmla="*/ 44 h 200"/>
                <a:gd name="T6" fmla="*/ 4 w 84"/>
                <a:gd name="T7" fmla="*/ 73 h 200"/>
                <a:gd name="T8" fmla="*/ 6 w 84"/>
                <a:gd name="T9" fmla="*/ 92 h 200"/>
                <a:gd name="T10" fmla="*/ 0 w 84"/>
                <a:gd name="T11" fmla="*/ 120 h 200"/>
                <a:gd name="T12" fmla="*/ 0 w 84"/>
                <a:gd name="T13" fmla="*/ 146 h 200"/>
                <a:gd name="T14" fmla="*/ 1 w 84"/>
                <a:gd name="T15" fmla="*/ 169 h 200"/>
                <a:gd name="T16" fmla="*/ 0 w 84"/>
                <a:gd name="T17" fmla="*/ 199 h 200"/>
                <a:gd name="T18" fmla="*/ 60 w 84"/>
                <a:gd name="T19" fmla="*/ 188 h 200"/>
                <a:gd name="T20" fmla="*/ 63 w 84"/>
                <a:gd name="T21" fmla="*/ 170 h 200"/>
                <a:gd name="T22" fmla="*/ 63 w 84"/>
                <a:gd name="T23" fmla="*/ 146 h 200"/>
                <a:gd name="T24" fmla="*/ 62 w 84"/>
                <a:gd name="T25" fmla="*/ 121 h 200"/>
                <a:gd name="T26" fmla="*/ 67 w 84"/>
                <a:gd name="T27" fmla="*/ 98 h 200"/>
                <a:gd name="T28" fmla="*/ 65 w 84"/>
                <a:gd name="T29" fmla="*/ 80 h 200"/>
                <a:gd name="T30" fmla="*/ 70 w 84"/>
                <a:gd name="T31" fmla="*/ 57 h 200"/>
                <a:gd name="T32" fmla="*/ 74 w 84"/>
                <a:gd name="T33" fmla="*/ 39 h 200"/>
                <a:gd name="T34" fmla="*/ 83 w 84"/>
                <a:gd name="T35" fmla="*/ 24 h 200"/>
                <a:gd name="T36" fmla="*/ 26 w 84"/>
                <a:gd name="T37" fmla="*/ 0 h 20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84" h="200">
                  <a:moveTo>
                    <a:pt x="26" y="0"/>
                  </a:moveTo>
                  <a:lnTo>
                    <a:pt x="15" y="20"/>
                  </a:lnTo>
                  <a:lnTo>
                    <a:pt x="10" y="44"/>
                  </a:lnTo>
                  <a:lnTo>
                    <a:pt x="4" y="73"/>
                  </a:lnTo>
                  <a:lnTo>
                    <a:pt x="6" y="92"/>
                  </a:lnTo>
                  <a:lnTo>
                    <a:pt x="0" y="120"/>
                  </a:lnTo>
                  <a:lnTo>
                    <a:pt x="0" y="146"/>
                  </a:lnTo>
                  <a:lnTo>
                    <a:pt x="1" y="169"/>
                  </a:lnTo>
                  <a:lnTo>
                    <a:pt x="0" y="199"/>
                  </a:lnTo>
                  <a:lnTo>
                    <a:pt x="60" y="188"/>
                  </a:lnTo>
                  <a:lnTo>
                    <a:pt x="63" y="170"/>
                  </a:lnTo>
                  <a:lnTo>
                    <a:pt x="63" y="146"/>
                  </a:lnTo>
                  <a:lnTo>
                    <a:pt x="62" y="121"/>
                  </a:lnTo>
                  <a:lnTo>
                    <a:pt x="67" y="98"/>
                  </a:lnTo>
                  <a:lnTo>
                    <a:pt x="65" y="80"/>
                  </a:lnTo>
                  <a:lnTo>
                    <a:pt x="70" y="57"/>
                  </a:lnTo>
                  <a:lnTo>
                    <a:pt x="74" y="39"/>
                  </a:lnTo>
                  <a:lnTo>
                    <a:pt x="83" y="24"/>
                  </a:lnTo>
                  <a:lnTo>
                    <a:pt x="26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16" name="Freeform 73">
              <a:extLst>
                <a:ext uri="{FF2B5EF4-FFF2-40B4-BE49-F238E27FC236}">
                  <a16:creationId xmlns:a16="http://schemas.microsoft.com/office/drawing/2014/main" id="{12A98858-D765-409C-D521-A74D14BBCE5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5" y="3163"/>
              <a:ext cx="59" cy="43"/>
            </a:xfrm>
            <a:custGeom>
              <a:avLst/>
              <a:gdLst>
                <a:gd name="T0" fmla="*/ 57 w 59"/>
                <a:gd name="T1" fmla="*/ 42 h 43"/>
                <a:gd name="T2" fmla="*/ 55 w 59"/>
                <a:gd name="T3" fmla="*/ 26 h 43"/>
                <a:gd name="T4" fmla="*/ 58 w 59"/>
                <a:gd name="T5" fmla="*/ 15 h 43"/>
                <a:gd name="T6" fmla="*/ 48 w 59"/>
                <a:gd name="T7" fmla="*/ 8 h 43"/>
                <a:gd name="T8" fmla="*/ 38 w 59"/>
                <a:gd name="T9" fmla="*/ 0 h 43"/>
                <a:gd name="T10" fmla="*/ 26 w 59"/>
                <a:gd name="T11" fmla="*/ 3 h 43"/>
                <a:gd name="T12" fmla="*/ 15 w 59"/>
                <a:gd name="T13" fmla="*/ 1 h 43"/>
                <a:gd name="T14" fmla="*/ 8 w 59"/>
                <a:gd name="T15" fmla="*/ 9 h 43"/>
                <a:gd name="T16" fmla="*/ 0 w 59"/>
                <a:gd name="T17" fmla="*/ 19 h 43"/>
                <a:gd name="T18" fmla="*/ 57 w 59"/>
                <a:gd name="T19" fmla="*/ 42 h 4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9" h="43">
                  <a:moveTo>
                    <a:pt x="57" y="42"/>
                  </a:moveTo>
                  <a:lnTo>
                    <a:pt x="55" y="26"/>
                  </a:lnTo>
                  <a:lnTo>
                    <a:pt x="58" y="15"/>
                  </a:lnTo>
                  <a:lnTo>
                    <a:pt x="48" y="8"/>
                  </a:lnTo>
                  <a:lnTo>
                    <a:pt x="38" y="0"/>
                  </a:lnTo>
                  <a:lnTo>
                    <a:pt x="26" y="3"/>
                  </a:lnTo>
                  <a:lnTo>
                    <a:pt x="15" y="1"/>
                  </a:lnTo>
                  <a:lnTo>
                    <a:pt x="8" y="9"/>
                  </a:lnTo>
                  <a:lnTo>
                    <a:pt x="0" y="19"/>
                  </a:lnTo>
                  <a:lnTo>
                    <a:pt x="57" y="42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17" name="Freeform 74">
              <a:extLst>
                <a:ext uri="{FF2B5EF4-FFF2-40B4-BE49-F238E27FC236}">
                  <a16:creationId xmlns:a16="http://schemas.microsoft.com/office/drawing/2014/main" id="{08016025-61B4-1A88-7206-639C0E2655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4" y="3405"/>
              <a:ext cx="51" cy="53"/>
            </a:xfrm>
            <a:custGeom>
              <a:avLst/>
              <a:gdLst>
                <a:gd name="T0" fmla="*/ 0 w 51"/>
                <a:gd name="T1" fmla="*/ 43 h 53"/>
                <a:gd name="T2" fmla="*/ 10 w 51"/>
                <a:gd name="T3" fmla="*/ 50 h 53"/>
                <a:gd name="T4" fmla="*/ 20 w 51"/>
                <a:gd name="T5" fmla="*/ 52 h 53"/>
                <a:gd name="T6" fmla="*/ 32 w 51"/>
                <a:gd name="T7" fmla="*/ 49 h 53"/>
                <a:gd name="T8" fmla="*/ 40 w 51"/>
                <a:gd name="T9" fmla="*/ 40 h 53"/>
                <a:gd name="T10" fmla="*/ 46 w 51"/>
                <a:gd name="T11" fmla="*/ 36 h 53"/>
                <a:gd name="T12" fmla="*/ 48 w 51"/>
                <a:gd name="T13" fmla="*/ 26 h 53"/>
                <a:gd name="T14" fmla="*/ 50 w 51"/>
                <a:gd name="T15" fmla="*/ 15 h 53"/>
                <a:gd name="T16" fmla="*/ 43 w 51"/>
                <a:gd name="T17" fmla="*/ 0 h 53"/>
                <a:gd name="T18" fmla="*/ 0 w 51"/>
                <a:gd name="T19" fmla="*/ 43 h 5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1" h="53">
                  <a:moveTo>
                    <a:pt x="0" y="43"/>
                  </a:moveTo>
                  <a:lnTo>
                    <a:pt x="10" y="50"/>
                  </a:lnTo>
                  <a:lnTo>
                    <a:pt x="20" y="52"/>
                  </a:lnTo>
                  <a:lnTo>
                    <a:pt x="32" y="49"/>
                  </a:lnTo>
                  <a:lnTo>
                    <a:pt x="40" y="40"/>
                  </a:lnTo>
                  <a:lnTo>
                    <a:pt x="46" y="36"/>
                  </a:lnTo>
                  <a:lnTo>
                    <a:pt x="48" y="26"/>
                  </a:lnTo>
                  <a:lnTo>
                    <a:pt x="50" y="15"/>
                  </a:lnTo>
                  <a:lnTo>
                    <a:pt x="43" y="0"/>
                  </a:lnTo>
                  <a:lnTo>
                    <a:pt x="0" y="43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18" name="Freeform 75">
              <a:extLst>
                <a:ext uri="{FF2B5EF4-FFF2-40B4-BE49-F238E27FC236}">
                  <a16:creationId xmlns:a16="http://schemas.microsoft.com/office/drawing/2014/main" id="{5AD90F0D-00AF-2281-9A31-87CCC83498D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9" y="3199"/>
              <a:ext cx="128" cy="248"/>
            </a:xfrm>
            <a:custGeom>
              <a:avLst/>
              <a:gdLst>
                <a:gd name="T0" fmla="*/ 0 w 128"/>
                <a:gd name="T1" fmla="*/ 6 h 248"/>
                <a:gd name="T2" fmla="*/ 0 w 128"/>
                <a:gd name="T3" fmla="*/ 6 h 248"/>
                <a:gd name="T4" fmla="*/ 5 w 128"/>
                <a:gd name="T5" fmla="*/ 43 h 248"/>
                <a:gd name="T6" fmla="*/ 8 w 128"/>
                <a:gd name="T7" fmla="*/ 80 h 248"/>
                <a:gd name="T8" fmla="*/ 15 w 128"/>
                <a:gd name="T9" fmla="*/ 106 h 248"/>
                <a:gd name="T10" fmla="*/ 26 w 128"/>
                <a:gd name="T11" fmla="*/ 138 h 248"/>
                <a:gd name="T12" fmla="*/ 37 w 128"/>
                <a:gd name="T13" fmla="*/ 172 h 248"/>
                <a:gd name="T14" fmla="*/ 49 w 128"/>
                <a:gd name="T15" fmla="*/ 198 h 248"/>
                <a:gd name="T16" fmla="*/ 61 w 128"/>
                <a:gd name="T17" fmla="*/ 225 h 248"/>
                <a:gd name="T18" fmla="*/ 81 w 128"/>
                <a:gd name="T19" fmla="*/ 247 h 248"/>
                <a:gd name="T20" fmla="*/ 127 w 128"/>
                <a:gd name="T21" fmla="*/ 201 h 248"/>
                <a:gd name="T22" fmla="*/ 117 w 128"/>
                <a:gd name="T23" fmla="*/ 189 h 248"/>
                <a:gd name="T24" fmla="*/ 104 w 128"/>
                <a:gd name="T25" fmla="*/ 167 h 248"/>
                <a:gd name="T26" fmla="*/ 96 w 128"/>
                <a:gd name="T27" fmla="*/ 148 h 248"/>
                <a:gd name="T28" fmla="*/ 83 w 128"/>
                <a:gd name="T29" fmla="*/ 121 h 248"/>
                <a:gd name="T30" fmla="*/ 77 w 128"/>
                <a:gd name="T31" fmla="*/ 95 h 248"/>
                <a:gd name="T32" fmla="*/ 72 w 128"/>
                <a:gd name="T33" fmla="*/ 63 h 248"/>
                <a:gd name="T34" fmla="*/ 66 w 128"/>
                <a:gd name="T35" fmla="*/ 33 h 248"/>
                <a:gd name="T36" fmla="*/ 62 w 128"/>
                <a:gd name="T37" fmla="*/ 0 h 248"/>
                <a:gd name="T38" fmla="*/ 0 w 128"/>
                <a:gd name="T39" fmla="*/ 6 h 24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28" h="248">
                  <a:moveTo>
                    <a:pt x="0" y="6"/>
                  </a:moveTo>
                  <a:lnTo>
                    <a:pt x="0" y="6"/>
                  </a:lnTo>
                  <a:lnTo>
                    <a:pt x="5" y="43"/>
                  </a:lnTo>
                  <a:lnTo>
                    <a:pt x="8" y="80"/>
                  </a:lnTo>
                  <a:lnTo>
                    <a:pt x="15" y="106"/>
                  </a:lnTo>
                  <a:lnTo>
                    <a:pt x="26" y="138"/>
                  </a:lnTo>
                  <a:lnTo>
                    <a:pt x="37" y="172"/>
                  </a:lnTo>
                  <a:lnTo>
                    <a:pt x="49" y="198"/>
                  </a:lnTo>
                  <a:lnTo>
                    <a:pt x="61" y="225"/>
                  </a:lnTo>
                  <a:lnTo>
                    <a:pt x="81" y="247"/>
                  </a:lnTo>
                  <a:lnTo>
                    <a:pt x="127" y="201"/>
                  </a:lnTo>
                  <a:lnTo>
                    <a:pt x="117" y="189"/>
                  </a:lnTo>
                  <a:lnTo>
                    <a:pt x="104" y="167"/>
                  </a:lnTo>
                  <a:lnTo>
                    <a:pt x="96" y="148"/>
                  </a:lnTo>
                  <a:lnTo>
                    <a:pt x="83" y="121"/>
                  </a:lnTo>
                  <a:lnTo>
                    <a:pt x="77" y="95"/>
                  </a:lnTo>
                  <a:lnTo>
                    <a:pt x="72" y="63"/>
                  </a:lnTo>
                  <a:lnTo>
                    <a:pt x="66" y="33"/>
                  </a:lnTo>
                  <a:lnTo>
                    <a:pt x="62" y="0"/>
                  </a:lnTo>
                  <a:lnTo>
                    <a:pt x="0" y="6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19" name="Freeform 76">
              <a:extLst>
                <a:ext uri="{FF2B5EF4-FFF2-40B4-BE49-F238E27FC236}">
                  <a16:creationId xmlns:a16="http://schemas.microsoft.com/office/drawing/2014/main" id="{410150DD-7850-4835-F015-7271F3C393E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8" y="3011"/>
              <a:ext cx="84" cy="189"/>
            </a:xfrm>
            <a:custGeom>
              <a:avLst/>
              <a:gdLst>
                <a:gd name="T0" fmla="*/ 24 w 84"/>
                <a:gd name="T1" fmla="*/ 0 h 189"/>
                <a:gd name="T2" fmla="*/ 15 w 84"/>
                <a:gd name="T3" fmla="*/ 16 h 189"/>
                <a:gd name="T4" fmla="*/ 9 w 84"/>
                <a:gd name="T5" fmla="*/ 45 h 189"/>
                <a:gd name="T6" fmla="*/ 11 w 84"/>
                <a:gd name="T7" fmla="*/ 64 h 189"/>
                <a:gd name="T8" fmla="*/ 6 w 84"/>
                <a:gd name="T9" fmla="*/ 86 h 189"/>
                <a:gd name="T10" fmla="*/ 0 w 84"/>
                <a:gd name="T11" fmla="*/ 116 h 189"/>
                <a:gd name="T12" fmla="*/ 0 w 84"/>
                <a:gd name="T13" fmla="*/ 139 h 189"/>
                <a:gd name="T14" fmla="*/ 1 w 84"/>
                <a:gd name="T15" fmla="*/ 165 h 189"/>
                <a:gd name="T16" fmla="*/ 0 w 84"/>
                <a:gd name="T17" fmla="*/ 188 h 189"/>
                <a:gd name="T18" fmla="*/ 60 w 84"/>
                <a:gd name="T19" fmla="*/ 183 h 189"/>
                <a:gd name="T20" fmla="*/ 64 w 84"/>
                <a:gd name="T21" fmla="*/ 165 h 189"/>
                <a:gd name="T22" fmla="*/ 62 w 84"/>
                <a:gd name="T23" fmla="*/ 141 h 189"/>
                <a:gd name="T24" fmla="*/ 61 w 84"/>
                <a:gd name="T25" fmla="*/ 117 h 189"/>
                <a:gd name="T26" fmla="*/ 65 w 84"/>
                <a:gd name="T27" fmla="*/ 99 h 189"/>
                <a:gd name="T28" fmla="*/ 70 w 84"/>
                <a:gd name="T29" fmla="*/ 77 h 189"/>
                <a:gd name="T30" fmla="*/ 70 w 84"/>
                <a:gd name="T31" fmla="*/ 53 h 189"/>
                <a:gd name="T32" fmla="*/ 74 w 84"/>
                <a:gd name="T33" fmla="*/ 35 h 189"/>
                <a:gd name="T34" fmla="*/ 83 w 84"/>
                <a:gd name="T35" fmla="*/ 13 h 189"/>
                <a:gd name="T36" fmla="*/ 24 w 84"/>
                <a:gd name="T37" fmla="*/ 0 h 18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84" h="189">
                  <a:moveTo>
                    <a:pt x="24" y="0"/>
                  </a:moveTo>
                  <a:lnTo>
                    <a:pt x="15" y="16"/>
                  </a:lnTo>
                  <a:lnTo>
                    <a:pt x="9" y="45"/>
                  </a:lnTo>
                  <a:lnTo>
                    <a:pt x="11" y="64"/>
                  </a:lnTo>
                  <a:lnTo>
                    <a:pt x="6" y="86"/>
                  </a:lnTo>
                  <a:lnTo>
                    <a:pt x="0" y="116"/>
                  </a:lnTo>
                  <a:lnTo>
                    <a:pt x="0" y="139"/>
                  </a:lnTo>
                  <a:lnTo>
                    <a:pt x="1" y="165"/>
                  </a:lnTo>
                  <a:lnTo>
                    <a:pt x="0" y="188"/>
                  </a:lnTo>
                  <a:lnTo>
                    <a:pt x="60" y="183"/>
                  </a:lnTo>
                  <a:lnTo>
                    <a:pt x="64" y="165"/>
                  </a:lnTo>
                  <a:lnTo>
                    <a:pt x="62" y="141"/>
                  </a:lnTo>
                  <a:lnTo>
                    <a:pt x="61" y="117"/>
                  </a:lnTo>
                  <a:lnTo>
                    <a:pt x="65" y="99"/>
                  </a:lnTo>
                  <a:lnTo>
                    <a:pt x="70" y="77"/>
                  </a:lnTo>
                  <a:lnTo>
                    <a:pt x="70" y="53"/>
                  </a:lnTo>
                  <a:lnTo>
                    <a:pt x="74" y="35"/>
                  </a:lnTo>
                  <a:lnTo>
                    <a:pt x="83" y="13"/>
                  </a:lnTo>
                  <a:lnTo>
                    <a:pt x="24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20" name="Freeform 77">
              <a:extLst>
                <a:ext uri="{FF2B5EF4-FFF2-40B4-BE49-F238E27FC236}">
                  <a16:creationId xmlns:a16="http://schemas.microsoft.com/office/drawing/2014/main" id="{5776AC2E-3900-7D8C-61DE-5C8CA22824E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3" y="3171"/>
              <a:ext cx="59" cy="36"/>
            </a:xfrm>
            <a:custGeom>
              <a:avLst/>
              <a:gdLst>
                <a:gd name="T0" fmla="*/ 58 w 59"/>
                <a:gd name="T1" fmla="*/ 35 h 36"/>
                <a:gd name="T2" fmla="*/ 52 w 59"/>
                <a:gd name="T3" fmla="*/ 13 h 36"/>
                <a:gd name="T4" fmla="*/ 38 w 59"/>
                <a:gd name="T5" fmla="*/ 0 h 36"/>
                <a:gd name="T6" fmla="*/ 14 w 59"/>
                <a:gd name="T7" fmla="*/ 5 h 36"/>
                <a:gd name="T8" fmla="*/ 0 w 59"/>
                <a:gd name="T9" fmla="*/ 17 h 36"/>
                <a:gd name="T10" fmla="*/ 58 w 59"/>
                <a:gd name="T11" fmla="*/ 35 h 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9" h="36">
                  <a:moveTo>
                    <a:pt x="58" y="35"/>
                  </a:moveTo>
                  <a:lnTo>
                    <a:pt x="52" y="13"/>
                  </a:lnTo>
                  <a:lnTo>
                    <a:pt x="38" y="0"/>
                  </a:lnTo>
                  <a:lnTo>
                    <a:pt x="14" y="5"/>
                  </a:lnTo>
                  <a:lnTo>
                    <a:pt x="0" y="17"/>
                  </a:lnTo>
                  <a:lnTo>
                    <a:pt x="58" y="35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21" name="Freeform 78">
              <a:extLst>
                <a:ext uri="{FF2B5EF4-FFF2-40B4-BE49-F238E27FC236}">
                  <a16:creationId xmlns:a16="http://schemas.microsoft.com/office/drawing/2014/main" id="{BC134816-AE9E-6A4D-0151-D95307647C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2" y="3421"/>
              <a:ext cx="50" cy="45"/>
            </a:xfrm>
            <a:custGeom>
              <a:avLst/>
              <a:gdLst>
                <a:gd name="T0" fmla="*/ 0 w 50"/>
                <a:gd name="T1" fmla="*/ 34 h 45"/>
                <a:gd name="T2" fmla="*/ 10 w 50"/>
                <a:gd name="T3" fmla="*/ 42 h 45"/>
                <a:gd name="T4" fmla="*/ 20 w 50"/>
                <a:gd name="T5" fmla="*/ 44 h 45"/>
                <a:gd name="T6" fmla="*/ 32 w 50"/>
                <a:gd name="T7" fmla="*/ 41 h 45"/>
                <a:gd name="T8" fmla="*/ 43 w 50"/>
                <a:gd name="T9" fmla="*/ 37 h 45"/>
                <a:gd name="T10" fmla="*/ 45 w 50"/>
                <a:gd name="T11" fmla="*/ 27 h 45"/>
                <a:gd name="T12" fmla="*/ 47 w 50"/>
                <a:gd name="T13" fmla="*/ 16 h 45"/>
                <a:gd name="T14" fmla="*/ 49 w 50"/>
                <a:gd name="T15" fmla="*/ 5 h 45"/>
                <a:gd name="T16" fmla="*/ 45 w 50"/>
                <a:gd name="T17" fmla="*/ 0 h 45"/>
                <a:gd name="T18" fmla="*/ 0 w 50"/>
                <a:gd name="T19" fmla="*/ 34 h 4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0" h="45">
                  <a:moveTo>
                    <a:pt x="0" y="34"/>
                  </a:moveTo>
                  <a:lnTo>
                    <a:pt x="10" y="42"/>
                  </a:lnTo>
                  <a:lnTo>
                    <a:pt x="20" y="44"/>
                  </a:lnTo>
                  <a:lnTo>
                    <a:pt x="32" y="41"/>
                  </a:lnTo>
                  <a:lnTo>
                    <a:pt x="43" y="37"/>
                  </a:lnTo>
                  <a:lnTo>
                    <a:pt x="45" y="27"/>
                  </a:lnTo>
                  <a:lnTo>
                    <a:pt x="47" y="16"/>
                  </a:lnTo>
                  <a:lnTo>
                    <a:pt x="49" y="5"/>
                  </a:lnTo>
                  <a:lnTo>
                    <a:pt x="45" y="0"/>
                  </a:lnTo>
                  <a:lnTo>
                    <a:pt x="0" y="34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22" name="Freeform 79">
              <a:extLst>
                <a:ext uri="{FF2B5EF4-FFF2-40B4-BE49-F238E27FC236}">
                  <a16:creationId xmlns:a16="http://schemas.microsoft.com/office/drawing/2014/main" id="{9B1CF72D-77D9-1F69-AFB2-AB389E6724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6" y="3215"/>
              <a:ext cx="132" cy="239"/>
            </a:xfrm>
            <a:custGeom>
              <a:avLst/>
              <a:gdLst>
                <a:gd name="T0" fmla="*/ 0 w 132"/>
                <a:gd name="T1" fmla="*/ 4 h 239"/>
                <a:gd name="T2" fmla="*/ 0 w 132"/>
                <a:gd name="T3" fmla="*/ 4 h 239"/>
                <a:gd name="T4" fmla="*/ 6 w 132"/>
                <a:gd name="T5" fmla="*/ 35 h 239"/>
                <a:gd name="T6" fmla="*/ 9 w 132"/>
                <a:gd name="T7" fmla="*/ 72 h 239"/>
                <a:gd name="T8" fmla="*/ 14 w 132"/>
                <a:gd name="T9" fmla="*/ 103 h 239"/>
                <a:gd name="T10" fmla="*/ 26 w 132"/>
                <a:gd name="T11" fmla="*/ 136 h 239"/>
                <a:gd name="T12" fmla="*/ 38 w 132"/>
                <a:gd name="T13" fmla="*/ 169 h 239"/>
                <a:gd name="T14" fmla="*/ 50 w 132"/>
                <a:gd name="T15" fmla="*/ 190 h 239"/>
                <a:gd name="T16" fmla="*/ 62 w 132"/>
                <a:gd name="T17" fmla="*/ 215 h 239"/>
                <a:gd name="T18" fmla="*/ 81 w 132"/>
                <a:gd name="T19" fmla="*/ 238 h 239"/>
                <a:gd name="T20" fmla="*/ 131 w 132"/>
                <a:gd name="T21" fmla="*/ 201 h 239"/>
                <a:gd name="T22" fmla="*/ 119 w 132"/>
                <a:gd name="T23" fmla="*/ 180 h 239"/>
                <a:gd name="T24" fmla="*/ 111 w 132"/>
                <a:gd name="T25" fmla="*/ 159 h 239"/>
                <a:gd name="T26" fmla="*/ 96 w 132"/>
                <a:gd name="T27" fmla="*/ 139 h 239"/>
                <a:gd name="T28" fmla="*/ 90 w 132"/>
                <a:gd name="T29" fmla="*/ 113 h 239"/>
                <a:gd name="T30" fmla="*/ 83 w 132"/>
                <a:gd name="T31" fmla="*/ 88 h 239"/>
                <a:gd name="T32" fmla="*/ 72 w 132"/>
                <a:gd name="T33" fmla="*/ 56 h 239"/>
                <a:gd name="T34" fmla="*/ 69 w 132"/>
                <a:gd name="T35" fmla="*/ 23 h 239"/>
                <a:gd name="T36" fmla="*/ 67 w 132"/>
                <a:gd name="T37" fmla="*/ 0 h 239"/>
                <a:gd name="T38" fmla="*/ 0 w 132"/>
                <a:gd name="T39" fmla="*/ 4 h 23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32" h="239">
                  <a:moveTo>
                    <a:pt x="0" y="4"/>
                  </a:moveTo>
                  <a:lnTo>
                    <a:pt x="0" y="4"/>
                  </a:lnTo>
                  <a:lnTo>
                    <a:pt x="6" y="35"/>
                  </a:lnTo>
                  <a:lnTo>
                    <a:pt x="9" y="72"/>
                  </a:lnTo>
                  <a:lnTo>
                    <a:pt x="14" y="103"/>
                  </a:lnTo>
                  <a:lnTo>
                    <a:pt x="26" y="136"/>
                  </a:lnTo>
                  <a:lnTo>
                    <a:pt x="38" y="169"/>
                  </a:lnTo>
                  <a:lnTo>
                    <a:pt x="50" y="190"/>
                  </a:lnTo>
                  <a:lnTo>
                    <a:pt x="62" y="215"/>
                  </a:lnTo>
                  <a:lnTo>
                    <a:pt x="81" y="238"/>
                  </a:lnTo>
                  <a:lnTo>
                    <a:pt x="131" y="201"/>
                  </a:lnTo>
                  <a:lnTo>
                    <a:pt x="119" y="180"/>
                  </a:lnTo>
                  <a:lnTo>
                    <a:pt x="111" y="159"/>
                  </a:lnTo>
                  <a:lnTo>
                    <a:pt x="96" y="139"/>
                  </a:lnTo>
                  <a:lnTo>
                    <a:pt x="90" y="113"/>
                  </a:lnTo>
                  <a:lnTo>
                    <a:pt x="83" y="88"/>
                  </a:lnTo>
                  <a:lnTo>
                    <a:pt x="72" y="56"/>
                  </a:lnTo>
                  <a:lnTo>
                    <a:pt x="69" y="23"/>
                  </a:lnTo>
                  <a:lnTo>
                    <a:pt x="67" y="0"/>
                  </a:lnTo>
                  <a:lnTo>
                    <a:pt x="0" y="4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23" name="Freeform 80">
              <a:extLst>
                <a:ext uri="{FF2B5EF4-FFF2-40B4-BE49-F238E27FC236}">
                  <a16:creationId xmlns:a16="http://schemas.microsoft.com/office/drawing/2014/main" id="{D9163A26-7A6C-C047-BEA3-00208969331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5" y="3019"/>
              <a:ext cx="85" cy="194"/>
            </a:xfrm>
            <a:custGeom>
              <a:avLst/>
              <a:gdLst>
                <a:gd name="T0" fmla="*/ 25 w 85"/>
                <a:gd name="T1" fmla="*/ 0 h 194"/>
                <a:gd name="T2" fmla="*/ 20 w 85"/>
                <a:gd name="T3" fmla="*/ 23 h 194"/>
                <a:gd name="T4" fmla="*/ 15 w 85"/>
                <a:gd name="T5" fmla="*/ 47 h 194"/>
                <a:gd name="T6" fmla="*/ 11 w 85"/>
                <a:gd name="T7" fmla="*/ 69 h 194"/>
                <a:gd name="T8" fmla="*/ 6 w 85"/>
                <a:gd name="T9" fmla="*/ 93 h 194"/>
                <a:gd name="T10" fmla="*/ 1 w 85"/>
                <a:gd name="T11" fmla="*/ 115 h 194"/>
                <a:gd name="T12" fmla="*/ 0 w 85"/>
                <a:gd name="T13" fmla="*/ 145 h 194"/>
                <a:gd name="T14" fmla="*/ 1 w 85"/>
                <a:gd name="T15" fmla="*/ 163 h 194"/>
                <a:gd name="T16" fmla="*/ 1 w 85"/>
                <a:gd name="T17" fmla="*/ 193 h 194"/>
                <a:gd name="T18" fmla="*/ 65 w 85"/>
                <a:gd name="T19" fmla="*/ 190 h 194"/>
                <a:gd name="T20" fmla="*/ 65 w 85"/>
                <a:gd name="T21" fmla="*/ 164 h 194"/>
                <a:gd name="T22" fmla="*/ 64 w 85"/>
                <a:gd name="T23" fmla="*/ 141 h 194"/>
                <a:gd name="T24" fmla="*/ 62 w 85"/>
                <a:gd name="T25" fmla="*/ 123 h 194"/>
                <a:gd name="T26" fmla="*/ 67 w 85"/>
                <a:gd name="T27" fmla="*/ 99 h 194"/>
                <a:gd name="T28" fmla="*/ 72 w 85"/>
                <a:gd name="T29" fmla="*/ 76 h 194"/>
                <a:gd name="T30" fmla="*/ 77 w 85"/>
                <a:gd name="T31" fmla="*/ 54 h 194"/>
                <a:gd name="T32" fmla="*/ 80 w 85"/>
                <a:gd name="T33" fmla="*/ 36 h 194"/>
                <a:gd name="T34" fmla="*/ 84 w 85"/>
                <a:gd name="T35" fmla="*/ 19 h 194"/>
                <a:gd name="T36" fmla="*/ 25 w 85"/>
                <a:gd name="T37" fmla="*/ 0 h 19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85" h="194">
                  <a:moveTo>
                    <a:pt x="25" y="0"/>
                  </a:moveTo>
                  <a:lnTo>
                    <a:pt x="20" y="23"/>
                  </a:lnTo>
                  <a:lnTo>
                    <a:pt x="15" y="47"/>
                  </a:lnTo>
                  <a:lnTo>
                    <a:pt x="11" y="69"/>
                  </a:lnTo>
                  <a:lnTo>
                    <a:pt x="6" y="93"/>
                  </a:lnTo>
                  <a:lnTo>
                    <a:pt x="1" y="115"/>
                  </a:lnTo>
                  <a:lnTo>
                    <a:pt x="0" y="145"/>
                  </a:lnTo>
                  <a:lnTo>
                    <a:pt x="1" y="163"/>
                  </a:lnTo>
                  <a:lnTo>
                    <a:pt x="1" y="193"/>
                  </a:lnTo>
                  <a:lnTo>
                    <a:pt x="65" y="190"/>
                  </a:lnTo>
                  <a:lnTo>
                    <a:pt x="65" y="164"/>
                  </a:lnTo>
                  <a:lnTo>
                    <a:pt x="64" y="141"/>
                  </a:lnTo>
                  <a:lnTo>
                    <a:pt x="62" y="123"/>
                  </a:lnTo>
                  <a:lnTo>
                    <a:pt x="67" y="99"/>
                  </a:lnTo>
                  <a:lnTo>
                    <a:pt x="72" y="76"/>
                  </a:lnTo>
                  <a:lnTo>
                    <a:pt x="77" y="54"/>
                  </a:lnTo>
                  <a:lnTo>
                    <a:pt x="80" y="36"/>
                  </a:lnTo>
                  <a:lnTo>
                    <a:pt x="84" y="19"/>
                  </a:lnTo>
                  <a:lnTo>
                    <a:pt x="25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24" name="Freeform 81">
              <a:extLst>
                <a:ext uri="{FF2B5EF4-FFF2-40B4-BE49-F238E27FC236}">
                  <a16:creationId xmlns:a16="http://schemas.microsoft.com/office/drawing/2014/main" id="{39666977-6F63-FE96-023D-2F5FBF5C527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9" y="3183"/>
              <a:ext cx="60" cy="38"/>
            </a:xfrm>
            <a:custGeom>
              <a:avLst/>
              <a:gdLst>
                <a:gd name="T0" fmla="*/ 59 w 60"/>
                <a:gd name="T1" fmla="*/ 37 h 38"/>
                <a:gd name="T2" fmla="*/ 58 w 60"/>
                <a:gd name="T3" fmla="*/ 15 h 38"/>
                <a:gd name="T4" fmla="*/ 37 w 60"/>
                <a:gd name="T5" fmla="*/ 0 h 38"/>
                <a:gd name="T6" fmla="*/ 15 w 60"/>
                <a:gd name="T7" fmla="*/ 1 h 38"/>
                <a:gd name="T8" fmla="*/ 0 w 60"/>
                <a:gd name="T9" fmla="*/ 20 h 38"/>
                <a:gd name="T10" fmla="*/ 59 w 60"/>
                <a:gd name="T11" fmla="*/ 37 h 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" h="38">
                  <a:moveTo>
                    <a:pt x="59" y="37"/>
                  </a:moveTo>
                  <a:lnTo>
                    <a:pt x="58" y="15"/>
                  </a:lnTo>
                  <a:lnTo>
                    <a:pt x="37" y="0"/>
                  </a:lnTo>
                  <a:lnTo>
                    <a:pt x="15" y="1"/>
                  </a:lnTo>
                  <a:lnTo>
                    <a:pt x="0" y="20"/>
                  </a:lnTo>
                  <a:lnTo>
                    <a:pt x="59" y="37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25" name="Freeform 82">
              <a:extLst>
                <a:ext uri="{FF2B5EF4-FFF2-40B4-BE49-F238E27FC236}">
                  <a16:creationId xmlns:a16="http://schemas.microsoft.com/office/drawing/2014/main" id="{7789B4B8-6108-BBAB-8770-72528C019D5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0" y="3422"/>
              <a:ext cx="54" cy="54"/>
            </a:xfrm>
            <a:custGeom>
              <a:avLst/>
              <a:gdLst>
                <a:gd name="T0" fmla="*/ 0 w 54"/>
                <a:gd name="T1" fmla="*/ 41 h 54"/>
                <a:gd name="T2" fmla="*/ 10 w 54"/>
                <a:gd name="T3" fmla="*/ 48 h 54"/>
                <a:gd name="T4" fmla="*/ 19 w 54"/>
                <a:gd name="T5" fmla="*/ 50 h 54"/>
                <a:gd name="T6" fmla="*/ 30 w 54"/>
                <a:gd name="T7" fmla="*/ 53 h 54"/>
                <a:gd name="T8" fmla="*/ 43 w 54"/>
                <a:gd name="T9" fmla="*/ 44 h 54"/>
                <a:gd name="T10" fmla="*/ 46 w 54"/>
                <a:gd name="T11" fmla="*/ 33 h 54"/>
                <a:gd name="T12" fmla="*/ 53 w 54"/>
                <a:gd name="T13" fmla="*/ 24 h 54"/>
                <a:gd name="T14" fmla="*/ 50 w 54"/>
                <a:gd name="T15" fmla="*/ 12 h 54"/>
                <a:gd name="T16" fmla="*/ 46 w 54"/>
                <a:gd name="T17" fmla="*/ 0 h 54"/>
                <a:gd name="T18" fmla="*/ 0 w 54"/>
                <a:gd name="T19" fmla="*/ 41 h 5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4" h="54">
                  <a:moveTo>
                    <a:pt x="0" y="41"/>
                  </a:moveTo>
                  <a:lnTo>
                    <a:pt x="10" y="48"/>
                  </a:lnTo>
                  <a:lnTo>
                    <a:pt x="19" y="50"/>
                  </a:lnTo>
                  <a:lnTo>
                    <a:pt x="30" y="53"/>
                  </a:lnTo>
                  <a:lnTo>
                    <a:pt x="43" y="44"/>
                  </a:lnTo>
                  <a:lnTo>
                    <a:pt x="46" y="33"/>
                  </a:lnTo>
                  <a:lnTo>
                    <a:pt x="53" y="24"/>
                  </a:lnTo>
                  <a:lnTo>
                    <a:pt x="50" y="12"/>
                  </a:lnTo>
                  <a:lnTo>
                    <a:pt x="46" y="0"/>
                  </a:lnTo>
                  <a:lnTo>
                    <a:pt x="0" y="41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26" name="Freeform 83">
              <a:extLst>
                <a:ext uri="{FF2B5EF4-FFF2-40B4-BE49-F238E27FC236}">
                  <a16:creationId xmlns:a16="http://schemas.microsoft.com/office/drawing/2014/main" id="{2C564A64-2FC0-3BC2-4529-3A42F441D46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0" y="3222"/>
              <a:ext cx="127" cy="240"/>
            </a:xfrm>
            <a:custGeom>
              <a:avLst/>
              <a:gdLst>
                <a:gd name="T0" fmla="*/ 0 w 127"/>
                <a:gd name="T1" fmla="*/ 5 h 240"/>
                <a:gd name="T2" fmla="*/ 0 w 127"/>
                <a:gd name="T3" fmla="*/ 5 h 240"/>
                <a:gd name="T4" fmla="*/ 0 w 127"/>
                <a:gd name="T5" fmla="*/ 35 h 240"/>
                <a:gd name="T6" fmla="*/ 2 w 127"/>
                <a:gd name="T7" fmla="*/ 72 h 240"/>
                <a:gd name="T8" fmla="*/ 14 w 127"/>
                <a:gd name="T9" fmla="*/ 105 h 240"/>
                <a:gd name="T10" fmla="*/ 27 w 127"/>
                <a:gd name="T11" fmla="*/ 131 h 240"/>
                <a:gd name="T12" fmla="*/ 32 w 127"/>
                <a:gd name="T13" fmla="*/ 164 h 240"/>
                <a:gd name="T14" fmla="*/ 44 w 127"/>
                <a:gd name="T15" fmla="*/ 189 h 240"/>
                <a:gd name="T16" fmla="*/ 61 w 127"/>
                <a:gd name="T17" fmla="*/ 217 h 240"/>
                <a:gd name="T18" fmla="*/ 75 w 127"/>
                <a:gd name="T19" fmla="*/ 239 h 240"/>
                <a:gd name="T20" fmla="*/ 126 w 127"/>
                <a:gd name="T21" fmla="*/ 194 h 240"/>
                <a:gd name="T22" fmla="*/ 117 w 127"/>
                <a:gd name="T23" fmla="*/ 182 h 240"/>
                <a:gd name="T24" fmla="*/ 99 w 127"/>
                <a:gd name="T25" fmla="*/ 159 h 240"/>
                <a:gd name="T26" fmla="*/ 91 w 127"/>
                <a:gd name="T27" fmla="*/ 139 h 240"/>
                <a:gd name="T28" fmla="*/ 82 w 127"/>
                <a:gd name="T29" fmla="*/ 119 h 240"/>
                <a:gd name="T30" fmla="*/ 78 w 127"/>
                <a:gd name="T31" fmla="*/ 88 h 240"/>
                <a:gd name="T32" fmla="*/ 72 w 127"/>
                <a:gd name="T33" fmla="*/ 57 h 240"/>
                <a:gd name="T34" fmla="*/ 67 w 127"/>
                <a:gd name="T35" fmla="*/ 25 h 240"/>
                <a:gd name="T36" fmla="*/ 60 w 127"/>
                <a:gd name="T37" fmla="*/ 0 h 240"/>
                <a:gd name="T38" fmla="*/ 0 w 127"/>
                <a:gd name="T39" fmla="*/ 5 h 24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27" h="240">
                  <a:moveTo>
                    <a:pt x="0" y="5"/>
                  </a:moveTo>
                  <a:lnTo>
                    <a:pt x="0" y="5"/>
                  </a:lnTo>
                  <a:lnTo>
                    <a:pt x="0" y="35"/>
                  </a:lnTo>
                  <a:lnTo>
                    <a:pt x="2" y="72"/>
                  </a:lnTo>
                  <a:lnTo>
                    <a:pt x="14" y="105"/>
                  </a:lnTo>
                  <a:lnTo>
                    <a:pt x="27" y="131"/>
                  </a:lnTo>
                  <a:lnTo>
                    <a:pt x="32" y="164"/>
                  </a:lnTo>
                  <a:lnTo>
                    <a:pt x="44" y="189"/>
                  </a:lnTo>
                  <a:lnTo>
                    <a:pt x="61" y="217"/>
                  </a:lnTo>
                  <a:lnTo>
                    <a:pt x="75" y="239"/>
                  </a:lnTo>
                  <a:lnTo>
                    <a:pt x="126" y="194"/>
                  </a:lnTo>
                  <a:lnTo>
                    <a:pt x="117" y="182"/>
                  </a:lnTo>
                  <a:lnTo>
                    <a:pt x="99" y="159"/>
                  </a:lnTo>
                  <a:lnTo>
                    <a:pt x="91" y="139"/>
                  </a:lnTo>
                  <a:lnTo>
                    <a:pt x="82" y="119"/>
                  </a:lnTo>
                  <a:lnTo>
                    <a:pt x="78" y="88"/>
                  </a:lnTo>
                  <a:lnTo>
                    <a:pt x="72" y="57"/>
                  </a:lnTo>
                  <a:lnTo>
                    <a:pt x="67" y="25"/>
                  </a:lnTo>
                  <a:lnTo>
                    <a:pt x="60" y="0"/>
                  </a:lnTo>
                  <a:lnTo>
                    <a:pt x="0" y="5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27" name="Freeform 84">
              <a:extLst>
                <a:ext uri="{FF2B5EF4-FFF2-40B4-BE49-F238E27FC236}">
                  <a16:creationId xmlns:a16="http://schemas.microsoft.com/office/drawing/2014/main" id="{ABDAF07D-D7A0-0488-138E-82BA4F22662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4" y="3026"/>
              <a:ext cx="84" cy="196"/>
            </a:xfrm>
            <a:custGeom>
              <a:avLst/>
              <a:gdLst>
                <a:gd name="T0" fmla="*/ 23 w 84"/>
                <a:gd name="T1" fmla="*/ 0 h 196"/>
                <a:gd name="T2" fmla="*/ 20 w 84"/>
                <a:gd name="T3" fmla="*/ 17 h 196"/>
                <a:gd name="T4" fmla="*/ 13 w 84"/>
                <a:gd name="T5" fmla="*/ 46 h 196"/>
                <a:gd name="T6" fmla="*/ 8 w 84"/>
                <a:gd name="T7" fmla="*/ 70 h 196"/>
                <a:gd name="T8" fmla="*/ 4 w 84"/>
                <a:gd name="T9" fmla="*/ 92 h 196"/>
                <a:gd name="T10" fmla="*/ 5 w 84"/>
                <a:gd name="T11" fmla="*/ 117 h 196"/>
                <a:gd name="T12" fmla="*/ 0 w 84"/>
                <a:gd name="T13" fmla="*/ 140 h 196"/>
                <a:gd name="T14" fmla="*/ 0 w 84"/>
                <a:gd name="T15" fmla="*/ 165 h 196"/>
                <a:gd name="T16" fmla="*/ 5 w 84"/>
                <a:gd name="T17" fmla="*/ 195 h 196"/>
                <a:gd name="T18" fmla="*/ 64 w 84"/>
                <a:gd name="T19" fmla="*/ 190 h 196"/>
                <a:gd name="T20" fmla="*/ 63 w 84"/>
                <a:gd name="T21" fmla="*/ 166 h 196"/>
                <a:gd name="T22" fmla="*/ 68 w 84"/>
                <a:gd name="T23" fmla="*/ 142 h 196"/>
                <a:gd name="T24" fmla="*/ 67 w 84"/>
                <a:gd name="T25" fmla="*/ 125 h 196"/>
                <a:gd name="T26" fmla="*/ 66 w 84"/>
                <a:gd name="T27" fmla="*/ 99 h 196"/>
                <a:gd name="T28" fmla="*/ 71 w 84"/>
                <a:gd name="T29" fmla="*/ 76 h 196"/>
                <a:gd name="T30" fmla="*/ 76 w 84"/>
                <a:gd name="T31" fmla="*/ 53 h 196"/>
                <a:gd name="T32" fmla="*/ 79 w 84"/>
                <a:gd name="T33" fmla="*/ 36 h 196"/>
                <a:gd name="T34" fmla="*/ 83 w 84"/>
                <a:gd name="T35" fmla="*/ 19 h 196"/>
                <a:gd name="T36" fmla="*/ 23 w 84"/>
                <a:gd name="T37" fmla="*/ 0 h 19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84" h="196">
                  <a:moveTo>
                    <a:pt x="23" y="0"/>
                  </a:moveTo>
                  <a:lnTo>
                    <a:pt x="20" y="17"/>
                  </a:lnTo>
                  <a:lnTo>
                    <a:pt x="13" y="46"/>
                  </a:lnTo>
                  <a:lnTo>
                    <a:pt x="8" y="70"/>
                  </a:lnTo>
                  <a:lnTo>
                    <a:pt x="4" y="92"/>
                  </a:lnTo>
                  <a:lnTo>
                    <a:pt x="5" y="117"/>
                  </a:lnTo>
                  <a:lnTo>
                    <a:pt x="0" y="140"/>
                  </a:lnTo>
                  <a:lnTo>
                    <a:pt x="0" y="165"/>
                  </a:lnTo>
                  <a:lnTo>
                    <a:pt x="5" y="195"/>
                  </a:lnTo>
                  <a:lnTo>
                    <a:pt x="64" y="190"/>
                  </a:lnTo>
                  <a:lnTo>
                    <a:pt x="63" y="166"/>
                  </a:lnTo>
                  <a:lnTo>
                    <a:pt x="68" y="142"/>
                  </a:lnTo>
                  <a:lnTo>
                    <a:pt x="67" y="125"/>
                  </a:lnTo>
                  <a:lnTo>
                    <a:pt x="66" y="99"/>
                  </a:lnTo>
                  <a:lnTo>
                    <a:pt x="71" y="76"/>
                  </a:lnTo>
                  <a:lnTo>
                    <a:pt x="76" y="53"/>
                  </a:lnTo>
                  <a:lnTo>
                    <a:pt x="79" y="36"/>
                  </a:lnTo>
                  <a:lnTo>
                    <a:pt x="83" y="19"/>
                  </a:lnTo>
                  <a:lnTo>
                    <a:pt x="23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28" name="Freeform 85">
              <a:extLst>
                <a:ext uri="{FF2B5EF4-FFF2-40B4-BE49-F238E27FC236}">
                  <a16:creationId xmlns:a16="http://schemas.microsoft.com/office/drawing/2014/main" id="{8C055FD8-F7E0-6413-FA84-F78F095055B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3" y="3192"/>
              <a:ext cx="59" cy="37"/>
            </a:xfrm>
            <a:custGeom>
              <a:avLst/>
              <a:gdLst>
                <a:gd name="T0" fmla="*/ 58 w 59"/>
                <a:gd name="T1" fmla="*/ 36 h 37"/>
                <a:gd name="T2" fmla="*/ 52 w 59"/>
                <a:gd name="T3" fmla="*/ 14 h 37"/>
                <a:gd name="T4" fmla="*/ 31 w 59"/>
                <a:gd name="T5" fmla="*/ 0 h 37"/>
                <a:gd name="T6" fmla="*/ 9 w 59"/>
                <a:gd name="T7" fmla="*/ 0 h 37"/>
                <a:gd name="T8" fmla="*/ 0 w 59"/>
                <a:gd name="T9" fmla="*/ 18 h 37"/>
                <a:gd name="T10" fmla="*/ 58 w 59"/>
                <a:gd name="T11" fmla="*/ 36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9" h="37">
                  <a:moveTo>
                    <a:pt x="58" y="36"/>
                  </a:moveTo>
                  <a:lnTo>
                    <a:pt x="52" y="14"/>
                  </a:lnTo>
                  <a:lnTo>
                    <a:pt x="31" y="0"/>
                  </a:lnTo>
                  <a:lnTo>
                    <a:pt x="9" y="0"/>
                  </a:lnTo>
                  <a:lnTo>
                    <a:pt x="0" y="18"/>
                  </a:lnTo>
                  <a:lnTo>
                    <a:pt x="58" y="36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29" name="Freeform 86">
              <a:extLst>
                <a:ext uri="{FF2B5EF4-FFF2-40B4-BE49-F238E27FC236}">
                  <a16:creationId xmlns:a16="http://schemas.microsoft.com/office/drawing/2014/main" id="{6F59550D-D315-6D56-3CAD-064AD05A01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4" y="3429"/>
              <a:ext cx="48" cy="51"/>
            </a:xfrm>
            <a:custGeom>
              <a:avLst/>
              <a:gdLst>
                <a:gd name="T0" fmla="*/ 0 w 48"/>
                <a:gd name="T1" fmla="*/ 43 h 51"/>
                <a:gd name="T2" fmla="*/ 9 w 48"/>
                <a:gd name="T3" fmla="*/ 49 h 51"/>
                <a:gd name="T4" fmla="*/ 14 w 48"/>
                <a:gd name="T5" fmla="*/ 50 h 51"/>
                <a:gd name="T6" fmla="*/ 25 w 48"/>
                <a:gd name="T7" fmla="*/ 48 h 51"/>
                <a:gd name="T8" fmla="*/ 37 w 48"/>
                <a:gd name="T9" fmla="*/ 45 h 51"/>
                <a:gd name="T10" fmla="*/ 45 w 48"/>
                <a:gd name="T11" fmla="*/ 35 h 51"/>
                <a:gd name="T12" fmla="*/ 47 w 48"/>
                <a:gd name="T13" fmla="*/ 25 h 51"/>
                <a:gd name="T14" fmla="*/ 44 w 48"/>
                <a:gd name="T15" fmla="*/ 12 h 51"/>
                <a:gd name="T16" fmla="*/ 41 w 48"/>
                <a:gd name="T17" fmla="*/ 0 h 51"/>
                <a:gd name="T18" fmla="*/ 0 w 48"/>
                <a:gd name="T19" fmla="*/ 43 h 5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8" h="51">
                  <a:moveTo>
                    <a:pt x="0" y="43"/>
                  </a:moveTo>
                  <a:lnTo>
                    <a:pt x="9" y="49"/>
                  </a:lnTo>
                  <a:lnTo>
                    <a:pt x="14" y="50"/>
                  </a:lnTo>
                  <a:lnTo>
                    <a:pt x="25" y="48"/>
                  </a:lnTo>
                  <a:lnTo>
                    <a:pt x="37" y="45"/>
                  </a:lnTo>
                  <a:lnTo>
                    <a:pt x="45" y="35"/>
                  </a:lnTo>
                  <a:lnTo>
                    <a:pt x="47" y="25"/>
                  </a:lnTo>
                  <a:lnTo>
                    <a:pt x="44" y="12"/>
                  </a:lnTo>
                  <a:lnTo>
                    <a:pt x="41" y="0"/>
                  </a:lnTo>
                  <a:lnTo>
                    <a:pt x="0" y="43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30" name="Freeform 87">
              <a:extLst>
                <a:ext uri="{FF2B5EF4-FFF2-40B4-BE49-F238E27FC236}">
                  <a16:creationId xmlns:a16="http://schemas.microsoft.com/office/drawing/2014/main" id="{9213068F-180F-BDB6-5DAA-C60CC77DE04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2" y="3229"/>
              <a:ext cx="134" cy="242"/>
            </a:xfrm>
            <a:custGeom>
              <a:avLst/>
              <a:gdLst>
                <a:gd name="T0" fmla="*/ 0 w 134"/>
                <a:gd name="T1" fmla="*/ 4 h 242"/>
                <a:gd name="T2" fmla="*/ 5 w 134"/>
                <a:gd name="T3" fmla="*/ 5 h 242"/>
                <a:gd name="T4" fmla="*/ 3 w 134"/>
                <a:gd name="T5" fmla="*/ 41 h 242"/>
                <a:gd name="T6" fmla="*/ 8 w 134"/>
                <a:gd name="T7" fmla="*/ 72 h 242"/>
                <a:gd name="T8" fmla="*/ 21 w 134"/>
                <a:gd name="T9" fmla="*/ 105 h 242"/>
                <a:gd name="T10" fmla="*/ 31 w 134"/>
                <a:gd name="T11" fmla="*/ 138 h 242"/>
                <a:gd name="T12" fmla="*/ 43 w 134"/>
                <a:gd name="T13" fmla="*/ 165 h 242"/>
                <a:gd name="T14" fmla="*/ 50 w 134"/>
                <a:gd name="T15" fmla="*/ 190 h 242"/>
                <a:gd name="T16" fmla="*/ 67 w 134"/>
                <a:gd name="T17" fmla="*/ 218 h 242"/>
                <a:gd name="T18" fmla="*/ 87 w 134"/>
                <a:gd name="T19" fmla="*/ 241 h 242"/>
                <a:gd name="T20" fmla="*/ 133 w 134"/>
                <a:gd name="T21" fmla="*/ 195 h 242"/>
                <a:gd name="T22" fmla="*/ 118 w 134"/>
                <a:gd name="T23" fmla="*/ 181 h 242"/>
                <a:gd name="T24" fmla="*/ 111 w 134"/>
                <a:gd name="T25" fmla="*/ 160 h 242"/>
                <a:gd name="T26" fmla="*/ 97 w 134"/>
                <a:gd name="T27" fmla="*/ 140 h 242"/>
                <a:gd name="T28" fmla="*/ 89 w 134"/>
                <a:gd name="T29" fmla="*/ 113 h 242"/>
                <a:gd name="T30" fmla="*/ 82 w 134"/>
                <a:gd name="T31" fmla="*/ 88 h 242"/>
                <a:gd name="T32" fmla="*/ 78 w 134"/>
                <a:gd name="T33" fmla="*/ 57 h 242"/>
                <a:gd name="T34" fmla="*/ 71 w 134"/>
                <a:gd name="T35" fmla="*/ 32 h 242"/>
                <a:gd name="T36" fmla="*/ 66 w 134"/>
                <a:gd name="T37" fmla="*/ 0 h 242"/>
                <a:gd name="T38" fmla="*/ 0 w 134"/>
                <a:gd name="T39" fmla="*/ 4 h 24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34" h="242">
                  <a:moveTo>
                    <a:pt x="0" y="4"/>
                  </a:moveTo>
                  <a:lnTo>
                    <a:pt x="5" y="5"/>
                  </a:lnTo>
                  <a:lnTo>
                    <a:pt x="3" y="41"/>
                  </a:lnTo>
                  <a:lnTo>
                    <a:pt x="8" y="72"/>
                  </a:lnTo>
                  <a:lnTo>
                    <a:pt x="21" y="105"/>
                  </a:lnTo>
                  <a:lnTo>
                    <a:pt x="31" y="138"/>
                  </a:lnTo>
                  <a:lnTo>
                    <a:pt x="43" y="165"/>
                  </a:lnTo>
                  <a:lnTo>
                    <a:pt x="50" y="190"/>
                  </a:lnTo>
                  <a:lnTo>
                    <a:pt x="67" y="218"/>
                  </a:lnTo>
                  <a:lnTo>
                    <a:pt x="87" y="241"/>
                  </a:lnTo>
                  <a:lnTo>
                    <a:pt x="133" y="195"/>
                  </a:lnTo>
                  <a:lnTo>
                    <a:pt x="118" y="181"/>
                  </a:lnTo>
                  <a:lnTo>
                    <a:pt x="111" y="160"/>
                  </a:lnTo>
                  <a:lnTo>
                    <a:pt x="97" y="140"/>
                  </a:lnTo>
                  <a:lnTo>
                    <a:pt x="89" y="113"/>
                  </a:lnTo>
                  <a:lnTo>
                    <a:pt x="82" y="88"/>
                  </a:lnTo>
                  <a:lnTo>
                    <a:pt x="78" y="57"/>
                  </a:lnTo>
                  <a:lnTo>
                    <a:pt x="71" y="32"/>
                  </a:lnTo>
                  <a:lnTo>
                    <a:pt x="66" y="0"/>
                  </a:lnTo>
                  <a:lnTo>
                    <a:pt x="0" y="4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31" name="Freeform 88">
              <a:extLst>
                <a:ext uri="{FF2B5EF4-FFF2-40B4-BE49-F238E27FC236}">
                  <a16:creationId xmlns:a16="http://schemas.microsoft.com/office/drawing/2014/main" id="{B503D77C-D61E-858B-4A3F-56BF75117E5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2" y="3029"/>
              <a:ext cx="90" cy="199"/>
            </a:xfrm>
            <a:custGeom>
              <a:avLst/>
              <a:gdLst>
                <a:gd name="T0" fmla="*/ 30 w 90"/>
                <a:gd name="T1" fmla="*/ 0 h 199"/>
                <a:gd name="T2" fmla="*/ 20 w 90"/>
                <a:gd name="T3" fmla="*/ 21 h 199"/>
                <a:gd name="T4" fmla="*/ 15 w 90"/>
                <a:gd name="T5" fmla="*/ 45 h 199"/>
                <a:gd name="T6" fmla="*/ 8 w 90"/>
                <a:gd name="T7" fmla="*/ 74 h 199"/>
                <a:gd name="T8" fmla="*/ 10 w 90"/>
                <a:gd name="T9" fmla="*/ 98 h 199"/>
                <a:gd name="T10" fmla="*/ 5 w 90"/>
                <a:gd name="T11" fmla="*/ 120 h 199"/>
                <a:gd name="T12" fmla="*/ 5 w 90"/>
                <a:gd name="T13" fmla="*/ 146 h 199"/>
                <a:gd name="T14" fmla="*/ 5 w 90"/>
                <a:gd name="T15" fmla="*/ 176 h 199"/>
                <a:gd name="T16" fmla="*/ 0 w 90"/>
                <a:gd name="T17" fmla="*/ 198 h 199"/>
                <a:gd name="T18" fmla="*/ 63 w 90"/>
                <a:gd name="T19" fmla="*/ 194 h 199"/>
                <a:gd name="T20" fmla="*/ 68 w 90"/>
                <a:gd name="T21" fmla="*/ 170 h 199"/>
                <a:gd name="T22" fmla="*/ 67 w 90"/>
                <a:gd name="T23" fmla="*/ 147 h 199"/>
                <a:gd name="T24" fmla="*/ 68 w 90"/>
                <a:gd name="T25" fmla="*/ 122 h 199"/>
                <a:gd name="T26" fmla="*/ 72 w 90"/>
                <a:gd name="T27" fmla="*/ 105 h 199"/>
                <a:gd name="T28" fmla="*/ 71 w 90"/>
                <a:gd name="T29" fmla="*/ 81 h 199"/>
                <a:gd name="T30" fmla="*/ 76 w 90"/>
                <a:gd name="T31" fmla="*/ 58 h 199"/>
                <a:gd name="T32" fmla="*/ 79 w 90"/>
                <a:gd name="T33" fmla="*/ 40 h 199"/>
                <a:gd name="T34" fmla="*/ 89 w 90"/>
                <a:gd name="T35" fmla="*/ 25 h 199"/>
                <a:gd name="T36" fmla="*/ 30 w 90"/>
                <a:gd name="T37" fmla="*/ 0 h 19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90" h="199">
                  <a:moveTo>
                    <a:pt x="30" y="0"/>
                  </a:moveTo>
                  <a:lnTo>
                    <a:pt x="20" y="21"/>
                  </a:lnTo>
                  <a:lnTo>
                    <a:pt x="15" y="45"/>
                  </a:lnTo>
                  <a:lnTo>
                    <a:pt x="8" y="74"/>
                  </a:lnTo>
                  <a:lnTo>
                    <a:pt x="10" y="98"/>
                  </a:lnTo>
                  <a:lnTo>
                    <a:pt x="5" y="120"/>
                  </a:lnTo>
                  <a:lnTo>
                    <a:pt x="5" y="146"/>
                  </a:lnTo>
                  <a:lnTo>
                    <a:pt x="5" y="176"/>
                  </a:lnTo>
                  <a:lnTo>
                    <a:pt x="0" y="198"/>
                  </a:lnTo>
                  <a:lnTo>
                    <a:pt x="63" y="194"/>
                  </a:lnTo>
                  <a:lnTo>
                    <a:pt x="68" y="170"/>
                  </a:lnTo>
                  <a:lnTo>
                    <a:pt x="67" y="147"/>
                  </a:lnTo>
                  <a:lnTo>
                    <a:pt x="68" y="122"/>
                  </a:lnTo>
                  <a:lnTo>
                    <a:pt x="72" y="105"/>
                  </a:lnTo>
                  <a:lnTo>
                    <a:pt x="71" y="81"/>
                  </a:lnTo>
                  <a:lnTo>
                    <a:pt x="76" y="58"/>
                  </a:lnTo>
                  <a:lnTo>
                    <a:pt x="79" y="40"/>
                  </a:lnTo>
                  <a:lnTo>
                    <a:pt x="89" y="25"/>
                  </a:lnTo>
                  <a:lnTo>
                    <a:pt x="30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32" name="Freeform 89">
              <a:extLst>
                <a:ext uri="{FF2B5EF4-FFF2-40B4-BE49-F238E27FC236}">
                  <a16:creationId xmlns:a16="http://schemas.microsoft.com/office/drawing/2014/main" id="{F584E13C-F509-31FE-AC88-CB96B310590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5" y="3196"/>
              <a:ext cx="61" cy="39"/>
            </a:xfrm>
            <a:custGeom>
              <a:avLst/>
              <a:gdLst>
                <a:gd name="T0" fmla="*/ 58 w 61"/>
                <a:gd name="T1" fmla="*/ 38 h 39"/>
                <a:gd name="T2" fmla="*/ 60 w 61"/>
                <a:gd name="T3" fmla="*/ 28 h 39"/>
                <a:gd name="T4" fmla="*/ 57 w 61"/>
                <a:gd name="T5" fmla="*/ 17 h 39"/>
                <a:gd name="T6" fmla="*/ 53 w 61"/>
                <a:gd name="T7" fmla="*/ 11 h 39"/>
                <a:gd name="T8" fmla="*/ 43 w 61"/>
                <a:gd name="T9" fmla="*/ 4 h 39"/>
                <a:gd name="T10" fmla="*/ 26 w 61"/>
                <a:gd name="T11" fmla="*/ 0 h 39"/>
                <a:gd name="T12" fmla="*/ 19 w 61"/>
                <a:gd name="T13" fmla="*/ 4 h 39"/>
                <a:gd name="T14" fmla="*/ 8 w 61"/>
                <a:gd name="T15" fmla="*/ 7 h 39"/>
                <a:gd name="T16" fmla="*/ 0 w 61"/>
                <a:gd name="T17" fmla="*/ 21 h 39"/>
                <a:gd name="T18" fmla="*/ 58 w 61"/>
                <a:gd name="T19" fmla="*/ 38 h 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1" h="39">
                  <a:moveTo>
                    <a:pt x="58" y="38"/>
                  </a:moveTo>
                  <a:lnTo>
                    <a:pt x="60" y="28"/>
                  </a:lnTo>
                  <a:lnTo>
                    <a:pt x="57" y="17"/>
                  </a:lnTo>
                  <a:lnTo>
                    <a:pt x="53" y="11"/>
                  </a:lnTo>
                  <a:lnTo>
                    <a:pt x="43" y="4"/>
                  </a:lnTo>
                  <a:lnTo>
                    <a:pt x="26" y="0"/>
                  </a:lnTo>
                  <a:lnTo>
                    <a:pt x="19" y="4"/>
                  </a:lnTo>
                  <a:lnTo>
                    <a:pt x="8" y="7"/>
                  </a:lnTo>
                  <a:lnTo>
                    <a:pt x="0" y="21"/>
                  </a:lnTo>
                  <a:lnTo>
                    <a:pt x="58" y="38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33" name="Freeform 90">
              <a:extLst>
                <a:ext uri="{FF2B5EF4-FFF2-40B4-BE49-F238E27FC236}">
                  <a16:creationId xmlns:a16="http://schemas.microsoft.com/office/drawing/2014/main" id="{9687AE0D-5DE1-C26D-7142-1182F86393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1" y="3443"/>
              <a:ext cx="50" cy="46"/>
            </a:xfrm>
            <a:custGeom>
              <a:avLst/>
              <a:gdLst>
                <a:gd name="T0" fmla="*/ 0 w 50"/>
                <a:gd name="T1" fmla="*/ 35 h 46"/>
                <a:gd name="T2" fmla="*/ 10 w 50"/>
                <a:gd name="T3" fmla="*/ 43 h 46"/>
                <a:gd name="T4" fmla="*/ 20 w 50"/>
                <a:gd name="T5" fmla="*/ 45 h 46"/>
                <a:gd name="T6" fmla="*/ 32 w 50"/>
                <a:gd name="T7" fmla="*/ 42 h 46"/>
                <a:gd name="T8" fmla="*/ 37 w 50"/>
                <a:gd name="T9" fmla="*/ 37 h 46"/>
                <a:gd name="T10" fmla="*/ 44 w 50"/>
                <a:gd name="T11" fmla="*/ 28 h 46"/>
                <a:gd name="T12" fmla="*/ 47 w 50"/>
                <a:gd name="T13" fmla="*/ 18 h 46"/>
                <a:gd name="T14" fmla="*/ 49 w 50"/>
                <a:gd name="T15" fmla="*/ 7 h 46"/>
                <a:gd name="T16" fmla="*/ 41 w 50"/>
                <a:gd name="T17" fmla="*/ 0 h 46"/>
                <a:gd name="T18" fmla="*/ 0 w 50"/>
                <a:gd name="T19" fmla="*/ 35 h 4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0" h="46">
                  <a:moveTo>
                    <a:pt x="0" y="35"/>
                  </a:moveTo>
                  <a:lnTo>
                    <a:pt x="10" y="43"/>
                  </a:lnTo>
                  <a:lnTo>
                    <a:pt x="20" y="45"/>
                  </a:lnTo>
                  <a:lnTo>
                    <a:pt x="32" y="42"/>
                  </a:lnTo>
                  <a:lnTo>
                    <a:pt x="37" y="37"/>
                  </a:lnTo>
                  <a:lnTo>
                    <a:pt x="44" y="28"/>
                  </a:lnTo>
                  <a:lnTo>
                    <a:pt x="47" y="18"/>
                  </a:lnTo>
                  <a:lnTo>
                    <a:pt x="49" y="7"/>
                  </a:lnTo>
                  <a:lnTo>
                    <a:pt x="41" y="0"/>
                  </a:lnTo>
                  <a:lnTo>
                    <a:pt x="0" y="35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34" name="Freeform 91">
              <a:extLst>
                <a:ext uri="{FF2B5EF4-FFF2-40B4-BE49-F238E27FC236}">
                  <a16:creationId xmlns:a16="http://schemas.microsoft.com/office/drawing/2014/main" id="{38BC11BB-C431-3D76-6CCF-619A4C8B999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4" y="3237"/>
              <a:ext cx="128" cy="240"/>
            </a:xfrm>
            <a:custGeom>
              <a:avLst/>
              <a:gdLst>
                <a:gd name="T0" fmla="*/ 0 w 128"/>
                <a:gd name="T1" fmla="*/ 6 h 240"/>
                <a:gd name="T2" fmla="*/ 0 w 128"/>
                <a:gd name="T3" fmla="*/ 6 h 240"/>
                <a:gd name="T4" fmla="*/ 5 w 128"/>
                <a:gd name="T5" fmla="*/ 42 h 240"/>
                <a:gd name="T6" fmla="*/ 9 w 128"/>
                <a:gd name="T7" fmla="*/ 79 h 240"/>
                <a:gd name="T8" fmla="*/ 21 w 128"/>
                <a:gd name="T9" fmla="*/ 106 h 240"/>
                <a:gd name="T10" fmla="*/ 27 w 128"/>
                <a:gd name="T11" fmla="*/ 137 h 240"/>
                <a:gd name="T12" fmla="*/ 37 w 128"/>
                <a:gd name="T13" fmla="*/ 170 h 240"/>
                <a:gd name="T14" fmla="*/ 50 w 128"/>
                <a:gd name="T15" fmla="*/ 197 h 240"/>
                <a:gd name="T16" fmla="*/ 63 w 128"/>
                <a:gd name="T17" fmla="*/ 216 h 240"/>
                <a:gd name="T18" fmla="*/ 82 w 128"/>
                <a:gd name="T19" fmla="*/ 239 h 240"/>
                <a:gd name="T20" fmla="*/ 127 w 128"/>
                <a:gd name="T21" fmla="*/ 201 h 240"/>
                <a:gd name="T22" fmla="*/ 119 w 128"/>
                <a:gd name="T23" fmla="*/ 181 h 240"/>
                <a:gd name="T24" fmla="*/ 104 w 128"/>
                <a:gd name="T25" fmla="*/ 166 h 240"/>
                <a:gd name="T26" fmla="*/ 98 w 128"/>
                <a:gd name="T27" fmla="*/ 140 h 240"/>
                <a:gd name="T28" fmla="*/ 84 w 128"/>
                <a:gd name="T29" fmla="*/ 119 h 240"/>
                <a:gd name="T30" fmla="*/ 78 w 128"/>
                <a:gd name="T31" fmla="*/ 94 h 240"/>
                <a:gd name="T32" fmla="*/ 72 w 128"/>
                <a:gd name="T33" fmla="*/ 62 h 240"/>
                <a:gd name="T34" fmla="*/ 67 w 128"/>
                <a:gd name="T35" fmla="*/ 30 h 240"/>
                <a:gd name="T36" fmla="*/ 68 w 128"/>
                <a:gd name="T37" fmla="*/ 0 h 240"/>
                <a:gd name="T38" fmla="*/ 0 w 128"/>
                <a:gd name="T39" fmla="*/ 6 h 24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28" h="240">
                  <a:moveTo>
                    <a:pt x="0" y="6"/>
                  </a:moveTo>
                  <a:lnTo>
                    <a:pt x="0" y="6"/>
                  </a:lnTo>
                  <a:lnTo>
                    <a:pt x="5" y="42"/>
                  </a:lnTo>
                  <a:lnTo>
                    <a:pt x="9" y="79"/>
                  </a:lnTo>
                  <a:lnTo>
                    <a:pt x="21" y="106"/>
                  </a:lnTo>
                  <a:lnTo>
                    <a:pt x="27" y="137"/>
                  </a:lnTo>
                  <a:lnTo>
                    <a:pt x="37" y="170"/>
                  </a:lnTo>
                  <a:lnTo>
                    <a:pt x="50" y="197"/>
                  </a:lnTo>
                  <a:lnTo>
                    <a:pt x="63" y="216"/>
                  </a:lnTo>
                  <a:lnTo>
                    <a:pt x="82" y="239"/>
                  </a:lnTo>
                  <a:lnTo>
                    <a:pt x="127" y="201"/>
                  </a:lnTo>
                  <a:lnTo>
                    <a:pt x="119" y="181"/>
                  </a:lnTo>
                  <a:lnTo>
                    <a:pt x="104" y="166"/>
                  </a:lnTo>
                  <a:lnTo>
                    <a:pt x="98" y="140"/>
                  </a:lnTo>
                  <a:lnTo>
                    <a:pt x="84" y="119"/>
                  </a:lnTo>
                  <a:lnTo>
                    <a:pt x="78" y="94"/>
                  </a:lnTo>
                  <a:lnTo>
                    <a:pt x="72" y="62"/>
                  </a:lnTo>
                  <a:lnTo>
                    <a:pt x="67" y="30"/>
                  </a:lnTo>
                  <a:lnTo>
                    <a:pt x="68" y="0"/>
                  </a:lnTo>
                  <a:lnTo>
                    <a:pt x="0" y="6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35" name="Freeform 92">
              <a:extLst>
                <a:ext uri="{FF2B5EF4-FFF2-40B4-BE49-F238E27FC236}">
                  <a16:creationId xmlns:a16="http://schemas.microsoft.com/office/drawing/2014/main" id="{F2763CE8-E5E6-B585-6383-71F590EF656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4" y="3042"/>
              <a:ext cx="85" cy="195"/>
            </a:xfrm>
            <a:custGeom>
              <a:avLst/>
              <a:gdLst>
                <a:gd name="T0" fmla="*/ 25 w 85"/>
                <a:gd name="T1" fmla="*/ 0 h 195"/>
                <a:gd name="T2" fmla="*/ 20 w 85"/>
                <a:gd name="T3" fmla="*/ 24 h 195"/>
                <a:gd name="T4" fmla="*/ 15 w 85"/>
                <a:gd name="T5" fmla="*/ 47 h 195"/>
                <a:gd name="T6" fmla="*/ 10 w 85"/>
                <a:gd name="T7" fmla="*/ 70 h 195"/>
                <a:gd name="T8" fmla="*/ 6 w 85"/>
                <a:gd name="T9" fmla="*/ 92 h 195"/>
                <a:gd name="T10" fmla="*/ 1 w 85"/>
                <a:gd name="T11" fmla="*/ 116 h 195"/>
                <a:gd name="T12" fmla="*/ 0 w 85"/>
                <a:gd name="T13" fmla="*/ 145 h 195"/>
                <a:gd name="T14" fmla="*/ 0 w 85"/>
                <a:gd name="T15" fmla="*/ 169 h 195"/>
                <a:gd name="T16" fmla="*/ 1 w 85"/>
                <a:gd name="T17" fmla="*/ 194 h 195"/>
                <a:gd name="T18" fmla="*/ 65 w 85"/>
                <a:gd name="T19" fmla="*/ 189 h 195"/>
                <a:gd name="T20" fmla="*/ 64 w 85"/>
                <a:gd name="T21" fmla="*/ 165 h 195"/>
                <a:gd name="T22" fmla="*/ 64 w 85"/>
                <a:gd name="T23" fmla="*/ 141 h 195"/>
                <a:gd name="T24" fmla="*/ 62 w 85"/>
                <a:gd name="T25" fmla="*/ 124 h 195"/>
                <a:gd name="T26" fmla="*/ 67 w 85"/>
                <a:gd name="T27" fmla="*/ 99 h 195"/>
                <a:gd name="T28" fmla="*/ 72 w 85"/>
                <a:gd name="T29" fmla="*/ 77 h 195"/>
                <a:gd name="T30" fmla="*/ 75 w 85"/>
                <a:gd name="T31" fmla="*/ 60 h 195"/>
                <a:gd name="T32" fmla="*/ 79 w 85"/>
                <a:gd name="T33" fmla="*/ 42 h 195"/>
                <a:gd name="T34" fmla="*/ 84 w 85"/>
                <a:gd name="T35" fmla="*/ 19 h 195"/>
                <a:gd name="T36" fmla="*/ 25 w 85"/>
                <a:gd name="T37" fmla="*/ 0 h 19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85" h="195">
                  <a:moveTo>
                    <a:pt x="25" y="0"/>
                  </a:moveTo>
                  <a:lnTo>
                    <a:pt x="20" y="24"/>
                  </a:lnTo>
                  <a:lnTo>
                    <a:pt x="15" y="47"/>
                  </a:lnTo>
                  <a:lnTo>
                    <a:pt x="10" y="70"/>
                  </a:lnTo>
                  <a:lnTo>
                    <a:pt x="6" y="92"/>
                  </a:lnTo>
                  <a:lnTo>
                    <a:pt x="1" y="116"/>
                  </a:lnTo>
                  <a:lnTo>
                    <a:pt x="0" y="145"/>
                  </a:lnTo>
                  <a:lnTo>
                    <a:pt x="0" y="169"/>
                  </a:lnTo>
                  <a:lnTo>
                    <a:pt x="1" y="194"/>
                  </a:lnTo>
                  <a:lnTo>
                    <a:pt x="65" y="189"/>
                  </a:lnTo>
                  <a:lnTo>
                    <a:pt x="64" y="165"/>
                  </a:lnTo>
                  <a:lnTo>
                    <a:pt x="64" y="141"/>
                  </a:lnTo>
                  <a:lnTo>
                    <a:pt x="62" y="124"/>
                  </a:lnTo>
                  <a:lnTo>
                    <a:pt x="67" y="99"/>
                  </a:lnTo>
                  <a:lnTo>
                    <a:pt x="72" y="77"/>
                  </a:lnTo>
                  <a:lnTo>
                    <a:pt x="75" y="60"/>
                  </a:lnTo>
                  <a:lnTo>
                    <a:pt x="79" y="42"/>
                  </a:lnTo>
                  <a:lnTo>
                    <a:pt x="84" y="19"/>
                  </a:lnTo>
                  <a:lnTo>
                    <a:pt x="25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36" name="Freeform 93">
              <a:extLst>
                <a:ext uri="{FF2B5EF4-FFF2-40B4-BE49-F238E27FC236}">
                  <a16:creationId xmlns:a16="http://schemas.microsoft.com/office/drawing/2014/main" id="{46F924CC-B9DA-3C75-9AAE-B46D89D6F17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8" y="3205"/>
              <a:ext cx="60" cy="39"/>
            </a:xfrm>
            <a:custGeom>
              <a:avLst/>
              <a:gdLst>
                <a:gd name="T0" fmla="*/ 59 w 60"/>
                <a:gd name="T1" fmla="*/ 38 h 39"/>
                <a:gd name="T2" fmla="*/ 56 w 60"/>
                <a:gd name="T3" fmla="*/ 26 h 39"/>
                <a:gd name="T4" fmla="*/ 58 w 60"/>
                <a:gd name="T5" fmla="*/ 16 h 39"/>
                <a:gd name="T6" fmla="*/ 48 w 60"/>
                <a:gd name="T7" fmla="*/ 10 h 39"/>
                <a:gd name="T8" fmla="*/ 38 w 60"/>
                <a:gd name="T9" fmla="*/ 3 h 39"/>
                <a:gd name="T10" fmla="*/ 27 w 60"/>
                <a:gd name="T11" fmla="*/ 0 h 39"/>
                <a:gd name="T12" fmla="*/ 15 w 60"/>
                <a:gd name="T13" fmla="*/ 3 h 39"/>
                <a:gd name="T14" fmla="*/ 8 w 60"/>
                <a:gd name="T15" fmla="*/ 6 h 39"/>
                <a:gd name="T16" fmla="*/ 0 w 60"/>
                <a:gd name="T17" fmla="*/ 21 h 39"/>
                <a:gd name="T18" fmla="*/ 59 w 60"/>
                <a:gd name="T19" fmla="*/ 38 h 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0" h="39">
                  <a:moveTo>
                    <a:pt x="59" y="38"/>
                  </a:moveTo>
                  <a:lnTo>
                    <a:pt x="56" y="26"/>
                  </a:lnTo>
                  <a:lnTo>
                    <a:pt x="58" y="16"/>
                  </a:lnTo>
                  <a:lnTo>
                    <a:pt x="48" y="10"/>
                  </a:lnTo>
                  <a:lnTo>
                    <a:pt x="38" y="3"/>
                  </a:lnTo>
                  <a:lnTo>
                    <a:pt x="27" y="0"/>
                  </a:lnTo>
                  <a:lnTo>
                    <a:pt x="15" y="3"/>
                  </a:lnTo>
                  <a:lnTo>
                    <a:pt x="8" y="6"/>
                  </a:lnTo>
                  <a:lnTo>
                    <a:pt x="0" y="21"/>
                  </a:lnTo>
                  <a:lnTo>
                    <a:pt x="59" y="38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37" name="Freeform 94">
              <a:extLst>
                <a:ext uri="{FF2B5EF4-FFF2-40B4-BE49-F238E27FC236}">
                  <a16:creationId xmlns:a16="http://schemas.microsoft.com/office/drawing/2014/main" id="{685E1B4C-AD1B-8608-71D4-DF352375033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9" y="3451"/>
              <a:ext cx="54" cy="45"/>
            </a:xfrm>
            <a:custGeom>
              <a:avLst/>
              <a:gdLst>
                <a:gd name="T0" fmla="*/ 0 w 54"/>
                <a:gd name="T1" fmla="*/ 36 h 45"/>
                <a:gd name="T2" fmla="*/ 10 w 54"/>
                <a:gd name="T3" fmla="*/ 42 h 45"/>
                <a:gd name="T4" fmla="*/ 20 w 54"/>
                <a:gd name="T5" fmla="*/ 44 h 45"/>
                <a:gd name="T6" fmla="*/ 31 w 54"/>
                <a:gd name="T7" fmla="*/ 43 h 45"/>
                <a:gd name="T8" fmla="*/ 43 w 54"/>
                <a:gd name="T9" fmla="*/ 38 h 45"/>
                <a:gd name="T10" fmla="*/ 50 w 54"/>
                <a:gd name="T11" fmla="*/ 29 h 45"/>
                <a:gd name="T12" fmla="*/ 53 w 54"/>
                <a:gd name="T13" fmla="*/ 18 h 45"/>
                <a:gd name="T14" fmla="*/ 50 w 54"/>
                <a:gd name="T15" fmla="*/ 6 h 45"/>
                <a:gd name="T16" fmla="*/ 45 w 54"/>
                <a:gd name="T17" fmla="*/ 0 h 45"/>
                <a:gd name="T18" fmla="*/ 0 w 54"/>
                <a:gd name="T19" fmla="*/ 36 h 4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4" h="45">
                  <a:moveTo>
                    <a:pt x="0" y="36"/>
                  </a:moveTo>
                  <a:lnTo>
                    <a:pt x="10" y="42"/>
                  </a:lnTo>
                  <a:lnTo>
                    <a:pt x="20" y="44"/>
                  </a:lnTo>
                  <a:lnTo>
                    <a:pt x="31" y="43"/>
                  </a:lnTo>
                  <a:lnTo>
                    <a:pt x="43" y="38"/>
                  </a:lnTo>
                  <a:lnTo>
                    <a:pt x="50" y="29"/>
                  </a:lnTo>
                  <a:lnTo>
                    <a:pt x="53" y="18"/>
                  </a:lnTo>
                  <a:lnTo>
                    <a:pt x="50" y="6"/>
                  </a:lnTo>
                  <a:lnTo>
                    <a:pt x="45" y="0"/>
                  </a:lnTo>
                  <a:lnTo>
                    <a:pt x="0" y="36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38" name="Freeform 95">
              <a:extLst>
                <a:ext uri="{FF2B5EF4-FFF2-40B4-BE49-F238E27FC236}">
                  <a16:creationId xmlns:a16="http://schemas.microsoft.com/office/drawing/2014/main" id="{EAF7FECB-8847-9EA9-4581-31DCB687347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2" y="3246"/>
              <a:ext cx="133" cy="240"/>
            </a:xfrm>
            <a:custGeom>
              <a:avLst/>
              <a:gdLst>
                <a:gd name="T0" fmla="*/ 0 w 133"/>
                <a:gd name="T1" fmla="*/ 3 h 240"/>
                <a:gd name="T2" fmla="*/ 6 w 133"/>
                <a:gd name="T3" fmla="*/ 4 h 240"/>
                <a:gd name="T4" fmla="*/ 5 w 133"/>
                <a:gd name="T5" fmla="*/ 40 h 240"/>
                <a:gd name="T6" fmla="*/ 8 w 133"/>
                <a:gd name="T7" fmla="*/ 78 h 240"/>
                <a:gd name="T8" fmla="*/ 22 w 133"/>
                <a:gd name="T9" fmla="*/ 104 h 240"/>
                <a:gd name="T10" fmla="*/ 27 w 133"/>
                <a:gd name="T11" fmla="*/ 135 h 240"/>
                <a:gd name="T12" fmla="*/ 37 w 133"/>
                <a:gd name="T13" fmla="*/ 169 h 240"/>
                <a:gd name="T14" fmla="*/ 50 w 133"/>
                <a:gd name="T15" fmla="*/ 194 h 240"/>
                <a:gd name="T16" fmla="*/ 63 w 133"/>
                <a:gd name="T17" fmla="*/ 221 h 240"/>
                <a:gd name="T18" fmla="*/ 82 w 133"/>
                <a:gd name="T19" fmla="*/ 239 h 240"/>
                <a:gd name="T20" fmla="*/ 132 w 133"/>
                <a:gd name="T21" fmla="*/ 200 h 240"/>
                <a:gd name="T22" fmla="*/ 118 w 133"/>
                <a:gd name="T23" fmla="*/ 186 h 240"/>
                <a:gd name="T24" fmla="*/ 110 w 133"/>
                <a:gd name="T25" fmla="*/ 165 h 240"/>
                <a:gd name="T26" fmla="*/ 98 w 133"/>
                <a:gd name="T27" fmla="*/ 139 h 240"/>
                <a:gd name="T28" fmla="*/ 90 w 133"/>
                <a:gd name="T29" fmla="*/ 118 h 240"/>
                <a:gd name="T30" fmla="*/ 83 w 133"/>
                <a:gd name="T31" fmla="*/ 94 h 240"/>
                <a:gd name="T32" fmla="*/ 72 w 133"/>
                <a:gd name="T33" fmla="*/ 59 h 240"/>
                <a:gd name="T34" fmla="*/ 67 w 133"/>
                <a:gd name="T35" fmla="*/ 29 h 240"/>
                <a:gd name="T36" fmla="*/ 68 w 133"/>
                <a:gd name="T37" fmla="*/ 0 h 240"/>
                <a:gd name="T38" fmla="*/ 0 w 133"/>
                <a:gd name="T39" fmla="*/ 3 h 24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33" h="240">
                  <a:moveTo>
                    <a:pt x="0" y="3"/>
                  </a:moveTo>
                  <a:lnTo>
                    <a:pt x="6" y="4"/>
                  </a:lnTo>
                  <a:lnTo>
                    <a:pt x="5" y="40"/>
                  </a:lnTo>
                  <a:lnTo>
                    <a:pt x="8" y="78"/>
                  </a:lnTo>
                  <a:lnTo>
                    <a:pt x="22" y="104"/>
                  </a:lnTo>
                  <a:lnTo>
                    <a:pt x="27" y="135"/>
                  </a:lnTo>
                  <a:lnTo>
                    <a:pt x="37" y="169"/>
                  </a:lnTo>
                  <a:lnTo>
                    <a:pt x="50" y="194"/>
                  </a:lnTo>
                  <a:lnTo>
                    <a:pt x="63" y="221"/>
                  </a:lnTo>
                  <a:lnTo>
                    <a:pt x="82" y="239"/>
                  </a:lnTo>
                  <a:lnTo>
                    <a:pt x="132" y="200"/>
                  </a:lnTo>
                  <a:lnTo>
                    <a:pt x="118" y="186"/>
                  </a:lnTo>
                  <a:lnTo>
                    <a:pt x="110" y="165"/>
                  </a:lnTo>
                  <a:lnTo>
                    <a:pt x="98" y="139"/>
                  </a:lnTo>
                  <a:lnTo>
                    <a:pt x="90" y="118"/>
                  </a:lnTo>
                  <a:lnTo>
                    <a:pt x="83" y="94"/>
                  </a:lnTo>
                  <a:lnTo>
                    <a:pt x="72" y="59"/>
                  </a:lnTo>
                  <a:lnTo>
                    <a:pt x="67" y="29"/>
                  </a:lnTo>
                  <a:lnTo>
                    <a:pt x="68" y="0"/>
                  </a:lnTo>
                  <a:lnTo>
                    <a:pt x="0" y="3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39" name="Freeform 96">
              <a:extLst>
                <a:ext uri="{FF2B5EF4-FFF2-40B4-BE49-F238E27FC236}">
                  <a16:creationId xmlns:a16="http://schemas.microsoft.com/office/drawing/2014/main" id="{10331507-19C4-DFF0-16CF-688C61EDA4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1" y="3050"/>
              <a:ext cx="86" cy="194"/>
            </a:xfrm>
            <a:custGeom>
              <a:avLst/>
              <a:gdLst>
                <a:gd name="T0" fmla="*/ 25 w 86"/>
                <a:gd name="T1" fmla="*/ 0 h 194"/>
                <a:gd name="T2" fmla="*/ 20 w 86"/>
                <a:gd name="T3" fmla="*/ 22 h 194"/>
                <a:gd name="T4" fmla="*/ 15 w 86"/>
                <a:gd name="T5" fmla="*/ 46 h 194"/>
                <a:gd name="T6" fmla="*/ 10 w 86"/>
                <a:gd name="T7" fmla="*/ 68 h 194"/>
                <a:gd name="T8" fmla="*/ 5 w 86"/>
                <a:gd name="T9" fmla="*/ 92 h 194"/>
                <a:gd name="T10" fmla="*/ 7 w 86"/>
                <a:gd name="T11" fmla="*/ 116 h 194"/>
                <a:gd name="T12" fmla="*/ 6 w 86"/>
                <a:gd name="T13" fmla="*/ 145 h 194"/>
                <a:gd name="T14" fmla="*/ 0 w 86"/>
                <a:gd name="T15" fmla="*/ 170 h 194"/>
                <a:gd name="T16" fmla="*/ 2 w 86"/>
                <a:gd name="T17" fmla="*/ 193 h 194"/>
                <a:gd name="T18" fmla="*/ 66 w 86"/>
                <a:gd name="T19" fmla="*/ 190 h 194"/>
                <a:gd name="T20" fmla="*/ 64 w 86"/>
                <a:gd name="T21" fmla="*/ 171 h 194"/>
                <a:gd name="T22" fmla="*/ 69 w 86"/>
                <a:gd name="T23" fmla="*/ 148 h 194"/>
                <a:gd name="T24" fmla="*/ 69 w 86"/>
                <a:gd name="T25" fmla="*/ 124 h 194"/>
                <a:gd name="T26" fmla="*/ 68 w 86"/>
                <a:gd name="T27" fmla="*/ 99 h 194"/>
                <a:gd name="T28" fmla="*/ 73 w 86"/>
                <a:gd name="T29" fmla="*/ 75 h 194"/>
                <a:gd name="T30" fmla="*/ 76 w 86"/>
                <a:gd name="T31" fmla="*/ 59 h 194"/>
                <a:gd name="T32" fmla="*/ 80 w 86"/>
                <a:gd name="T33" fmla="*/ 41 h 194"/>
                <a:gd name="T34" fmla="*/ 85 w 86"/>
                <a:gd name="T35" fmla="*/ 18 h 194"/>
                <a:gd name="T36" fmla="*/ 25 w 86"/>
                <a:gd name="T37" fmla="*/ 0 h 19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86" h="194">
                  <a:moveTo>
                    <a:pt x="25" y="0"/>
                  </a:moveTo>
                  <a:lnTo>
                    <a:pt x="20" y="22"/>
                  </a:lnTo>
                  <a:lnTo>
                    <a:pt x="15" y="46"/>
                  </a:lnTo>
                  <a:lnTo>
                    <a:pt x="10" y="68"/>
                  </a:lnTo>
                  <a:lnTo>
                    <a:pt x="5" y="92"/>
                  </a:lnTo>
                  <a:lnTo>
                    <a:pt x="7" y="116"/>
                  </a:lnTo>
                  <a:lnTo>
                    <a:pt x="6" y="145"/>
                  </a:lnTo>
                  <a:lnTo>
                    <a:pt x="0" y="170"/>
                  </a:lnTo>
                  <a:lnTo>
                    <a:pt x="2" y="193"/>
                  </a:lnTo>
                  <a:lnTo>
                    <a:pt x="66" y="190"/>
                  </a:lnTo>
                  <a:lnTo>
                    <a:pt x="64" y="171"/>
                  </a:lnTo>
                  <a:lnTo>
                    <a:pt x="69" y="148"/>
                  </a:lnTo>
                  <a:lnTo>
                    <a:pt x="69" y="124"/>
                  </a:lnTo>
                  <a:lnTo>
                    <a:pt x="68" y="99"/>
                  </a:lnTo>
                  <a:lnTo>
                    <a:pt x="73" y="75"/>
                  </a:lnTo>
                  <a:lnTo>
                    <a:pt x="76" y="59"/>
                  </a:lnTo>
                  <a:lnTo>
                    <a:pt x="80" y="41"/>
                  </a:lnTo>
                  <a:lnTo>
                    <a:pt x="85" y="18"/>
                  </a:lnTo>
                  <a:lnTo>
                    <a:pt x="25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40" name="Freeform 97">
              <a:extLst>
                <a:ext uri="{FF2B5EF4-FFF2-40B4-BE49-F238E27FC236}">
                  <a16:creationId xmlns:a16="http://schemas.microsoft.com/office/drawing/2014/main" id="{CEDE7936-7B00-830C-5EE3-12E4812788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6" y="3215"/>
              <a:ext cx="62" cy="42"/>
            </a:xfrm>
            <a:custGeom>
              <a:avLst/>
              <a:gdLst>
                <a:gd name="T0" fmla="*/ 58 w 62"/>
                <a:gd name="T1" fmla="*/ 41 h 42"/>
                <a:gd name="T2" fmla="*/ 61 w 62"/>
                <a:gd name="T3" fmla="*/ 27 h 42"/>
                <a:gd name="T4" fmla="*/ 58 w 62"/>
                <a:gd name="T5" fmla="*/ 15 h 42"/>
                <a:gd name="T6" fmla="*/ 48 w 62"/>
                <a:gd name="T7" fmla="*/ 7 h 42"/>
                <a:gd name="T8" fmla="*/ 43 w 62"/>
                <a:gd name="T9" fmla="*/ 0 h 42"/>
                <a:gd name="T10" fmla="*/ 25 w 62"/>
                <a:gd name="T11" fmla="*/ 3 h 42"/>
                <a:gd name="T12" fmla="*/ 20 w 62"/>
                <a:gd name="T13" fmla="*/ 1 h 42"/>
                <a:gd name="T14" fmla="*/ 7 w 62"/>
                <a:gd name="T15" fmla="*/ 9 h 42"/>
                <a:gd name="T16" fmla="*/ 0 w 62"/>
                <a:gd name="T17" fmla="*/ 19 h 42"/>
                <a:gd name="T18" fmla="*/ 58 w 62"/>
                <a:gd name="T19" fmla="*/ 41 h 4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2" h="42">
                  <a:moveTo>
                    <a:pt x="58" y="41"/>
                  </a:moveTo>
                  <a:lnTo>
                    <a:pt x="61" y="27"/>
                  </a:lnTo>
                  <a:lnTo>
                    <a:pt x="58" y="15"/>
                  </a:lnTo>
                  <a:lnTo>
                    <a:pt x="48" y="7"/>
                  </a:lnTo>
                  <a:lnTo>
                    <a:pt x="43" y="0"/>
                  </a:lnTo>
                  <a:lnTo>
                    <a:pt x="25" y="3"/>
                  </a:lnTo>
                  <a:lnTo>
                    <a:pt x="20" y="1"/>
                  </a:lnTo>
                  <a:lnTo>
                    <a:pt x="7" y="9"/>
                  </a:lnTo>
                  <a:lnTo>
                    <a:pt x="0" y="19"/>
                  </a:lnTo>
                  <a:lnTo>
                    <a:pt x="58" y="41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41" name="Freeform 98">
              <a:extLst>
                <a:ext uri="{FF2B5EF4-FFF2-40B4-BE49-F238E27FC236}">
                  <a16:creationId xmlns:a16="http://schemas.microsoft.com/office/drawing/2014/main" id="{75AC9AE0-DD82-7AA5-4B37-AE33DA37EC2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6" y="3458"/>
              <a:ext cx="57" cy="52"/>
            </a:xfrm>
            <a:custGeom>
              <a:avLst/>
              <a:gdLst>
                <a:gd name="T0" fmla="*/ 0 w 57"/>
                <a:gd name="T1" fmla="*/ 42 h 52"/>
                <a:gd name="T2" fmla="*/ 9 w 57"/>
                <a:gd name="T3" fmla="*/ 49 h 52"/>
                <a:gd name="T4" fmla="*/ 19 w 57"/>
                <a:gd name="T5" fmla="*/ 51 h 52"/>
                <a:gd name="T6" fmla="*/ 31 w 57"/>
                <a:gd name="T7" fmla="*/ 48 h 52"/>
                <a:gd name="T8" fmla="*/ 43 w 57"/>
                <a:gd name="T9" fmla="*/ 44 h 52"/>
                <a:gd name="T10" fmla="*/ 51 w 57"/>
                <a:gd name="T11" fmla="*/ 35 h 52"/>
                <a:gd name="T12" fmla="*/ 53 w 57"/>
                <a:gd name="T13" fmla="*/ 25 h 52"/>
                <a:gd name="T14" fmla="*/ 56 w 57"/>
                <a:gd name="T15" fmla="*/ 14 h 52"/>
                <a:gd name="T16" fmla="*/ 46 w 57"/>
                <a:gd name="T17" fmla="*/ 0 h 52"/>
                <a:gd name="T18" fmla="*/ 0 w 57"/>
                <a:gd name="T19" fmla="*/ 42 h 5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7" h="52">
                  <a:moveTo>
                    <a:pt x="0" y="42"/>
                  </a:moveTo>
                  <a:lnTo>
                    <a:pt x="9" y="49"/>
                  </a:lnTo>
                  <a:lnTo>
                    <a:pt x="19" y="51"/>
                  </a:lnTo>
                  <a:lnTo>
                    <a:pt x="31" y="48"/>
                  </a:lnTo>
                  <a:lnTo>
                    <a:pt x="43" y="44"/>
                  </a:lnTo>
                  <a:lnTo>
                    <a:pt x="51" y="35"/>
                  </a:lnTo>
                  <a:lnTo>
                    <a:pt x="53" y="25"/>
                  </a:lnTo>
                  <a:lnTo>
                    <a:pt x="56" y="14"/>
                  </a:lnTo>
                  <a:lnTo>
                    <a:pt x="46" y="0"/>
                  </a:lnTo>
                  <a:lnTo>
                    <a:pt x="0" y="42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42" name="Freeform 99">
              <a:extLst>
                <a:ext uri="{FF2B5EF4-FFF2-40B4-BE49-F238E27FC236}">
                  <a16:creationId xmlns:a16="http://schemas.microsoft.com/office/drawing/2014/main" id="{8A22A5AD-52B1-96C4-3030-37CA3ECFE1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9" y="3258"/>
              <a:ext cx="134" cy="241"/>
            </a:xfrm>
            <a:custGeom>
              <a:avLst/>
              <a:gdLst>
                <a:gd name="T0" fmla="*/ 0 w 134"/>
                <a:gd name="T1" fmla="*/ 5 h 241"/>
                <a:gd name="T2" fmla="*/ 6 w 134"/>
                <a:gd name="T3" fmla="*/ 6 h 241"/>
                <a:gd name="T4" fmla="*/ 5 w 134"/>
                <a:gd name="T5" fmla="*/ 36 h 241"/>
                <a:gd name="T6" fmla="*/ 16 w 134"/>
                <a:gd name="T7" fmla="*/ 74 h 241"/>
                <a:gd name="T8" fmla="*/ 22 w 134"/>
                <a:gd name="T9" fmla="*/ 104 h 241"/>
                <a:gd name="T10" fmla="*/ 33 w 134"/>
                <a:gd name="T11" fmla="*/ 132 h 241"/>
                <a:gd name="T12" fmla="*/ 38 w 134"/>
                <a:gd name="T13" fmla="*/ 163 h 241"/>
                <a:gd name="T14" fmla="*/ 57 w 134"/>
                <a:gd name="T15" fmla="*/ 191 h 241"/>
                <a:gd name="T16" fmla="*/ 69 w 134"/>
                <a:gd name="T17" fmla="*/ 218 h 241"/>
                <a:gd name="T18" fmla="*/ 82 w 134"/>
                <a:gd name="T19" fmla="*/ 240 h 241"/>
                <a:gd name="T20" fmla="*/ 133 w 134"/>
                <a:gd name="T21" fmla="*/ 195 h 241"/>
                <a:gd name="T22" fmla="*/ 123 w 134"/>
                <a:gd name="T23" fmla="*/ 182 h 241"/>
                <a:gd name="T24" fmla="*/ 105 w 134"/>
                <a:gd name="T25" fmla="*/ 160 h 241"/>
                <a:gd name="T26" fmla="*/ 98 w 134"/>
                <a:gd name="T27" fmla="*/ 140 h 241"/>
                <a:gd name="T28" fmla="*/ 91 w 134"/>
                <a:gd name="T29" fmla="*/ 114 h 241"/>
                <a:gd name="T30" fmla="*/ 79 w 134"/>
                <a:gd name="T31" fmla="*/ 87 h 241"/>
                <a:gd name="T32" fmla="*/ 79 w 134"/>
                <a:gd name="T33" fmla="*/ 58 h 241"/>
                <a:gd name="T34" fmla="*/ 68 w 134"/>
                <a:gd name="T35" fmla="*/ 23 h 241"/>
                <a:gd name="T36" fmla="*/ 67 w 134"/>
                <a:gd name="T37" fmla="*/ 0 h 241"/>
                <a:gd name="T38" fmla="*/ 0 w 134"/>
                <a:gd name="T39" fmla="*/ 5 h 24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34" h="241">
                  <a:moveTo>
                    <a:pt x="0" y="5"/>
                  </a:moveTo>
                  <a:lnTo>
                    <a:pt x="6" y="6"/>
                  </a:lnTo>
                  <a:lnTo>
                    <a:pt x="5" y="36"/>
                  </a:lnTo>
                  <a:lnTo>
                    <a:pt x="16" y="74"/>
                  </a:lnTo>
                  <a:lnTo>
                    <a:pt x="22" y="104"/>
                  </a:lnTo>
                  <a:lnTo>
                    <a:pt x="33" y="132"/>
                  </a:lnTo>
                  <a:lnTo>
                    <a:pt x="38" y="163"/>
                  </a:lnTo>
                  <a:lnTo>
                    <a:pt x="57" y="191"/>
                  </a:lnTo>
                  <a:lnTo>
                    <a:pt x="69" y="218"/>
                  </a:lnTo>
                  <a:lnTo>
                    <a:pt x="82" y="240"/>
                  </a:lnTo>
                  <a:lnTo>
                    <a:pt x="133" y="195"/>
                  </a:lnTo>
                  <a:lnTo>
                    <a:pt x="123" y="182"/>
                  </a:lnTo>
                  <a:lnTo>
                    <a:pt x="105" y="160"/>
                  </a:lnTo>
                  <a:lnTo>
                    <a:pt x="98" y="140"/>
                  </a:lnTo>
                  <a:lnTo>
                    <a:pt x="91" y="114"/>
                  </a:lnTo>
                  <a:lnTo>
                    <a:pt x="79" y="87"/>
                  </a:lnTo>
                  <a:lnTo>
                    <a:pt x="79" y="58"/>
                  </a:lnTo>
                  <a:lnTo>
                    <a:pt x="68" y="23"/>
                  </a:lnTo>
                  <a:lnTo>
                    <a:pt x="67" y="0"/>
                  </a:lnTo>
                  <a:lnTo>
                    <a:pt x="0" y="5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43" name="Freeform 100">
              <a:extLst>
                <a:ext uri="{FF2B5EF4-FFF2-40B4-BE49-F238E27FC236}">
                  <a16:creationId xmlns:a16="http://schemas.microsoft.com/office/drawing/2014/main" id="{988DE21A-C50F-0F24-EEDC-9C146832EAE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9" y="3057"/>
              <a:ext cx="84" cy="200"/>
            </a:xfrm>
            <a:custGeom>
              <a:avLst/>
              <a:gdLst>
                <a:gd name="T0" fmla="*/ 25 w 84"/>
                <a:gd name="T1" fmla="*/ 0 h 200"/>
                <a:gd name="T2" fmla="*/ 20 w 84"/>
                <a:gd name="T3" fmla="*/ 23 h 200"/>
                <a:gd name="T4" fmla="*/ 15 w 84"/>
                <a:gd name="T5" fmla="*/ 46 h 200"/>
                <a:gd name="T6" fmla="*/ 10 w 84"/>
                <a:gd name="T7" fmla="*/ 69 h 200"/>
                <a:gd name="T8" fmla="*/ 5 w 84"/>
                <a:gd name="T9" fmla="*/ 92 h 200"/>
                <a:gd name="T10" fmla="*/ 5 w 84"/>
                <a:gd name="T11" fmla="*/ 121 h 200"/>
                <a:gd name="T12" fmla="*/ 5 w 84"/>
                <a:gd name="T13" fmla="*/ 147 h 200"/>
                <a:gd name="T14" fmla="*/ 0 w 84"/>
                <a:gd name="T15" fmla="*/ 169 h 200"/>
                <a:gd name="T16" fmla="*/ 0 w 84"/>
                <a:gd name="T17" fmla="*/ 199 h 200"/>
                <a:gd name="T18" fmla="*/ 64 w 84"/>
                <a:gd name="T19" fmla="*/ 195 h 200"/>
                <a:gd name="T20" fmla="*/ 63 w 84"/>
                <a:gd name="T21" fmla="*/ 171 h 200"/>
                <a:gd name="T22" fmla="*/ 68 w 84"/>
                <a:gd name="T23" fmla="*/ 148 h 200"/>
                <a:gd name="T24" fmla="*/ 69 w 84"/>
                <a:gd name="T25" fmla="*/ 124 h 200"/>
                <a:gd name="T26" fmla="*/ 66 w 84"/>
                <a:gd name="T27" fmla="*/ 105 h 200"/>
                <a:gd name="T28" fmla="*/ 71 w 84"/>
                <a:gd name="T29" fmla="*/ 82 h 200"/>
                <a:gd name="T30" fmla="*/ 76 w 84"/>
                <a:gd name="T31" fmla="*/ 59 h 200"/>
                <a:gd name="T32" fmla="*/ 80 w 84"/>
                <a:gd name="T33" fmla="*/ 41 h 200"/>
                <a:gd name="T34" fmla="*/ 83 w 84"/>
                <a:gd name="T35" fmla="*/ 25 h 200"/>
                <a:gd name="T36" fmla="*/ 25 w 84"/>
                <a:gd name="T37" fmla="*/ 0 h 20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84" h="200">
                  <a:moveTo>
                    <a:pt x="25" y="0"/>
                  </a:moveTo>
                  <a:lnTo>
                    <a:pt x="20" y="23"/>
                  </a:lnTo>
                  <a:lnTo>
                    <a:pt x="15" y="46"/>
                  </a:lnTo>
                  <a:lnTo>
                    <a:pt x="10" y="69"/>
                  </a:lnTo>
                  <a:lnTo>
                    <a:pt x="5" y="92"/>
                  </a:lnTo>
                  <a:lnTo>
                    <a:pt x="5" y="121"/>
                  </a:lnTo>
                  <a:lnTo>
                    <a:pt x="5" y="147"/>
                  </a:lnTo>
                  <a:lnTo>
                    <a:pt x="0" y="169"/>
                  </a:lnTo>
                  <a:lnTo>
                    <a:pt x="0" y="199"/>
                  </a:lnTo>
                  <a:lnTo>
                    <a:pt x="64" y="195"/>
                  </a:lnTo>
                  <a:lnTo>
                    <a:pt x="63" y="171"/>
                  </a:lnTo>
                  <a:lnTo>
                    <a:pt x="68" y="148"/>
                  </a:lnTo>
                  <a:lnTo>
                    <a:pt x="69" y="124"/>
                  </a:lnTo>
                  <a:lnTo>
                    <a:pt x="66" y="105"/>
                  </a:lnTo>
                  <a:lnTo>
                    <a:pt x="71" y="82"/>
                  </a:lnTo>
                  <a:lnTo>
                    <a:pt x="76" y="59"/>
                  </a:lnTo>
                  <a:lnTo>
                    <a:pt x="80" y="41"/>
                  </a:lnTo>
                  <a:lnTo>
                    <a:pt x="83" y="25"/>
                  </a:lnTo>
                  <a:lnTo>
                    <a:pt x="25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44" name="Freeform 101">
              <a:extLst>
                <a:ext uri="{FF2B5EF4-FFF2-40B4-BE49-F238E27FC236}">
                  <a16:creationId xmlns:a16="http://schemas.microsoft.com/office/drawing/2014/main" id="{3A313106-B221-2658-67A5-8CB3AFCC628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4" y="3224"/>
              <a:ext cx="60" cy="40"/>
            </a:xfrm>
            <a:custGeom>
              <a:avLst/>
              <a:gdLst>
                <a:gd name="T0" fmla="*/ 57 w 60"/>
                <a:gd name="T1" fmla="*/ 39 h 40"/>
                <a:gd name="T2" fmla="*/ 59 w 60"/>
                <a:gd name="T3" fmla="*/ 29 h 40"/>
                <a:gd name="T4" fmla="*/ 56 w 60"/>
                <a:gd name="T5" fmla="*/ 18 h 40"/>
                <a:gd name="T6" fmla="*/ 48 w 60"/>
                <a:gd name="T7" fmla="*/ 6 h 40"/>
                <a:gd name="T8" fmla="*/ 37 w 60"/>
                <a:gd name="T9" fmla="*/ 4 h 40"/>
                <a:gd name="T10" fmla="*/ 26 w 60"/>
                <a:gd name="T11" fmla="*/ 1 h 40"/>
                <a:gd name="T12" fmla="*/ 19 w 60"/>
                <a:gd name="T13" fmla="*/ 0 h 40"/>
                <a:gd name="T14" fmla="*/ 7 w 60"/>
                <a:gd name="T15" fmla="*/ 8 h 40"/>
                <a:gd name="T16" fmla="*/ 0 w 60"/>
                <a:gd name="T17" fmla="*/ 17 h 40"/>
                <a:gd name="T18" fmla="*/ 57 w 60"/>
                <a:gd name="T19" fmla="*/ 39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0" h="40">
                  <a:moveTo>
                    <a:pt x="57" y="39"/>
                  </a:moveTo>
                  <a:lnTo>
                    <a:pt x="59" y="29"/>
                  </a:lnTo>
                  <a:lnTo>
                    <a:pt x="56" y="18"/>
                  </a:lnTo>
                  <a:lnTo>
                    <a:pt x="48" y="6"/>
                  </a:lnTo>
                  <a:lnTo>
                    <a:pt x="37" y="4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7" y="8"/>
                  </a:lnTo>
                  <a:lnTo>
                    <a:pt x="0" y="17"/>
                  </a:lnTo>
                  <a:lnTo>
                    <a:pt x="57" y="39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45" name="Freeform 102">
              <a:extLst>
                <a:ext uri="{FF2B5EF4-FFF2-40B4-BE49-F238E27FC236}">
                  <a16:creationId xmlns:a16="http://schemas.microsoft.com/office/drawing/2014/main" id="{7A3FE0C0-B713-8913-6315-7259E78B1E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2" y="806"/>
              <a:ext cx="564" cy="538"/>
            </a:xfrm>
            <a:custGeom>
              <a:avLst/>
              <a:gdLst>
                <a:gd name="T0" fmla="*/ 131 w 564"/>
                <a:gd name="T1" fmla="*/ 4 h 538"/>
                <a:gd name="T2" fmla="*/ 525 w 564"/>
                <a:gd name="T3" fmla="*/ 87 h 538"/>
                <a:gd name="T4" fmla="*/ 543 w 564"/>
                <a:gd name="T5" fmla="*/ 91 h 538"/>
                <a:gd name="T6" fmla="*/ 557 w 564"/>
                <a:gd name="T7" fmla="*/ 108 h 538"/>
                <a:gd name="T8" fmla="*/ 561 w 564"/>
                <a:gd name="T9" fmla="*/ 121 h 538"/>
                <a:gd name="T10" fmla="*/ 563 w 564"/>
                <a:gd name="T11" fmla="*/ 138 h 538"/>
                <a:gd name="T12" fmla="*/ 487 w 564"/>
                <a:gd name="T13" fmla="*/ 496 h 538"/>
                <a:gd name="T14" fmla="*/ 476 w 564"/>
                <a:gd name="T15" fmla="*/ 519 h 538"/>
                <a:gd name="T16" fmla="*/ 468 w 564"/>
                <a:gd name="T17" fmla="*/ 530 h 538"/>
                <a:gd name="T18" fmla="*/ 448 w 564"/>
                <a:gd name="T19" fmla="*/ 537 h 538"/>
                <a:gd name="T20" fmla="*/ 430 w 564"/>
                <a:gd name="T21" fmla="*/ 533 h 538"/>
                <a:gd name="T22" fmla="*/ 36 w 564"/>
                <a:gd name="T23" fmla="*/ 450 h 538"/>
                <a:gd name="T24" fmla="*/ 19 w 564"/>
                <a:gd name="T25" fmla="*/ 446 h 538"/>
                <a:gd name="T26" fmla="*/ 10 w 564"/>
                <a:gd name="T27" fmla="*/ 433 h 538"/>
                <a:gd name="T28" fmla="*/ 1 w 564"/>
                <a:gd name="T29" fmla="*/ 418 h 538"/>
                <a:gd name="T30" fmla="*/ 0 w 564"/>
                <a:gd name="T31" fmla="*/ 393 h 538"/>
                <a:gd name="T32" fmla="*/ 76 w 564"/>
                <a:gd name="T33" fmla="*/ 35 h 538"/>
                <a:gd name="T34" fmla="*/ 86 w 564"/>
                <a:gd name="T35" fmla="*/ 20 h 538"/>
                <a:gd name="T36" fmla="*/ 99 w 564"/>
                <a:gd name="T37" fmla="*/ 11 h 538"/>
                <a:gd name="T38" fmla="*/ 114 w 564"/>
                <a:gd name="T39" fmla="*/ 0 h 538"/>
                <a:gd name="T40" fmla="*/ 131 w 564"/>
                <a:gd name="T41" fmla="*/ 4 h 53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564" h="538">
                  <a:moveTo>
                    <a:pt x="131" y="4"/>
                  </a:moveTo>
                  <a:lnTo>
                    <a:pt x="525" y="87"/>
                  </a:lnTo>
                  <a:lnTo>
                    <a:pt x="543" y="91"/>
                  </a:lnTo>
                  <a:lnTo>
                    <a:pt x="557" y="108"/>
                  </a:lnTo>
                  <a:lnTo>
                    <a:pt x="561" y="121"/>
                  </a:lnTo>
                  <a:lnTo>
                    <a:pt x="563" y="138"/>
                  </a:lnTo>
                  <a:lnTo>
                    <a:pt x="487" y="496"/>
                  </a:lnTo>
                  <a:lnTo>
                    <a:pt x="476" y="519"/>
                  </a:lnTo>
                  <a:lnTo>
                    <a:pt x="468" y="530"/>
                  </a:lnTo>
                  <a:lnTo>
                    <a:pt x="448" y="537"/>
                  </a:lnTo>
                  <a:lnTo>
                    <a:pt x="430" y="533"/>
                  </a:lnTo>
                  <a:lnTo>
                    <a:pt x="36" y="450"/>
                  </a:lnTo>
                  <a:lnTo>
                    <a:pt x="19" y="446"/>
                  </a:lnTo>
                  <a:lnTo>
                    <a:pt x="10" y="433"/>
                  </a:lnTo>
                  <a:lnTo>
                    <a:pt x="1" y="418"/>
                  </a:lnTo>
                  <a:lnTo>
                    <a:pt x="0" y="393"/>
                  </a:lnTo>
                  <a:lnTo>
                    <a:pt x="76" y="35"/>
                  </a:lnTo>
                  <a:lnTo>
                    <a:pt x="86" y="20"/>
                  </a:lnTo>
                  <a:lnTo>
                    <a:pt x="99" y="11"/>
                  </a:lnTo>
                  <a:lnTo>
                    <a:pt x="114" y="0"/>
                  </a:lnTo>
                  <a:lnTo>
                    <a:pt x="131" y="4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46" name="Freeform 103">
              <a:extLst>
                <a:ext uri="{FF2B5EF4-FFF2-40B4-BE49-F238E27FC236}">
                  <a16:creationId xmlns:a16="http://schemas.microsoft.com/office/drawing/2014/main" id="{3289BF27-7057-3A3F-4C57-F179BBD0BB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2" y="1314"/>
              <a:ext cx="638" cy="372"/>
            </a:xfrm>
            <a:custGeom>
              <a:avLst/>
              <a:gdLst>
                <a:gd name="T0" fmla="*/ 230 w 638"/>
                <a:gd name="T1" fmla="*/ 5 h 372"/>
                <a:gd name="T2" fmla="*/ 594 w 638"/>
                <a:gd name="T3" fmla="*/ 83 h 372"/>
                <a:gd name="T4" fmla="*/ 619 w 638"/>
                <a:gd name="T5" fmla="*/ 88 h 372"/>
                <a:gd name="T6" fmla="*/ 634 w 638"/>
                <a:gd name="T7" fmla="*/ 104 h 372"/>
                <a:gd name="T8" fmla="*/ 637 w 638"/>
                <a:gd name="T9" fmla="*/ 117 h 372"/>
                <a:gd name="T10" fmla="*/ 628 w 638"/>
                <a:gd name="T11" fmla="*/ 132 h 372"/>
                <a:gd name="T12" fmla="*/ 491 w 638"/>
                <a:gd name="T13" fmla="*/ 341 h 372"/>
                <a:gd name="T14" fmla="*/ 489 w 638"/>
                <a:gd name="T15" fmla="*/ 353 h 372"/>
                <a:gd name="T16" fmla="*/ 477 w 638"/>
                <a:gd name="T17" fmla="*/ 355 h 372"/>
                <a:gd name="T18" fmla="*/ 469 w 638"/>
                <a:gd name="T19" fmla="*/ 360 h 372"/>
                <a:gd name="T20" fmla="*/ 461 w 638"/>
                <a:gd name="T21" fmla="*/ 364 h 372"/>
                <a:gd name="T22" fmla="*/ 448 w 638"/>
                <a:gd name="T23" fmla="*/ 367 h 372"/>
                <a:gd name="T24" fmla="*/ 435 w 638"/>
                <a:gd name="T25" fmla="*/ 371 h 372"/>
                <a:gd name="T26" fmla="*/ 425 w 638"/>
                <a:gd name="T27" fmla="*/ 368 h 372"/>
                <a:gd name="T28" fmla="*/ 407 w 638"/>
                <a:gd name="T29" fmla="*/ 365 h 372"/>
                <a:gd name="T30" fmla="*/ 42 w 638"/>
                <a:gd name="T31" fmla="*/ 287 h 372"/>
                <a:gd name="T32" fmla="*/ 19 w 638"/>
                <a:gd name="T33" fmla="*/ 282 h 372"/>
                <a:gd name="T34" fmla="*/ 9 w 638"/>
                <a:gd name="T35" fmla="*/ 268 h 372"/>
                <a:gd name="T36" fmla="*/ 0 w 638"/>
                <a:gd name="T37" fmla="*/ 254 h 372"/>
                <a:gd name="T38" fmla="*/ 3 w 638"/>
                <a:gd name="T39" fmla="*/ 237 h 372"/>
                <a:gd name="T40" fmla="*/ 140 w 638"/>
                <a:gd name="T41" fmla="*/ 28 h 372"/>
                <a:gd name="T42" fmla="*/ 148 w 638"/>
                <a:gd name="T43" fmla="*/ 17 h 372"/>
                <a:gd name="T44" fmla="*/ 155 w 638"/>
                <a:gd name="T45" fmla="*/ 14 h 372"/>
                <a:gd name="T46" fmla="*/ 169 w 638"/>
                <a:gd name="T47" fmla="*/ 11 h 372"/>
                <a:gd name="T48" fmla="*/ 181 w 638"/>
                <a:gd name="T49" fmla="*/ 7 h 372"/>
                <a:gd name="T50" fmla="*/ 188 w 638"/>
                <a:gd name="T51" fmla="*/ 3 h 372"/>
                <a:gd name="T52" fmla="*/ 206 w 638"/>
                <a:gd name="T53" fmla="*/ 0 h 372"/>
                <a:gd name="T54" fmla="*/ 219 w 638"/>
                <a:gd name="T55" fmla="*/ 3 h 372"/>
                <a:gd name="T56" fmla="*/ 230 w 638"/>
                <a:gd name="T57" fmla="*/ 5 h 37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638" h="372">
                  <a:moveTo>
                    <a:pt x="230" y="5"/>
                  </a:moveTo>
                  <a:lnTo>
                    <a:pt x="594" y="83"/>
                  </a:lnTo>
                  <a:lnTo>
                    <a:pt x="619" y="88"/>
                  </a:lnTo>
                  <a:lnTo>
                    <a:pt x="634" y="104"/>
                  </a:lnTo>
                  <a:lnTo>
                    <a:pt x="637" y="117"/>
                  </a:lnTo>
                  <a:lnTo>
                    <a:pt x="628" y="132"/>
                  </a:lnTo>
                  <a:lnTo>
                    <a:pt x="491" y="341"/>
                  </a:lnTo>
                  <a:lnTo>
                    <a:pt x="489" y="353"/>
                  </a:lnTo>
                  <a:lnTo>
                    <a:pt x="477" y="355"/>
                  </a:lnTo>
                  <a:lnTo>
                    <a:pt x="469" y="360"/>
                  </a:lnTo>
                  <a:lnTo>
                    <a:pt x="461" y="364"/>
                  </a:lnTo>
                  <a:lnTo>
                    <a:pt x="448" y="367"/>
                  </a:lnTo>
                  <a:lnTo>
                    <a:pt x="435" y="371"/>
                  </a:lnTo>
                  <a:lnTo>
                    <a:pt x="425" y="368"/>
                  </a:lnTo>
                  <a:lnTo>
                    <a:pt x="407" y="365"/>
                  </a:lnTo>
                  <a:lnTo>
                    <a:pt x="42" y="287"/>
                  </a:lnTo>
                  <a:lnTo>
                    <a:pt x="19" y="282"/>
                  </a:lnTo>
                  <a:lnTo>
                    <a:pt x="9" y="268"/>
                  </a:lnTo>
                  <a:lnTo>
                    <a:pt x="0" y="254"/>
                  </a:lnTo>
                  <a:lnTo>
                    <a:pt x="3" y="237"/>
                  </a:lnTo>
                  <a:lnTo>
                    <a:pt x="140" y="28"/>
                  </a:lnTo>
                  <a:lnTo>
                    <a:pt x="148" y="17"/>
                  </a:lnTo>
                  <a:lnTo>
                    <a:pt x="155" y="14"/>
                  </a:lnTo>
                  <a:lnTo>
                    <a:pt x="169" y="11"/>
                  </a:lnTo>
                  <a:lnTo>
                    <a:pt x="181" y="7"/>
                  </a:lnTo>
                  <a:lnTo>
                    <a:pt x="188" y="3"/>
                  </a:lnTo>
                  <a:lnTo>
                    <a:pt x="206" y="0"/>
                  </a:lnTo>
                  <a:lnTo>
                    <a:pt x="219" y="3"/>
                  </a:lnTo>
                  <a:lnTo>
                    <a:pt x="230" y="5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47" name="Freeform 104">
              <a:extLst>
                <a:ext uri="{FF2B5EF4-FFF2-40B4-BE49-F238E27FC236}">
                  <a16:creationId xmlns:a16="http://schemas.microsoft.com/office/drawing/2014/main" id="{BB20780A-0E12-AE00-31B4-026CFA73FE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0" y="404"/>
              <a:ext cx="535" cy="437"/>
            </a:xfrm>
            <a:custGeom>
              <a:avLst/>
              <a:gdLst>
                <a:gd name="T0" fmla="*/ 77 w 535"/>
                <a:gd name="T1" fmla="*/ 344 h 437"/>
                <a:gd name="T2" fmla="*/ 512 w 535"/>
                <a:gd name="T3" fmla="*/ 436 h 437"/>
                <a:gd name="T4" fmla="*/ 526 w 535"/>
                <a:gd name="T5" fmla="*/ 433 h 437"/>
                <a:gd name="T6" fmla="*/ 532 w 535"/>
                <a:gd name="T7" fmla="*/ 434 h 437"/>
                <a:gd name="T8" fmla="*/ 533 w 535"/>
                <a:gd name="T9" fmla="*/ 428 h 437"/>
                <a:gd name="T10" fmla="*/ 534 w 535"/>
                <a:gd name="T11" fmla="*/ 422 h 437"/>
                <a:gd name="T12" fmla="*/ 488 w 535"/>
                <a:gd name="T13" fmla="*/ 120 h 437"/>
                <a:gd name="T14" fmla="*/ 484 w 535"/>
                <a:gd name="T15" fmla="*/ 112 h 437"/>
                <a:gd name="T16" fmla="*/ 478 w 535"/>
                <a:gd name="T17" fmla="*/ 106 h 437"/>
                <a:gd name="T18" fmla="*/ 467 w 535"/>
                <a:gd name="T19" fmla="*/ 97 h 437"/>
                <a:gd name="T20" fmla="*/ 461 w 535"/>
                <a:gd name="T21" fmla="*/ 96 h 437"/>
                <a:gd name="T22" fmla="*/ 21 w 535"/>
                <a:gd name="T23" fmla="*/ 3 h 437"/>
                <a:gd name="T24" fmla="*/ 9 w 535"/>
                <a:gd name="T25" fmla="*/ 0 h 437"/>
                <a:gd name="T26" fmla="*/ 2 w 535"/>
                <a:gd name="T27" fmla="*/ 5 h 437"/>
                <a:gd name="T28" fmla="*/ 1 w 535"/>
                <a:gd name="T29" fmla="*/ 10 h 437"/>
                <a:gd name="T30" fmla="*/ 0 w 535"/>
                <a:gd name="T31" fmla="*/ 16 h 437"/>
                <a:gd name="T32" fmla="*/ 46 w 535"/>
                <a:gd name="T33" fmla="*/ 318 h 437"/>
                <a:gd name="T34" fmla="*/ 51 w 535"/>
                <a:gd name="T35" fmla="*/ 326 h 437"/>
                <a:gd name="T36" fmla="*/ 56 w 535"/>
                <a:gd name="T37" fmla="*/ 333 h 437"/>
                <a:gd name="T38" fmla="*/ 67 w 535"/>
                <a:gd name="T39" fmla="*/ 335 h 437"/>
                <a:gd name="T40" fmla="*/ 77 w 535"/>
                <a:gd name="T41" fmla="*/ 344 h 43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535" h="437">
                  <a:moveTo>
                    <a:pt x="77" y="344"/>
                  </a:moveTo>
                  <a:lnTo>
                    <a:pt x="512" y="436"/>
                  </a:lnTo>
                  <a:lnTo>
                    <a:pt x="526" y="433"/>
                  </a:lnTo>
                  <a:lnTo>
                    <a:pt x="532" y="434"/>
                  </a:lnTo>
                  <a:lnTo>
                    <a:pt x="533" y="428"/>
                  </a:lnTo>
                  <a:lnTo>
                    <a:pt x="534" y="422"/>
                  </a:lnTo>
                  <a:lnTo>
                    <a:pt x="488" y="120"/>
                  </a:lnTo>
                  <a:lnTo>
                    <a:pt x="484" y="112"/>
                  </a:lnTo>
                  <a:lnTo>
                    <a:pt x="478" y="106"/>
                  </a:lnTo>
                  <a:lnTo>
                    <a:pt x="467" y="97"/>
                  </a:lnTo>
                  <a:lnTo>
                    <a:pt x="461" y="96"/>
                  </a:lnTo>
                  <a:lnTo>
                    <a:pt x="21" y="3"/>
                  </a:lnTo>
                  <a:lnTo>
                    <a:pt x="9" y="0"/>
                  </a:lnTo>
                  <a:lnTo>
                    <a:pt x="2" y="5"/>
                  </a:lnTo>
                  <a:lnTo>
                    <a:pt x="1" y="10"/>
                  </a:lnTo>
                  <a:lnTo>
                    <a:pt x="0" y="16"/>
                  </a:lnTo>
                  <a:lnTo>
                    <a:pt x="46" y="318"/>
                  </a:lnTo>
                  <a:lnTo>
                    <a:pt x="51" y="326"/>
                  </a:lnTo>
                  <a:lnTo>
                    <a:pt x="56" y="333"/>
                  </a:lnTo>
                  <a:lnTo>
                    <a:pt x="67" y="335"/>
                  </a:lnTo>
                  <a:lnTo>
                    <a:pt x="77" y="344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48" name="Freeform 105">
              <a:extLst>
                <a:ext uri="{FF2B5EF4-FFF2-40B4-BE49-F238E27FC236}">
                  <a16:creationId xmlns:a16="http://schemas.microsoft.com/office/drawing/2014/main" id="{20827AD5-EBCD-D690-AAAA-C88526DE08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3" y="940"/>
              <a:ext cx="571" cy="520"/>
            </a:xfrm>
            <a:custGeom>
              <a:avLst/>
              <a:gdLst>
                <a:gd name="T0" fmla="*/ 90 w 571"/>
                <a:gd name="T1" fmla="*/ 0 h 520"/>
                <a:gd name="T2" fmla="*/ 553 w 571"/>
                <a:gd name="T3" fmla="*/ 98 h 520"/>
                <a:gd name="T4" fmla="*/ 570 w 571"/>
                <a:gd name="T5" fmla="*/ 163 h 520"/>
                <a:gd name="T6" fmla="*/ 569 w 571"/>
                <a:gd name="T7" fmla="*/ 223 h 520"/>
                <a:gd name="T8" fmla="*/ 562 w 571"/>
                <a:gd name="T9" fmla="*/ 284 h 520"/>
                <a:gd name="T10" fmla="*/ 551 w 571"/>
                <a:gd name="T11" fmla="*/ 337 h 520"/>
                <a:gd name="T12" fmla="*/ 535 w 571"/>
                <a:gd name="T13" fmla="*/ 382 h 520"/>
                <a:gd name="T14" fmla="*/ 513 w 571"/>
                <a:gd name="T15" fmla="*/ 433 h 520"/>
                <a:gd name="T16" fmla="*/ 491 w 571"/>
                <a:gd name="T17" fmla="*/ 476 h 520"/>
                <a:gd name="T18" fmla="*/ 463 w 571"/>
                <a:gd name="T19" fmla="*/ 519 h 520"/>
                <a:gd name="T20" fmla="*/ 0 w 571"/>
                <a:gd name="T21" fmla="*/ 421 h 520"/>
                <a:gd name="T22" fmla="*/ 90 w 571"/>
                <a:gd name="T23" fmla="*/ 0 h 5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71" h="520">
                  <a:moveTo>
                    <a:pt x="90" y="0"/>
                  </a:moveTo>
                  <a:lnTo>
                    <a:pt x="553" y="98"/>
                  </a:lnTo>
                  <a:lnTo>
                    <a:pt x="570" y="163"/>
                  </a:lnTo>
                  <a:lnTo>
                    <a:pt x="569" y="223"/>
                  </a:lnTo>
                  <a:lnTo>
                    <a:pt x="562" y="284"/>
                  </a:lnTo>
                  <a:lnTo>
                    <a:pt x="551" y="337"/>
                  </a:lnTo>
                  <a:lnTo>
                    <a:pt x="535" y="382"/>
                  </a:lnTo>
                  <a:lnTo>
                    <a:pt x="513" y="433"/>
                  </a:lnTo>
                  <a:lnTo>
                    <a:pt x="491" y="476"/>
                  </a:lnTo>
                  <a:lnTo>
                    <a:pt x="463" y="519"/>
                  </a:lnTo>
                  <a:lnTo>
                    <a:pt x="0" y="421"/>
                  </a:lnTo>
                  <a:lnTo>
                    <a:pt x="90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49" name="Freeform 106">
              <a:extLst>
                <a:ext uri="{FF2B5EF4-FFF2-40B4-BE49-F238E27FC236}">
                  <a16:creationId xmlns:a16="http://schemas.microsoft.com/office/drawing/2014/main" id="{E205DBB9-358C-C576-4985-E5A44C1E68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9" y="1032"/>
              <a:ext cx="63" cy="39"/>
            </a:xfrm>
            <a:custGeom>
              <a:avLst/>
              <a:gdLst>
                <a:gd name="T0" fmla="*/ 62 w 63"/>
                <a:gd name="T1" fmla="*/ 25 h 39"/>
                <a:gd name="T2" fmla="*/ 53 w 63"/>
                <a:gd name="T3" fmla="*/ 11 h 39"/>
                <a:gd name="T4" fmla="*/ 44 w 63"/>
                <a:gd name="T5" fmla="*/ 3 h 39"/>
                <a:gd name="T6" fmla="*/ 33 w 63"/>
                <a:gd name="T7" fmla="*/ 0 h 39"/>
                <a:gd name="T8" fmla="*/ 20 w 63"/>
                <a:gd name="T9" fmla="*/ 4 h 39"/>
                <a:gd name="T10" fmla="*/ 14 w 63"/>
                <a:gd name="T11" fmla="*/ 8 h 39"/>
                <a:gd name="T12" fmla="*/ 6 w 63"/>
                <a:gd name="T13" fmla="*/ 18 h 39"/>
                <a:gd name="T14" fmla="*/ 0 w 63"/>
                <a:gd name="T15" fmla="*/ 27 h 39"/>
                <a:gd name="T16" fmla="*/ 2 w 63"/>
                <a:gd name="T17" fmla="*/ 38 h 39"/>
                <a:gd name="T18" fmla="*/ 62 w 63"/>
                <a:gd name="T19" fmla="*/ 25 h 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3" h="39">
                  <a:moveTo>
                    <a:pt x="62" y="25"/>
                  </a:moveTo>
                  <a:lnTo>
                    <a:pt x="53" y="11"/>
                  </a:lnTo>
                  <a:lnTo>
                    <a:pt x="44" y="3"/>
                  </a:lnTo>
                  <a:lnTo>
                    <a:pt x="33" y="0"/>
                  </a:lnTo>
                  <a:lnTo>
                    <a:pt x="20" y="4"/>
                  </a:lnTo>
                  <a:lnTo>
                    <a:pt x="14" y="8"/>
                  </a:lnTo>
                  <a:lnTo>
                    <a:pt x="6" y="18"/>
                  </a:lnTo>
                  <a:lnTo>
                    <a:pt x="0" y="27"/>
                  </a:lnTo>
                  <a:lnTo>
                    <a:pt x="2" y="38"/>
                  </a:lnTo>
                  <a:lnTo>
                    <a:pt x="62" y="25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50" name="Freeform 107">
              <a:extLst>
                <a:ext uri="{FF2B5EF4-FFF2-40B4-BE49-F238E27FC236}">
                  <a16:creationId xmlns:a16="http://schemas.microsoft.com/office/drawing/2014/main" id="{939E8490-6686-7353-1EBB-AF77E566E4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1" y="1059"/>
              <a:ext cx="81" cy="250"/>
            </a:xfrm>
            <a:custGeom>
              <a:avLst/>
              <a:gdLst>
                <a:gd name="T0" fmla="*/ 62 w 81"/>
                <a:gd name="T1" fmla="*/ 249 h 250"/>
                <a:gd name="T2" fmla="*/ 63 w 81"/>
                <a:gd name="T3" fmla="*/ 243 h 250"/>
                <a:gd name="T4" fmla="*/ 70 w 81"/>
                <a:gd name="T5" fmla="*/ 213 h 250"/>
                <a:gd name="T6" fmla="*/ 71 w 81"/>
                <a:gd name="T7" fmla="*/ 178 h 250"/>
                <a:gd name="T8" fmla="*/ 78 w 81"/>
                <a:gd name="T9" fmla="*/ 143 h 250"/>
                <a:gd name="T10" fmla="*/ 80 w 81"/>
                <a:gd name="T11" fmla="*/ 112 h 250"/>
                <a:gd name="T12" fmla="*/ 75 w 81"/>
                <a:gd name="T13" fmla="*/ 81 h 250"/>
                <a:gd name="T14" fmla="*/ 76 w 81"/>
                <a:gd name="T15" fmla="*/ 51 h 250"/>
                <a:gd name="T16" fmla="*/ 70 w 81"/>
                <a:gd name="T17" fmla="*/ 19 h 250"/>
                <a:gd name="T18" fmla="*/ 63 w 81"/>
                <a:gd name="T19" fmla="*/ 0 h 250"/>
                <a:gd name="T20" fmla="*/ 0 w 81"/>
                <a:gd name="T21" fmla="*/ 16 h 250"/>
                <a:gd name="T22" fmla="*/ 7 w 81"/>
                <a:gd name="T23" fmla="*/ 36 h 250"/>
                <a:gd name="T24" fmla="*/ 8 w 81"/>
                <a:gd name="T25" fmla="*/ 61 h 250"/>
                <a:gd name="T26" fmla="*/ 14 w 81"/>
                <a:gd name="T27" fmla="*/ 87 h 250"/>
                <a:gd name="T28" fmla="*/ 15 w 81"/>
                <a:gd name="T29" fmla="*/ 110 h 250"/>
                <a:gd name="T30" fmla="*/ 16 w 81"/>
                <a:gd name="T31" fmla="*/ 135 h 250"/>
                <a:gd name="T32" fmla="*/ 9 w 81"/>
                <a:gd name="T33" fmla="*/ 170 h 250"/>
                <a:gd name="T34" fmla="*/ 7 w 81"/>
                <a:gd name="T35" fmla="*/ 199 h 250"/>
                <a:gd name="T36" fmla="*/ 0 w 81"/>
                <a:gd name="T37" fmla="*/ 229 h 250"/>
                <a:gd name="T38" fmla="*/ 62 w 81"/>
                <a:gd name="T39" fmla="*/ 249 h 25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81" h="250">
                  <a:moveTo>
                    <a:pt x="62" y="249"/>
                  </a:moveTo>
                  <a:lnTo>
                    <a:pt x="63" y="243"/>
                  </a:lnTo>
                  <a:lnTo>
                    <a:pt x="70" y="213"/>
                  </a:lnTo>
                  <a:lnTo>
                    <a:pt x="71" y="178"/>
                  </a:lnTo>
                  <a:lnTo>
                    <a:pt x="78" y="143"/>
                  </a:lnTo>
                  <a:lnTo>
                    <a:pt x="80" y="112"/>
                  </a:lnTo>
                  <a:lnTo>
                    <a:pt x="75" y="81"/>
                  </a:lnTo>
                  <a:lnTo>
                    <a:pt x="76" y="51"/>
                  </a:lnTo>
                  <a:lnTo>
                    <a:pt x="70" y="19"/>
                  </a:lnTo>
                  <a:lnTo>
                    <a:pt x="63" y="0"/>
                  </a:lnTo>
                  <a:lnTo>
                    <a:pt x="0" y="16"/>
                  </a:lnTo>
                  <a:lnTo>
                    <a:pt x="7" y="36"/>
                  </a:lnTo>
                  <a:lnTo>
                    <a:pt x="8" y="61"/>
                  </a:lnTo>
                  <a:lnTo>
                    <a:pt x="14" y="87"/>
                  </a:lnTo>
                  <a:lnTo>
                    <a:pt x="15" y="110"/>
                  </a:lnTo>
                  <a:lnTo>
                    <a:pt x="16" y="135"/>
                  </a:lnTo>
                  <a:lnTo>
                    <a:pt x="9" y="170"/>
                  </a:lnTo>
                  <a:lnTo>
                    <a:pt x="7" y="199"/>
                  </a:lnTo>
                  <a:lnTo>
                    <a:pt x="0" y="229"/>
                  </a:lnTo>
                  <a:lnTo>
                    <a:pt x="62" y="249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51" name="Freeform 108">
              <a:extLst>
                <a:ext uri="{FF2B5EF4-FFF2-40B4-BE49-F238E27FC236}">
                  <a16:creationId xmlns:a16="http://schemas.microsoft.com/office/drawing/2014/main" id="{175A48B8-A179-2F0E-3E94-65D95EB2BE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8" y="1295"/>
              <a:ext cx="135" cy="194"/>
            </a:xfrm>
            <a:custGeom>
              <a:avLst/>
              <a:gdLst>
                <a:gd name="T0" fmla="*/ 56 w 135"/>
                <a:gd name="T1" fmla="*/ 193 h 194"/>
                <a:gd name="T2" fmla="*/ 67 w 135"/>
                <a:gd name="T3" fmla="*/ 173 h 194"/>
                <a:gd name="T4" fmla="*/ 77 w 135"/>
                <a:gd name="T5" fmla="*/ 155 h 194"/>
                <a:gd name="T6" fmla="*/ 91 w 135"/>
                <a:gd name="T7" fmla="*/ 135 h 194"/>
                <a:gd name="T8" fmla="*/ 96 w 135"/>
                <a:gd name="T9" fmla="*/ 112 h 194"/>
                <a:gd name="T10" fmla="*/ 107 w 135"/>
                <a:gd name="T11" fmla="*/ 90 h 194"/>
                <a:gd name="T12" fmla="*/ 118 w 135"/>
                <a:gd name="T13" fmla="*/ 62 h 194"/>
                <a:gd name="T14" fmla="*/ 123 w 135"/>
                <a:gd name="T15" fmla="*/ 40 h 194"/>
                <a:gd name="T16" fmla="*/ 134 w 135"/>
                <a:gd name="T17" fmla="*/ 18 h 194"/>
                <a:gd name="T18" fmla="*/ 73 w 135"/>
                <a:gd name="T19" fmla="*/ 0 h 194"/>
                <a:gd name="T20" fmla="*/ 63 w 135"/>
                <a:gd name="T21" fmla="*/ 20 h 194"/>
                <a:gd name="T22" fmla="*/ 58 w 135"/>
                <a:gd name="T23" fmla="*/ 44 h 194"/>
                <a:gd name="T24" fmla="*/ 49 w 135"/>
                <a:gd name="T25" fmla="*/ 59 h 194"/>
                <a:gd name="T26" fmla="*/ 39 w 135"/>
                <a:gd name="T27" fmla="*/ 82 h 194"/>
                <a:gd name="T28" fmla="*/ 34 w 135"/>
                <a:gd name="T29" fmla="*/ 105 h 194"/>
                <a:gd name="T30" fmla="*/ 24 w 135"/>
                <a:gd name="T31" fmla="*/ 121 h 194"/>
                <a:gd name="T32" fmla="*/ 15 w 135"/>
                <a:gd name="T33" fmla="*/ 136 h 194"/>
                <a:gd name="T34" fmla="*/ 0 w 135"/>
                <a:gd name="T35" fmla="*/ 152 h 194"/>
                <a:gd name="T36" fmla="*/ 56 w 135"/>
                <a:gd name="T37" fmla="*/ 193 h 19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35" h="194">
                  <a:moveTo>
                    <a:pt x="56" y="193"/>
                  </a:moveTo>
                  <a:lnTo>
                    <a:pt x="67" y="173"/>
                  </a:lnTo>
                  <a:lnTo>
                    <a:pt x="77" y="155"/>
                  </a:lnTo>
                  <a:lnTo>
                    <a:pt x="91" y="135"/>
                  </a:lnTo>
                  <a:lnTo>
                    <a:pt x="96" y="112"/>
                  </a:lnTo>
                  <a:lnTo>
                    <a:pt x="107" y="90"/>
                  </a:lnTo>
                  <a:lnTo>
                    <a:pt x="118" y="62"/>
                  </a:lnTo>
                  <a:lnTo>
                    <a:pt x="123" y="40"/>
                  </a:lnTo>
                  <a:lnTo>
                    <a:pt x="134" y="18"/>
                  </a:lnTo>
                  <a:lnTo>
                    <a:pt x="73" y="0"/>
                  </a:lnTo>
                  <a:lnTo>
                    <a:pt x="63" y="20"/>
                  </a:lnTo>
                  <a:lnTo>
                    <a:pt x="58" y="44"/>
                  </a:lnTo>
                  <a:lnTo>
                    <a:pt x="49" y="59"/>
                  </a:lnTo>
                  <a:lnTo>
                    <a:pt x="39" y="82"/>
                  </a:lnTo>
                  <a:lnTo>
                    <a:pt x="34" y="105"/>
                  </a:lnTo>
                  <a:lnTo>
                    <a:pt x="24" y="121"/>
                  </a:lnTo>
                  <a:lnTo>
                    <a:pt x="15" y="136"/>
                  </a:lnTo>
                  <a:lnTo>
                    <a:pt x="0" y="152"/>
                  </a:lnTo>
                  <a:lnTo>
                    <a:pt x="56" y="193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52" name="Freeform 109">
              <a:extLst>
                <a:ext uri="{FF2B5EF4-FFF2-40B4-BE49-F238E27FC236}">
                  <a16:creationId xmlns:a16="http://schemas.microsoft.com/office/drawing/2014/main" id="{FBA26217-7FFD-4BA0-258D-097456613A4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9" y="1282"/>
              <a:ext cx="56" cy="51"/>
            </a:xfrm>
            <a:custGeom>
              <a:avLst/>
              <a:gdLst>
                <a:gd name="T0" fmla="*/ 6 w 56"/>
                <a:gd name="T1" fmla="*/ 0 h 51"/>
                <a:gd name="T2" fmla="*/ 0 w 56"/>
                <a:gd name="T3" fmla="*/ 10 h 51"/>
                <a:gd name="T4" fmla="*/ 1 w 56"/>
                <a:gd name="T5" fmla="*/ 21 h 51"/>
                <a:gd name="T6" fmla="*/ 5 w 56"/>
                <a:gd name="T7" fmla="*/ 32 h 51"/>
                <a:gd name="T8" fmla="*/ 16 w 56"/>
                <a:gd name="T9" fmla="*/ 41 h 51"/>
                <a:gd name="T10" fmla="*/ 26 w 56"/>
                <a:gd name="T11" fmla="*/ 48 h 51"/>
                <a:gd name="T12" fmla="*/ 37 w 56"/>
                <a:gd name="T13" fmla="*/ 50 h 51"/>
                <a:gd name="T14" fmla="*/ 48 w 56"/>
                <a:gd name="T15" fmla="*/ 47 h 51"/>
                <a:gd name="T16" fmla="*/ 55 w 56"/>
                <a:gd name="T17" fmla="*/ 38 h 51"/>
                <a:gd name="T18" fmla="*/ 6 w 56"/>
                <a:gd name="T19" fmla="*/ 0 h 5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6" h="51">
                  <a:moveTo>
                    <a:pt x="6" y="0"/>
                  </a:moveTo>
                  <a:lnTo>
                    <a:pt x="0" y="10"/>
                  </a:lnTo>
                  <a:lnTo>
                    <a:pt x="1" y="21"/>
                  </a:lnTo>
                  <a:lnTo>
                    <a:pt x="5" y="32"/>
                  </a:lnTo>
                  <a:lnTo>
                    <a:pt x="16" y="41"/>
                  </a:lnTo>
                  <a:lnTo>
                    <a:pt x="26" y="48"/>
                  </a:lnTo>
                  <a:lnTo>
                    <a:pt x="37" y="50"/>
                  </a:lnTo>
                  <a:lnTo>
                    <a:pt x="48" y="47"/>
                  </a:lnTo>
                  <a:lnTo>
                    <a:pt x="55" y="38"/>
                  </a:lnTo>
                  <a:lnTo>
                    <a:pt x="6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53" name="Freeform 110">
              <a:extLst>
                <a:ext uri="{FF2B5EF4-FFF2-40B4-BE49-F238E27FC236}">
                  <a16:creationId xmlns:a16="http://schemas.microsoft.com/office/drawing/2014/main" id="{8442DB18-05DD-EB01-2CCF-1BA40AD439E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2" y="1050"/>
              <a:ext cx="58" cy="39"/>
            </a:xfrm>
            <a:custGeom>
              <a:avLst/>
              <a:gdLst>
                <a:gd name="T0" fmla="*/ 57 w 58"/>
                <a:gd name="T1" fmla="*/ 23 h 39"/>
                <a:gd name="T2" fmla="*/ 53 w 58"/>
                <a:gd name="T3" fmla="*/ 11 h 39"/>
                <a:gd name="T4" fmla="*/ 44 w 58"/>
                <a:gd name="T5" fmla="*/ 2 h 39"/>
                <a:gd name="T6" fmla="*/ 33 w 58"/>
                <a:gd name="T7" fmla="*/ 0 h 39"/>
                <a:gd name="T8" fmla="*/ 20 w 58"/>
                <a:gd name="T9" fmla="*/ 4 h 39"/>
                <a:gd name="T10" fmla="*/ 9 w 58"/>
                <a:gd name="T11" fmla="*/ 7 h 39"/>
                <a:gd name="T12" fmla="*/ 2 w 58"/>
                <a:gd name="T13" fmla="*/ 17 h 39"/>
                <a:gd name="T14" fmla="*/ 0 w 58"/>
                <a:gd name="T15" fmla="*/ 27 h 39"/>
                <a:gd name="T16" fmla="*/ 3 w 58"/>
                <a:gd name="T17" fmla="*/ 38 h 39"/>
                <a:gd name="T18" fmla="*/ 57 w 58"/>
                <a:gd name="T19" fmla="*/ 23 h 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8" h="39">
                  <a:moveTo>
                    <a:pt x="57" y="23"/>
                  </a:moveTo>
                  <a:lnTo>
                    <a:pt x="53" y="11"/>
                  </a:lnTo>
                  <a:lnTo>
                    <a:pt x="44" y="2"/>
                  </a:lnTo>
                  <a:lnTo>
                    <a:pt x="33" y="0"/>
                  </a:lnTo>
                  <a:lnTo>
                    <a:pt x="20" y="4"/>
                  </a:lnTo>
                  <a:lnTo>
                    <a:pt x="9" y="7"/>
                  </a:lnTo>
                  <a:lnTo>
                    <a:pt x="2" y="17"/>
                  </a:lnTo>
                  <a:lnTo>
                    <a:pt x="0" y="27"/>
                  </a:lnTo>
                  <a:lnTo>
                    <a:pt x="3" y="38"/>
                  </a:lnTo>
                  <a:lnTo>
                    <a:pt x="57" y="23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54" name="Freeform 111">
              <a:extLst>
                <a:ext uri="{FF2B5EF4-FFF2-40B4-BE49-F238E27FC236}">
                  <a16:creationId xmlns:a16="http://schemas.microsoft.com/office/drawing/2014/main" id="{C1D9F47E-280D-1898-D8B9-85F405B4CA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0" y="1076"/>
              <a:ext cx="80" cy="249"/>
            </a:xfrm>
            <a:custGeom>
              <a:avLst/>
              <a:gdLst>
                <a:gd name="T0" fmla="*/ 60 w 80"/>
                <a:gd name="T1" fmla="*/ 248 h 249"/>
                <a:gd name="T2" fmla="*/ 61 w 80"/>
                <a:gd name="T3" fmla="*/ 242 h 249"/>
                <a:gd name="T4" fmla="*/ 68 w 80"/>
                <a:gd name="T5" fmla="*/ 212 h 249"/>
                <a:gd name="T6" fmla="*/ 75 w 80"/>
                <a:gd name="T7" fmla="*/ 178 h 249"/>
                <a:gd name="T8" fmla="*/ 76 w 80"/>
                <a:gd name="T9" fmla="*/ 142 h 249"/>
                <a:gd name="T10" fmla="*/ 79 w 80"/>
                <a:gd name="T11" fmla="*/ 112 h 249"/>
                <a:gd name="T12" fmla="*/ 79 w 80"/>
                <a:gd name="T13" fmla="*/ 82 h 249"/>
                <a:gd name="T14" fmla="*/ 74 w 80"/>
                <a:gd name="T15" fmla="*/ 50 h 249"/>
                <a:gd name="T16" fmla="*/ 68 w 80"/>
                <a:gd name="T17" fmla="*/ 19 h 249"/>
                <a:gd name="T18" fmla="*/ 61 w 80"/>
                <a:gd name="T19" fmla="*/ 0 h 249"/>
                <a:gd name="T20" fmla="*/ 5 w 80"/>
                <a:gd name="T21" fmla="*/ 17 h 249"/>
                <a:gd name="T22" fmla="*/ 6 w 80"/>
                <a:gd name="T23" fmla="*/ 36 h 249"/>
                <a:gd name="T24" fmla="*/ 12 w 80"/>
                <a:gd name="T25" fmla="*/ 61 h 249"/>
                <a:gd name="T26" fmla="*/ 13 w 80"/>
                <a:gd name="T27" fmla="*/ 87 h 249"/>
                <a:gd name="T28" fmla="*/ 13 w 80"/>
                <a:gd name="T29" fmla="*/ 110 h 249"/>
                <a:gd name="T30" fmla="*/ 14 w 80"/>
                <a:gd name="T31" fmla="*/ 135 h 249"/>
                <a:gd name="T32" fmla="*/ 13 w 80"/>
                <a:gd name="T33" fmla="*/ 171 h 249"/>
                <a:gd name="T34" fmla="*/ 7 w 80"/>
                <a:gd name="T35" fmla="*/ 199 h 249"/>
                <a:gd name="T36" fmla="*/ 0 w 80"/>
                <a:gd name="T37" fmla="*/ 229 h 249"/>
                <a:gd name="T38" fmla="*/ 60 w 80"/>
                <a:gd name="T39" fmla="*/ 248 h 24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80" h="249">
                  <a:moveTo>
                    <a:pt x="60" y="248"/>
                  </a:moveTo>
                  <a:lnTo>
                    <a:pt x="61" y="242"/>
                  </a:lnTo>
                  <a:lnTo>
                    <a:pt x="68" y="212"/>
                  </a:lnTo>
                  <a:lnTo>
                    <a:pt x="75" y="178"/>
                  </a:lnTo>
                  <a:lnTo>
                    <a:pt x="76" y="142"/>
                  </a:lnTo>
                  <a:lnTo>
                    <a:pt x="79" y="112"/>
                  </a:lnTo>
                  <a:lnTo>
                    <a:pt x="79" y="82"/>
                  </a:lnTo>
                  <a:lnTo>
                    <a:pt x="74" y="50"/>
                  </a:lnTo>
                  <a:lnTo>
                    <a:pt x="68" y="19"/>
                  </a:lnTo>
                  <a:lnTo>
                    <a:pt x="61" y="0"/>
                  </a:lnTo>
                  <a:lnTo>
                    <a:pt x="5" y="17"/>
                  </a:lnTo>
                  <a:lnTo>
                    <a:pt x="6" y="36"/>
                  </a:lnTo>
                  <a:lnTo>
                    <a:pt x="12" y="61"/>
                  </a:lnTo>
                  <a:lnTo>
                    <a:pt x="13" y="87"/>
                  </a:lnTo>
                  <a:lnTo>
                    <a:pt x="13" y="110"/>
                  </a:lnTo>
                  <a:lnTo>
                    <a:pt x="14" y="135"/>
                  </a:lnTo>
                  <a:lnTo>
                    <a:pt x="13" y="171"/>
                  </a:lnTo>
                  <a:lnTo>
                    <a:pt x="7" y="199"/>
                  </a:lnTo>
                  <a:lnTo>
                    <a:pt x="0" y="229"/>
                  </a:lnTo>
                  <a:lnTo>
                    <a:pt x="60" y="248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55" name="Freeform 112">
              <a:extLst>
                <a:ext uri="{FF2B5EF4-FFF2-40B4-BE49-F238E27FC236}">
                  <a16:creationId xmlns:a16="http://schemas.microsoft.com/office/drawing/2014/main" id="{3EAABB84-37F2-FFB3-936A-46E7663C2AD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1" y="1311"/>
              <a:ext cx="129" cy="195"/>
            </a:xfrm>
            <a:custGeom>
              <a:avLst/>
              <a:gdLst>
                <a:gd name="T0" fmla="*/ 50 w 129"/>
                <a:gd name="T1" fmla="*/ 194 h 195"/>
                <a:gd name="T2" fmla="*/ 61 w 129"/>
                <a:gd name="T3" fmla="*/ 173 h 195"/>
                <a:gd name="T4" fmla="*/ 71 w 129"/>
                <a:gd name="T5" fmla="*/ 155 h 195"/>
                <a:gd name="T6" fmla="*/ 86 w 129"/>
                <a:gd name="T7" fmla="*/ 136 h 195"/>
                <a:gd name="T8" fmla="*/ 97 w 129"/>
                <a:gd name="T9" fmla="*/ 114 h 195"/>
                <a:gd name="T10" fmla="*/ 106 w 129"/>
                <a:gd name="T11" fmla="*/ 92 h 195"/>
                <a:gd name="T12" fmla="*/ 112 w 129"/>
                <a:gd name="T13" fmla="*/ 62 h 195"/>
                <a:gd name="T14" fmla="*/ 123 w 129"/>
                <a:gd name="T15" fmla="*/ 41 h 195"/>
                <a:gd name="T16" fmla="*/ 128 w 129"/>
                <a:gd name="T17" fmla="*/ 18 h 195"/>
                <a:gd name="T18" fmla="*/ 68 w 129"/>
                <a:gd name="T19" fmla="*/ 0 h 195"/>
                <a:gd name="T20" fmla="*/ 63 w 129"/>
                <a:gd name="T21" fmla="*/ 22 h 195"/>
                <a:gd name="T22" fmla="*/ 52 w 129"/>
                <a:gd name="T23" fmla="*/ 45 h 195"/>
                <a:gd name="T24" fmla="*/ 49 w 129"/>
                <a:gd name="T25" fmla="*/ 61 h 195"/>
                <a:gd name="T26" fmla="*/ 39 w 129"/>
                <a:gd name="T27" fmla="*/ 84 h 195"/>
                <a:gd name="T28" fmla="*/ 28 w 129"/>
                <a:gd name="T29" fmla="*/ 106 h 195"/>
                <a:gd name="T30" fmla="*/ 18 w 129"/>
                <a:gd name="T31" fmla="*/ 121 h 195"/>
                <a:gd name="T32" fmla="*/ 10 w 129"/>
                <a:gd name="T33" fmla="*/ 136 h 195"/>
                <a:gd name="T34" fmla="*/ 0 w 129"/>
                <a:gd name="T35" fmla="*/ 154 h 195"/>
                <a:gd name="T36" fmla="*/ 50 w 129"/>
                <a:gd name="T37" fmla="*/ 194 h 19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29" h="195">
                  <a:moveTo>
                    <a:pt x="50" y="194"/>
                  </a:moveTo>
                  <a:lnTo>
                    <a:pt x="61" y="173"/>
                  </a:lnTo>
                  <a:lnTo>
                    <a:pt x="71" y="155"/>
                  </a:lnTo>
                  <a:lnTo>
                    <a:pt x="86" y="136"/>
                  </a:lnTo>
                  <a:lnTo>
                    <a:pt x="97" y="114"/>
                  </a:lnTo>
                  <a:lnTo>
                    <a:pt x="106" y="92"/>
                  </a:lnTo>
                  <a:lnTo>
                    <a:pt x="112" y="62"/>
                  </a:lnTo>
                  <a:lnTo>
                    <a:pt x="123" y="41"/>
                  </a:lnTo>
                  <a:lnTo>
                    <a:pt x="128" y="18"/>
                  </a:lnTo>
                  <a:lnTo>
                    <a:pt x="68" y="0"/>
                  </a:lnTo>
                  <a:lnTo>
                    <a:pt x="63" y="22"/>
                  </a:lnTo>
                  <a:lnTo>
                    <a:pt x="52" y="45"/>
                  </a:lnTo>
                  <a:lnTo>
                    <a:pt x="49" y="61"/>
                  </a:lnTo>
                  <a:lnTo>
                    <a:pt x="39" y="84"/>
                  </a:lnTo>
                  <a:lnTo>
                    <a:pt x="28" y="106"/>
                  </a:lnTo>
                  <a:lnTo>
                    <a:pt x="18" y="121"/>
                  </a:lnTo>
                  <a:lnTo>
                    <a:pt x="10" y="136"/>
                  </a:lnTo>
                  <a:lnTo>
                    <a:pt x="0" y="154"/>
                  </a:lnTo>
                  <a:lnTo>
                    <a:pt x="50" y="194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56" name="Freeform 113">
              <a:extLst>
                <a:ext uri="{FF2B5EF4-FFF2-40B4-BE49-F238E27FC236}">
                  <a16:creationId xmlns:a16="http://schemas.microsoft.com/office/drawing/2014/main" id="{180EB601-C397-8AE4-C2A2-4FC95BF955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2" y="1300"/>
              <a:ext cx="56" cy="50"/>
            </a:xfrm>
            <a:custGeom>
              <a:avLst/>
              <a:gdLst>
                <a:gd name="T0" fmla="*/ 7 w 56"/>
                <a:gd name="T1" fmla="*/ 0 h 50"/>
                <a:gd name="T2" fmla="*/ 0 w 56"/>
                <a:gd name="T3" fmla="*/ 10 h 50"/>
                <a:gd name="T4" fmla="*/ 2 w 56"/>
                <a:gd name="T5" fmla="*/ 21 h 50"/>
                <a:gd name="T6" fmla="*/ 6 w 56"/>
                <a:gd name="T7" fmla="*/ 32 h 50"/>
                <a:gd name="T8" fmla="*/ 10 w 56"/>
                <a:gd name="T9" fmla="*/ 39 h 50"/>
                <a:gd name="T10" fmla="*/ 20 w 56"/>
                <a:gd name="T11" fmla="*/ 46 h 50"/>
                <a:gd name="T12" fmla="*/ 31 w 56"/>
                <a:gd name="T13" fmla="*/ 49 h 50"/>
                <a:gd name="T14" fmla="*/ 43 w 56"/>
                <a:gd name="T15" fmla="*/ 46 h 50"/>
                <a:gd name="T16" fmla="*/ 55 w 56"/>
                <a:gd name="T17" fmla="*/ 37 h 50"/>
                <a:gd name="T18" fmla="*/ 7 w 56"/>
                <a:gd name="T19" fmla="*/ 0 h 5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6" h="50">
                  <a:moveTo>
                    <a:pt x="7" y="0"/>
                  </a:moveTo>
                  <a:lnTo>
                    <a:pt x="0" y="10"/>
                  </a:lnTo>
                  <a:lnTo>
                    <a:pt x="2" y="21"/>
                  </a:lnTo>
                  <a:lnTo>
                    <a:pt x="6" y="32"/>
                  </a:lnTo>
                  <a:lnTo>
                    <a:pt x="10" y="39"/>
                  </a:lnTo>
                  <a:lnTo>
                    <a:pt x="20" y="46"/>
                  </a:lnTo>
                  <a:lnTo>
                    <a:pt x="31" y="49"/>
                  </a:lnTo>
                  <a:lnTo>
                    <a:pt x="43" y="46"/>
                  </a:lnTo>
                  <a:lnTo>
                    <a:pt x="55" y="37"/>
                  </a:lnTo>
                  <a:lnTo>
                    <a:pt x="7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57" name="Freeform 114">
              <a:extLst>
                <a:ext uri="{FF2B5EF4-FFF2-40B4-BE49-F238E27FC236}">
                  <a16:creationId xmlns:a16="http://schemas.microsoft.com/office/drawing/2014/main" id="{DFB81E16-C808-FF78-3341-0F5F86C429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9" y="1063"/>
              <a:ext cx="58" cy="48"/>
            </a:xfrm>
            <a:custGeom>
              <a:avLst/>
              <a:gdLst>
                <a:gd name="T0" fmla="*/ 57 w 58"/>
                <a:gd name="T1" fmla="*/ 20 h 48"/>
                <a:gd name="T2" fmla="*/ 55 w 58"/>
                <a:gd name="T3" fmla="*/ 7 h 48"/>
                <a:gd name="T4" fmla="*/ 45 w 58"/>
                <a:gd name="T5" fmla="*/ 0 h 48"/>
                <a:gd name="T6" fmla="*/ 29 w 58"/>
                <a:gd name="T7" fmla="*/ 2 h 48"/>
                <a:gd name="T8" fmla="*/ 21 w 58"/>
                <a:gd name="T9" fmla="*/ 7 h 48"/>
                <a:gd name="T10" fmla="*/ 9 w 58"/>
                <a:gd name="T11" fmla="*/ 10 h 48"/>
                <a:gd name="T12" fmla="*/ 2 w 58"/>
                <a:gd name="T13" fmla="*/ 20 h 48"/>
                <a:gd name="T14" fmla="*/ 0 w 58"/>
                <a:gd name="T15" fmla="*/ 31 h 48"/>
                <a:gd name="T16" fmla="*/ 1 w 58"/>
                <a:gd name="T17" fmla="*/ 47 h 48"/>
                <a:gd name="T18" fmla="*/ 57 w 58"/>
                <a:gd name="T19" fmla="*/ 20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8" h="48">
                  <a:moveTo>
                    <a:pt x="57" y="20"/>
                  </a:moveTo>
                  <a:lnTo>
                    <a:pt x="55" y="7"/>
                  </a:lnTo>
                  <a:lnTo>
                    <a:pt x="45" y="0"/>
                  </a:lnTo>
                  <a:lnTo>
                    <a:pt x="29" y="2"/>
                  </a:lnTo>
                  <a:lnTo>
                    <a:pt x="21" y="7"/>
                  </a:lnTo>
                  <a:lnTo>
                    <a:pt x="9" y="10"/>
                  </a:lnTo>
                  <a:lnTo>
                    <a:pt x="2" y="20"/>
                  </a:lnTo>
                  <a:lnTo>
                    <a:pt x="0" y="31"/>
                  </a:lnTo>
                  <a:lnTo>
                    <a:pt x="1" y="47"/>
                  </a:lnTo>
                  <a:lnTo>
                    <a:pt x="57" y="2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58" name="Freeform 115">
              <a:extLst>
                <a:ext uri="{FF2B5EF4-FFF2-40B4-BE49-F238E27FC236}">
                  <a16:creationId xmlns:a16="http://schemas.microsoft.com/office/drawing/2014/main" id="{7A93A501-37C0-29E7-53B5-DE6A1A7578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7" y="1086"/>
              <a:ext cx="85" cy="256"/>
            </a:xfrm>
            <a:custGeom>
              <a:avLst/>
              <a:gdLst>
                <a:gd name="T0" fmla="*/ 62 w 85"/>
                <a:gd name="T1" fmla="*/ 249 h 256"/>
                <a:gd name="T2" fmla="*/ 61 w 85"/>
                <a:gd name="T3" fmla="*/ 255 h 256"/>
                <a:gd name="T4" fmla="*/ 69 w 85"/>
                <a:gd name="T5" fmla="*/ 219 h 256"/>
                <a:gd name="T6" fmla="*/ 76 w 85"/>
                <a:gd name="T7" fmla="*/ 185 h 256"/>
                <a:gd name="T8" fmla="*/ 77 w 85"/>
                <a:gd name="T9" fmla="*/ 148 h 256"/>
                <a:gd name="T10" fmla="*/ 84 w 85"/>
                <a:gd name="T11" fmla="*/ 119 h 256"/>
                <a:gd name="T12" fmla="*/ 80 w 85"/>
                <a:gd name="T13" fmla="*/ 82 h 256"/>
                <a:gd name="T14" fmla="*/ 74 w 85"/>
                <a:gd name="T15" fmla="*/ 57 h 256"/>
                <a:gd name="T16" fmla="*/ 74 w 85"/>
                <a:gd name="T17" fmla="*/ 26 h 256"/>
                <a:gd name="T18" fmla="*/ 62 w 85"/>
                <a:gd name="T19" fmla="*/ 0 h 256"/>
                <a:gd name="T20" fmla="*/ 3 w 85"/>
                <a:gd name="T21" fmla="*/ 29 h 256"/>
                <a:gd name="T22" fmla="*/ 7 w 85"/>
                <a:gd name="T23" fmla="*/ 42 h 256"/>
                <a:gd name="T24" fmla="*/ 13 w 85"/>
                <a:gd name="T25" fmla="*/ 68 h 256"/>
                <a:gd name="T26" fmla="*/ 13 w 85"/>
                <a:gd name="T27" fmla="*/ 93 h 256"/>
                <a:gd name="T28" fmla="*/ 19 w 85"/>
                <a:gd name="T29" fmla="*/ 117 h 256"/>
                <a:gd name="T30" fmla="*/ 14 w 85"/>
                <a:gd name="T31" fmla="*/ 140 h 256"/>
                <a:gd name="T32" fmla="*/ 13 w 85"/>
                <a:gd name="T33" fmla="*/ 178 h 256"/>
                <a:gd name="T34" fmla="*/ 7 w 85"/>
                <a:gd name="T35" fmla="*/ 206 h 256"/>
                <a:gd name="T36" fmla="*/ 0 w 85"/>
                <a:gd name="T37" fmla="*/ 236 h 256"/>
                <a:gd name="T38" fmla="*/ 62 w 85"/>
                <a:gd name="T39" fmla="*/ 249 h 25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85" h="256">
                  <a:moveTo>
                    <a:pt x="62" y="249"/>
                  </a:moveTo>
                  <a:lnTo>
                    <a:pt x="61" y="255"/>
                  </a:lnTo>
                  <a:lnTo>
                    <a:pt x="69" y="219"/>
                  </a:lnTo>
                  <a:lnTo>
                    <a:pt x="76" y="185"/>
                  </a:lnTo>
                  <a:lnTo>
                    <a:pt x="77" y="148"/>
                  </a:lnTo>
                  <a:lnTo>
                    <a:pt x="84" y="119"/>
                  </a:lnTo>
                  <a:lnTo>
                    <a:pt x="80" y="82"/>
                  </a:lnTo>
                  <a:lnTo>
                    <a:pt x="74" y="57"/>
                  </a:lnTo>
                  <a:lnTo>
                    <a:pt x="74" y="26"/>
                  </a:lnTo>
                  <a:lnTo>
                    <a:pt x="62" y="0"/>
                  </a:lnTo>
                  <a:lnTo>
                    <a:pt x="3" y="29"/>
                  </a:lnTo>
                  <a:lnTo>
                    <a:pt x="7" y="42"/>
                  </a:lnTo>
                  <a:lnTo>
                    <a:pt x="13" y="68"/>
                  </a:lnTo>
                  <a:lnTo>
                    <a:pt x="13" y="93"/>
                  </a:lnTo>
                  <a:lnTo>
                    <a:pt x="19" y="117"/>
                  </a:lnTo>
                  <a:lnTo>
                    <a:pt x="14" y="140"/>
                  </a:lnTo>
                  <a:lnTo>
                    <a:pt x="13" y="178"/>
                  </a:lnTo>
                  <a:lnTo>
                    <a:pt x="7" y="206"/>
                  </a:lnTo>
                  <a:lnTo>
                    <a:pt x="0" y="236"/>
                  </a:lnTo>
                  <a:lnTo>
                    <a:pt x="62" y="249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59" name="Freeform 116">
              <a:extLst>
                <a:ext uri="{FF2B5EF4-FFF2-40B4-BE49-F238E27FC236}">
                  <a16:creationId xmlns:a16="http://schemas.microsoft.com/office/drawing/2014/main" id="{D6C6C769-4EF2-A596-6762-B5159FA2AB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9" y="1328"/>
              <a:ext cx="130" cy="194"/>
            </a:xfrm>
            <a:custGeom>
              <a:avLst/>
              <a:gdLst>
                <a:gd name="T0" fmla="*/ 49 w 130"/>
                <a:gd name="T1" fmla="*/ 193 h 194"/>
                <a:gd name="T2" fmla="*/ 64 w 130"/>
                <a:gd name="T3" fmla="*/ 180 h 194"/>
                <a:gd name="T4" fmla="*/ 75 w 130"/>
                <a:gd name="T5" fmla="*/ 156 h 194"/>
                <a:gd name="T6" fmla="*/ 85 w 130"/>
                <a:gd name="T7" fmla="*/ 135 h 194"/>
                <a:gd name="T8" fmla="*/ 96 w 130"/>
                <a:gd name="T9" fmla="*/ 113 h 194"/>
                <a:gd name="T10" fmla="*/ 107 w 130"/>
                <a:gd name="T11" fmla="*/ 86 h 194"/>
                <a:gd name="T12" fmla="*/ 112 w 130"/>
                <a:gd name="T13" fmla="*/ 61 h 194"/>
                <a:gd name="T14" fmla="*/ 123 w 130"/>
                <a:gd name="T15" fmla="*/ 41 h 194"/>
                <a:gd name="T16" fmla="*/ 129 w 130"/>
                <a:gd name="T17" fmla="*/ 13 h 194"/>
                <a:gd name="T18" fmla="*/ 67 w 130"/>
                <a:gd name="T19" fmla="*/ 0 h 194"/>
                <a:gd name="T20" fmla="*/ 62 w 130"/>
                <a:gd name="T21" fmla="*/ 22 h 194"/>
                <a:gd name="T22" fmla="*/ 51 w 130"/>
                <a:gd name="T23" fmla="*/ 44 h 194"/>
                <a:gd name="T24" fmla="*/ 47 w 130"/>
                <a:gd name="T25" fmla="*/ 66 h 194"/>
                <a:gd name="T26" fmla="*/ 38 w 130"/>
                <a:gd name="T27" fmla="*/ 83 h 194"/>
                <a:gd name="T28" fmla="*/ 27 w 130"/>
                <a:gd name="T29" fmla="*/ 105 h 194"/>
                <a:gd name="T30" fmla="*/ 23 w 130"/>
                <a:gd name="T31" fmla="*/ 122 h 194"/>
                <a:gd name="T32" fmla="*/ 10 w 130"/>
                <a:gd name="T33" fmla="*/ 136 h 194"/>
                <a:gd name="T34" fmla="*/ 0 w 130"/>
                <a:gd name="T35" fmla="*/ 153 h 194"/>
                <a:gd name="T36" fmla="*/ 49 w 130"/>
                <a:gd name="T37" fmla="*/ 193 h 19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30" h="194">
                  <a:moveTo>
                    <a:pt x="49" y="193"/>
                  </a:moveTo>
                  <a:lnTo>
                    <a:pt x="64" y="180"/>
                  </a:lnTo>
                  <a:lnTo>
                    <a:pt x="75" y="156"/>
                  </a:lnTo>
                  <a:lnTo>
                    <a:pt x="85" y="135"/>
                  </a:lnTo>
                  <a:lnTo>
                    <a:pt x="96" y="113"/>
                  </a:lnTo>
                  <a:lnTo>
                    <a:pt x="107" y="86"/>
                  </a:lnTo>
                  <a:lnTo>
                    <a:pt x="112" y="61"/>
                  </a:lnTo>
                  <a:lnTo>
                    <a:pt x="123" y="41"/>
                  </a:lnTo>
                  <a:lnTo>
                    <a:pt x="129" y="13"/>
                  </a:lnTo>
                  <a:lnTo>
                    <a:pt x="67" y="0"/>
                  </a:lnTo>
                  <a:lnTo>
                    <a:pt x="62" y="22"/>
                  </a:lnTo>
                  <a:lnTo>
                    <a:pt x="51" y="44"/>
                  </a:lnTo>
                  <a:lnTo>
                    <a:pt x="47" y="66"/>
                  </a:lnTo>
                  <a:lnTo>
                    <a:pt x="38" y="83"/>
                  </a:lnTo>
                  <a:lnTo>
                    <a:pt x="27" y="105"/>
                  </a:lnTo>
                  <a:lnTo>
                    <a:pt x="23" y="122"/>
                  </a:lnTo>
                  <a:lnTo>
                    <a:pt x="10" y="136"/>
                  </a:lnTo>
                  <a:lnTo>
                    <a:pt x="0" y="153"/>
                  </a:lnTo>
                  <a:lnTo>
                    <a:pt x="49" y="193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60" name="Freeform 117">
              <a:extLst>
                <a:ext uri="{FF2B5EF4-FFF2-40B4-BE49-F238E27FC236}">
                  <a16:creationId xmlns:a16="http://schemas.microsoft.com/office/drawing/2014/main" id="{36743ADF-B2C4-F843-4AD8-81D1AB453D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9" y="1316"/>
              <a:ext cx="51" cy="46"/>
            </a:xfrm>
            <a:custGeom>
              <a:avLst/>
              <a:gdLst>
                <a:gd name="T0" fmla="*/ 7 w 51"/>
                <a:gd name="T1" fmla="*/ 0 h 46"/>
                <a:gd name="T2" fmla="*/ 0 w 51"/>
                <a:gd name="T3" fmla="*/ 10 h 46"/>
                <a:gd name="T4" fmla="*/ 2 w 51"/>
                <a:gd name="T5" fmla="*/ 21 h 46"/>
                <a:gd name="T6" fmla="*/ 6 w 51"/>
                <a:gd name="T7" fmla="*/ 32 h 46"/>
                <a:gd name="T8" fmla="*/ 11 w 51"/>
                <a:gd name="T9" fmla="*/ 38 h 46"/>
                <a:gd name="T10" fmla="*/ 21 w 51"/>
                <a:gd name="T11" fmla="*/ 41 h 46"/>
                <a:gd name="T12" fmla="*/ 32 w 51"/>
                <a:gd name="T13" fmla="*/ 43 h 46"/>
                <a:gd name="T14" fmla="*/ 43 w 51"/>
                <a:gd name="T15" fmla="*/ 45 h 46"/>
                <a:gd name="T16" fmla="*/ 50 w 51"/>
                <a:gd name="T17" fmla="*/ 36 h 46"/>
                <a:gd name="T18" fmla="*/ 7 w 51"/>
                <a:gd name="T19" fmla="*/ 0 h 4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1" h="46">
                  <a:moveTo>
                    <a:pt x="7" y="0"/>
                  </a:moveTo>
                  <a:lnTo>
                    <a:pt x="0" y="10"/>
                  </a:lnTo>
                  <a:lnTo>
                    <a:pt x="2" y="21"/>
                  </a:lnTo>
                  <a:lnTo>
                    <a:pt x="6" y="32"/>
                  </a:lnTo>
                  <a:lnTo>
                    <a:pt x="11" y="38"/>
                  </a:lnTo>
                  <a:lnTo>
                    <a:pt x="21" y="41"/>
                  </a:lnTo>
                  <a:lnTo>
                    <a:pt x="32" y="43"/>
                  </a:lnTo>
                  <a:lnTo>
                    <a:pt x="43" y="45"/>
                  </a:lnTo>
                  <a:lnTo>
                    <a:pt x="50" y="36"/>
                  </a:lnTo>
                  <a:lnTo>
                    <a:pt x="7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61" name="Freeform 118">
              <a:extLst>
                <a:ext uri="{FF2B5EF4-FFF2-40B4-BE49-F238E27FC236}">
                  <a16:creationId xmlns:a16="http://schemas.microsoft.com/office/drawing/2014/main" id="{90E3751F-B293-9107-5728-E4D56F6FCA6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6" y="1079"/>
              <a:ext cx="64" cy="48"/>
            </a:xfrm>
            <a:custGeom>
              <a:avLst/>
              <a:gdLst>
                <a:gd name="T0" fmla="*/ 63 w 64"/>
                <a:gd name="T1" fmla="*/ 22 h 48"/>
                <a:gd name="T2" fmla="*/ 55 w 64"/>
                <a:gd name="T3" fmla="*/ 8 h 48"/>
                <a:gd name="T4" fmla="*/ 45 w 64"/>
                <a:gd name="T5" fmla="*/ 0 h 48"/>
                <a:gd name="T6" fmla="*/ 34 w 64"/>
                <a:gd name="T7" fmla="*/ 3 h 48"/>
                <a:gd name="T8" fmla="*/ 21 w 64"/>
                <a:gd name="T9" fmla="*/ 8 h 48"/>
                <a:gd name="T10" fmla="*/ 9 w 64"/>
                <a:gd name="T11" fmla="*/ 10 h 48"/>
                <a:gd name="T12" fmla="*/ 2 w 64"/>
                <a:gd name="T13" fmla="*/ 20 h 48"/>
                <a:gd name="T14" fmla="*/ 0 w 64"/>
                <a:gd name="T15" fmla="*/ 31 h 48"/>
                <a:gd name="T16" fmla="*/ 1 w 64"/>
                <a:gd name="T17" fmla="*/ 47 h 48"/>
                <a:gd name="T18" fmla="*/ 63 w 64"/>
                <a:gd name="T19" fmla="*/ 22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4" h="48">
                  <a:moveTo>
                    <a:pt x="63" y="22"/>
                  </a:moveTo>
                  <a:lnTo>
                    <a:pt x="55" y="8"/>
                  </a:lnTo>
                  <a:lnTo>
                    <a:pt x="45" y="0"/>
                  </a:lnTo>
                  <a:lnTo>
                    <a:pt x="34" y="3"/>
                  </a:lnTo>
                  <a:lnTo>
                    <a:pt x="21" y="8"/>
                  </a:lnTo>
                  <a:lnTo>
                    <a:pt x="9" y="10"/>
                  </a:lnTo>
                  <a:lnTo>
                    <a:pt x="2" y="20"/>
                  </a:lnTo>
                  <a:lnTo>
                    <a:pt x="0" y="31"/>
                  </a:lnTo>
                  <a:lnTo>
                    <a:pt x="1" y="47"/>
                  </a:lnTo>
                  <a:lnTo>
                    <a:pt x="63" y="22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62" name="Freeform 119">
              <a:extLst>
                <a:ext uri="{FF2B5EF4-FFF2-40B4-BE49-F238E27FC236}">
                  <a16:creationId xmlns:a16="http://schemas.microsoft.com/office/drawing/2014/main" id="{EA9DC3AB-79CD-184D-581A-801F3CA710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7" y="1103"/>
              <a:ext cx="83" cy="256"/>
            </a:xfrm>
            <a:custGeom>
              <a:avLst/>
              <a:gdLst>
                <a:gd name="T0" fmla="*/ 65 w 83"/>
                <a:gd name="T1" fmla="*/ 249 h 256"/>
                <a:gd name="T2" fmla="*/ 64 w 83"/>
                <a:gd name="T3" fmla="*/ 255 h 256"/>
                <a:gd name="T4" fmla="*/ 72 w 83"/>
                <a:gd name="T5" fmla="*/ 219 h 256"/>
                <a:gd name="T6" fmla="*/ 79 w 83"/>
                <a:gd name="T7" fmla="*/ 185 h 256"/>
                <a:gd name="T8" fmla="*/ 80 w 83"/>
                <a:gd name="T9" fmla="*/ 149 h 256"/>
                <a:gd name="T10" fmla="*/ 82 w 83"/>
                <a:gd name="T11" fmla="*/ 119 h 256"/>
                <a:gd name="T12" fmla="*/ 77 w 83"/>
                <a:gd name="T13" fmla="*/ 81 h 256"/>
                <a:gd name="T14" fmla="*/ 77 w 83"/>
                <a:gd name="T15" fmla="*/ 57 h 256"/>
                <a:gd name="T16" fmla="*/ 72 w 83"/>
                <a:gd name="T17" fmla="*/ 25 h 256"/>
                <a:gd name="T18" fmla="*/ 65 w 83"/>
                <a:gd name="T19" fmla="*/ 0 h 256"/>
                <a:gd name="T20" fmla="*/ 0 w 83"/>
                <a:gd name="T21" fmla="*/ 29 h 256"/>
                <a:gd name="T22" fmla="*/ 9 w 83"/>
                <a:gd name="T23" fmla="*/ 43 h 256"/>
                <a:gd name="T24" fmla="*/ 10 w 83"/>
                <a:gd name="T25" fmla="*/ 67 h 256"/>
                <a:gd name="T26" fmla="*/ 16 w 83"/>
                <a:gd name="T27" fmla="*/ 93 h 256"/>
                <a:gd name="T28" fmla="*/ 16 w 83"/>
                <a:gd name="T29" fmla="*/ 117 h 256"/>
                <a:gd name="T30" fmla="*/ 17 w 83"/>
                <a:gd name="T31" fmla="*/ 141 h 256"/>
                <a:gd name="T32" fmla="*/ 15 w 83"/>
                <a:gd name="T33" fmla="*/ 178 h 256"/>
                <a:gd name="T34" fmla="*/ 9 w 83"/>
                <a:gd name="T35" fmla="*/ 206 h 256"/>
                <a:gd name="T36" fmla="*/ 2 w 83"/>
                <a:gd name="T37" fmla="*/ 236 h 256"/>
                <a:gd name="T38" fmla="*/ 65 w 83"/>
                <a:gd name="T39" fmla="*/ 249 h 25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83" h="256">
                  <a:moveTo>
                    <a:pt x="65" y="249"/>
                  </a:moveTo>
                  <a:lnTo>
                    <a:pt x="64" y="255"/>
                  </a:lnTo>
                  <a:lnTo>
                    <a:pt x="72" y="219"/>
                  </a:lnTo>
                  <a:lnTo>
                    <a:pt x="79" y="185"/>
                  </a:lnTo>
                  <a:lnTo>
                    <a:pt x="80" y="149"/>
                  </a:lnTo>
                  <a:lnTo>
                    <a:pt x="82" y="119"/>
                  </a:lnTo>
                  <a:lnTo>
                    <a:pt x="77" y="81"/>
                  </a:lnTo>
                  <a:lnTo>
                    <a:pt x="77" y="57"/>
                  </a:lnTo>
                  <a:lnTo>
                    <a:pt x="72" y="25"/>
                  </a:lnTo>
                  <a:lnTo>
                    <a:pt x="65" y="0"/>
                  </a:lnTo>
                  <a:lnTo>
                    <a:pt x="0" y="29"/>
                  </a:lnTo>
                  <a:lnTo>
                    <a:pt x="9" y="43"/>
                  </a:lnTo>
                  <a:lnTo>
                    <a:pt x="10" y="67"/>
                  </a:lnTo>
                  <a:lnTo>
                    <a:pt x="16" y="93"/>
                  </a:lnTo>
                  <a:lnTo>
                    <a:pt x="16" y="117"/>
                  </a:lnTo>
                  <a:lnTo>
                    <a:pt x="17" y="141"/>
                  </a:lnTo>
                  <a:lnTo>
                    <a:pt x="15" y="178"/>
                  </a:lnTo>
                  <a:lnTo>
                    <a:pt x="9" y="206"/>
                  </a:lnTo>
                  <a:lnTo>
                    <a:pt x="2" y="236"/>
                  </a:lnTo>
                  <a:lnTo>
                    <a:pt x="65" y="249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63" name="Freeform 120">
              <a:extLst>
                <a:ext uri="{FF2B5EF4-FFF2-40B4-BE49-F238E27FC236}">
                  <a16:creationId xmlns:a16="http://schemas.microsoft.com/office/drawing/2014/main" id="{29585630-2A6E-6717-574E-09D69994F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6" y="1345"/>
              <a:ext cx="136" cy="195"/>
            </a:xfrm>
            <a:custGeom>
              <a:avLst/>
              <a:gdLst>
                <a:gd name="T0" fmla="*/ 56 w 136"/>
                <a:gd name="T1" fmla="*/ 194 h 195"/>
                <a:gd name="T2" fmla="*/ 65 w 136"/>
                <a:gd name="T3" fmla="*/ 179 h 195"/>
                <a:gd name="T4" fmla="*/ 76 w 136"/>
                <a:gd name="T5" fmla="*/ 155 h 195"/>
                <a:gd name="T6" fmla="*/ 91 w 136"/>
                <a:gd name="T7" fmla="*/ 136 h 195"/>
                <a:gd name="T8" fmla="*/ 102 w 136"/>
                <a:gd name="T9" fmla="*/ 114 h 195"/>
                <a:gd name="T10" fmla="*/ 113 w 136"/>
                <a:gd name="T11" fmla="*/ 87 h 195"/>
                <a:gd name="T12" fmla="*/ 118 w 136"/>
                <a:gd name="T13" fmla="*/ 62 h 195"/>
                <a:gd name="T14" fmla="*/ 123 w 136"/>
                <a:gd name="T15" fmla="*/ 40 h 195"/>
                <a:gd name="T16" fmla="*/ 135 w 136"/>
                <a:gd name="T17" fmla="*/ 13 h 195"/>
                <a:gd name="T18" fmla="*/ 73 w 136"/>
                <a:gd name="T19" fmla="*/ 0 h 195"/>
                <a:gd name="T20" fmla="*/ 62 w 136"/>
                <a:gd name="T21" fmla="*/ 21 h 195"/>
                <a:gd name="T22" fmla="*/ 57 w 136"/>
                <a:gd name="T23" fmla="*/ 45 h 195"/>
                <a:gd name="T24" fmla="*/ 47 w 136"/>
                <a:gd name="T25" fmla="*/ 66 h 195"/>
                <a:gd name="T26" fmla="*/ 43 w 136"/>
                <a:gd name="T27" fmla="*/ 84 h 195"/>
                <a:gd name="T28" fmla="*/ 34 w 136"/>
                <a:gd name="T29" fmla="*/ 106 h 195"/>
                <a:gd name="T30" fmla="*/ 24 w 136"/>
                <a:gd name="T31" fmla="*/ 121 h 195"/>
                <a:gd name="T32" fmla="*/ 15 w 136"/>
                <a:gd name="T33" fmla="*/ 136 h 195"/>
                <a:gd name="T34" fmla="*/ 0 w 136"/>
                <a:gd name="T35" fmla="*/ 153 h 195"/>
                <a:gd name="T36" fmla="*/ 56 w 136"/>
                <a:gd name="T37" fmla="*/ 194 h 19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36" h="195">
                  <a:moveTo>
                    <a:pt x="56" y="194"/>
                  </a:moveTo>
                  <a:lnTo>
                    <a:pt x="65" y="179"/>
                  </a:lnTo>
                  <a:lnTo>
                    <a:pt x="76" y="155"/>
                  </a:lnTo>
                  <a:lnTo>
                    <a:pt x="91" y="136"/>
                  </a:lnTo>
                  <a:lnTo>
                    <a:pt x="102" y="114"/>
                  </a:lnTo>
                  <a:lnTo>
                    <a:pt x="113" y="87"/>
                  </a:lnTo>
                  <a:lnTo>
                    <a:pt x="118" y="62"/>
                  </a:lnTo>
                  <a:lnTo>
                    <a:pt x="123" y="40"/>
                  </a:lnTo>
                  <a:lnTo>
                    <a:pt x="135" y="13"/>
                  </a:lnTo>
                  <a:lnTo>
                    <a:pt x="73" y="0"/>
                  </a:lnTo>
                  <a:lnTo>
                    <a:pt x="62" y="21"/>
                  </a:lnTo>
                  <a:lnTo>
                    <a:pt x="57" y="45"/>
                  </a:lnTo>
                  <a:lnTo>
                    <a:pt x="47" y="66"/>
                  </a:lnTo>
                  <a:lnTo>
                    <a:pt x="43" y="84"/>
                  </a:lnTo>
                  <a:lnTo>
                    <a:pt x="34" y="106"/>
                  </a:lnTo>
                  <a:lnTo>
                    <a:pt x="24" y="121"/>
                  </a:lnTo>
                  <a:lnTo>
                    <a:pt x="15" y="136"/>
                  </a:lnTo>
                  <a:lnTo>
                    <a:pt x="0" y="153"/>
                  </a:lnTo>
                  <a:lnTo>
                    <a:pt x="56" y="194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64" name="Freeform 121">
              <a:extLst>
                <a:ext uri="{FF2B5EF4-FFF2-40B4-BE49-F238E27FC236}">
                  <a16:creationId xmlns:a16="http://schemas.microsoft.com/office/drawing/2014/main" id="{73A553A1-8262-16D0-DB33-4DFC1B5E4F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9" y="1333"/>
              <a:ext cx="54" cy="46"/>
            </a:xfrm>
            <a:custGeom>
              <a:avLst/>
              <a:gdLst>
                <a:gd name="T0" fmla="*/ 5 w 54"/>
                <a:gd name="T1" fmla="*/ 0 h 46"/>
                <a:gd name="T2" fmla="*/ 3 w 54"/>
                <a:gd name="T3" fmla="*/ 11 h 46"/>
                <a:gd name="T4" fmla="*/ 0 w 54"/>
                <a:gd name="T5" fmla="*/ 21 h 46"/>
                <a:gd name="T6" fmla="*/ 3 w 54"/>
                <a:gd name="T7" fmla="*/ 32 h 46"/>
                <a:gd name="T8" fmla="*/ 14 w 54"/>
                <a:gd name="T9" fmla="*/ 39 h 46"/>
                <a:gd name="T10" fmla="*/ 24 w 54"/>
                <a:gd name="T11" fmla="*/ 41 h 46"/>
                <a:gd name="T12" fmla="*/ 35 w 54"/>
                <a:gd name="T13" fmla="*/ 44 h 46"/>
                <a:gd name="T14" fmla="*/ 40 w 54"/>
                <a:gd name="T15" fmla="*/ 45 h 46"/>
                <a:gd name="T16" fmla="*/ 53 w 54"/>
                <a:gd name="T17" fmla="*/ 37 h 46"/>
                <a:gd name="T18" fmla="*/ 5 w 54"/>
                <a:gd name="T19" fmla="*/ 0 h 4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4" h="46">
                  <a:moveTo>
                    <a:pt x="5" y="0"/>
                  </a:moveTo>
                  <a:lnTo>
                    <a:pt x="3" y="11"/>
                  </a:lnTo>
                  <a:lnTo>
                    <a:pt x="0" y="21"/>
                  </a:lnTo>
                  <a:lnTo>
                    <a:pt x="3" y="32"/>
                  </a:lnTo>
                  <a:lnTo>
                    <a:pt x="14" y="39"/>
                  </a:lnTo>
                  <a:lnTo>
                    <a:pt x="24" y="41"/>
                  </a:lnTo>
                  <a:lnTo>
                    <a:pt x="35" y="44"/>
                  </a:lnTo>
                  <a:lnTo>
                    <a:pt x="40" y="45"/>
                  </a:lnTo>
                  <a:lnTo>
                    <a:pt x="53" y="37"/>
                  </a:lnTo>
                  <a:lnTo>
                    <a:pt x="5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65" name="Freeform 122">
              <a:extLst>
                <a:ext uri="{FF2B5EF4-FFF2-40B4-BE49-F238E27FC236}">
                  <a16:creationId xmlns:a16="http://schemas.microsoft.com/office/drawing/2014/main" id="{40676678-1BB2-2074-2BA1-B42F33DFF62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9" y="1096"/>
              <a:ext cx="58" cy="49"/>
            </a:xfrm>
            <a:custGeom>
              <a:avLst/>
              <a:gdLst>
                <a:gd name="T0" fmla="*/ 57 w 58"/>
                <a:gd name="T1" fmla="*/ 21 h 49"/>
                <a:gd name="T2" fmla="*/ 49 w 58"/>
                <a:gd name="T3" fmla="*/ 7 h 49"/>
                <a:gd name="T4" fmla="*/ 40 w 58"/>
                <a:gd name="T5" fmla="*/ 0 h 49"/>
                <a:gd name="T6" fmla="*/ 29 w 58"/>
                <a:gd name="T7" fmla="*/ 3 h 49"/>
                <a:gd name="T8" fmla="*/ 16 w 58"/>
                <a:gd name="T9" fmla="*/ 7 h 49"/>
                <a:gd name="T10" fmla="*/ 9 w 58"/>
                <a:gd name="T11" fmla="*/ 11 h 49"/>
                <a:gd name="T12" fmla="*/ 2 w 58"/>
                <a:gd name="T13" fmla="*/ 21 h 49"/>
                <a:gd name="T14" fmla="*/ 0 w 58"/>
                <a:gd name="T15" fmla="*/ 32 h 49"/>
                <a:gd name="T16" fmla="*/ 1 w 58"/>
                <a:gd name="T17" fmla="*/ 48 h 49"/>
                <a:gd name="T18" fmla="*/ 57 w 58"/>
                <a:gd name="T19" fmla="*/ 21 h 4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8" h="49">
                  <a:moveTo>
                    <a:pt x="57" y="21"/>
                  </a:moveTo>
                  <a:lnTo>
                    <a:pt x="49" y="7"/>
                  </a:lnTo>
                  <a:lnTo>
                    <a:pt x="40" y="0"/>
                  </a:lnTo>
                  <a:lnTo>
                    <a:pt x="29" y="3"/>
                  </a:lnTo>
                  <a:lnTo>
                    <a:pt x="16" y="7"/>
                  </a:lnTo>
                  <a:lnTo>
                    <a:pt x="9" y="11"/>
                  </a:lnTo>
                  <a:lnTo>
                    <a:pt x="2" y="21"/>
                  </a:lnTo>
                  <a:lnTo>
                    <a:pt x="0" y="32"/>
                  </a:lnTo>
                  <a:lnTo>
                    <a:pt x="1" y="48"/>
                  </a:lnTo>
                  <a:lnTo>
                    <a:pt x="57" y="21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66" name="Freeform 123">
              <a:extLst>
                <a:ext uri="{FF2B5EF4-FFF2-40B4-BE49-F238E27FC236}">
                  <a16:creationId xmlns:a16="http://schemas.microsoft.com/office/drawing/2014/main" id="{F061498D-9BC0-F080-2C6D-753E7379E7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7" y="1120"/>
              <a:ext cx="81" cy="256"/>
            </a:xfrm>
            <a:custGeom>
              <a:avLst/>
              <a:gdLst>
                <a:gd name="T0" fmla="*/ 62 w 81"/>
                <a:gd name="T1" fmla="*/ 249 h 256"/>
                <a:gd name="T2" fmla="*/ 61 w 81"/>
                <a:gd name="T3" fmla="*/ 255 h 256"/>
                <a:gd name="T4" fmla="*/ 69 w 81"/>
                <a:gd name="T5" fmla="*/ 219 h 256"/>
                <a:gd name="T6" fmla="*/ 76 w 81"/>
                <a:gd name="T7" fmla="*/ 185 h 256"/>
                <a:gd name="T8" fmla="*/ 77 w 81"/>
                <a:gd name="T9" fmla="*/ 148 h 256"/>
                <a:gd name="T10" fmla="*/ 79 w 81"/>
                <a:gd name="T11" fmla="*/ 118 h 256"/>
                <a:gd name="T12" fmla="*/ 80 w 81"/>
                <a:gd name="T13" fmla="*/ 82 h 256"/>
                <a:gd name="T14" fmla="*/ 75 w 81"/>
                <a:gd name="T15" fmla="*/ 57 h 256"/>
                <a:gd name="T16" fmla="*/ 69 w 81"/>
                <a:gd name="T17" fmla="*/ 24 h 256"/>
                <a:gd name="T18" fmla="*/ 62 w 81"/>
                <a:gd name="T19" fmla="*/ 0 h 256"/>
                <a:gd name="T20" fmla="*/ 3 w 81"/>
                <a:gd name="T21" fmla="*/ 29 h 256"/>
                <a:gd name="T22" fmla="*/ 7 w 81"/>
                <a:gd name="T23" fmla="*/ 43 h 256"/>
                <a:gd name="T24" fmla="*/ 13 w 81"/>
                <a:gd name="T25" fmla="*/ 68 h 256"/>
                <a:gd name="T26" fmla="*/ 14 w 81"/>
                <a:gd name="T27" fmla="*/ 93 h 256"/>
                <a:gd name="T28" fmla="*/ 14 w 81"/>
                <a:gd name="T29" fmla="*/ 116 h 256"/>
                <a:gd name="T30" fmla="*/ 15 w 81"/>
                <a:gd name="T31" fmla="*/ 140 h 256"/>
                <a:gd name="T32" fmla="*/ 13 w 81"/>
                <a:gd name="T33" fmla="*/ 178 h 256"/>
                <a:gd name="T34" fmla="*/ 7 w 81"/>
                <a:gd name="T35" fmla="*/ 206 h 256"/>
                <a:gd name="T36" fmla="*/ 0 w 81"/>
                <a:gd name="T37" fmla="*/ 236 h 256"/>
                <a:gd name="T38" fmla="*/ 62 w 81"/>
                <a:gd name="T39" fmla="*/ 249 h 25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81" h="256">
                  <a:moveTo>
                    <a:pt x="62" y="249"/>
                  </a:moveTo>
                  <a:lnTo>
                    <a:pt x="61" y="255"/>
                  </a:lnTo>
                  <a:lnTo>
                    <a:pt x="69" y="219"/>
                  </a:lnTo>
                  <a:lnTo>
                    <a:pt x="76" y="185"/>
                  </a:lnTo>
                  <a:lnTo>
                    <a:pt x="77" y="148"/>
                  </a:lnTo>
                  <a:lnTo>
                    <a:pt x="79" y="118"/>
                  </a:lnTo>
                  <a:lnTo>
                    <a:pt x="80" y="82"/>
                  </a:lnTo>
                  <a:lnTo>
                    <a:pt x="75" y="57"/>
                  </a:lnTo>
                  <a:lnTo>
                    <a:pt x="69" y="24"/>
                  </a:lnTo>
                  <a:lnTo>
                    <a:pt x="62" y="0"/>
                  </a:lnTo>
                  <a:lnTo>
                    <a:pt x="3" y="29"/>
                  </a:lnTo>
                  <a:lnTo>
                    <a:pt x="7" y="43"/>
                  </a:lnTo>
                  <a:lnTo>
                    <a:pt x="13" y="68"/>
                  </a:lnTo>
                  <a:lnTo>
                    <a:pt x="14" y="93"/>
                  </a:lnTo>
                  <a:lnTo>
                    <a:pt x="14" y="116"/>
                  </a:lnTo>
                  <a:lnTo>
                    <a:pt x="15" y="140"/>
                  </a:lnTo>
                  <a:lnTo>
                    <a:pt x="13" y="178"/>
                  </a:lnTo>
                  <a:lnTo>
                    <a:pt x="7" y="206"/>
                  </a:lnTo>
                  <a:lnTo>
                    <a:pt x="0" y="236"/>
                  </a:lnTo>
                  <a:lnTo>
                    <a:pt x="62" y="249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67" name="Freeform 124">
              <a:extLst>
                <a:ext uri="{FF2B5EF4-FFF2-40B4-BE49-F238E27FC236}">
                  <a16:creationId xmlns:a16="http://schemas.microsoft.com/office/drawing/2014/main" id="{9772E962-663D-0146-1125-1F0B31CB7ED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9" y="1362"/>
              <a:ext cx="130" cy="194"/>
            </a:xfrm>
            <a:custGeom>
              <a:avLst/>
              <a:gdLst>
                <a:gd name="T0" fmla="*/ 50 w 130"/>
                <a:gd name="T1" fmla="*/ 193 h 194"/>
                <a:gd name="T2" fmla="*/ 59 w 130"/>
                <a:gd name="T3" fmla="*/ 179 h 194"/>
                <a:gd name="T4" fmla="*/ 76 w 130"/>
                <a:gd name="T5" fmla="*/ 156 h 194"/>
                <a:gd name="T6" fmla="*/ 85 w 130"/>
                <a:gd name="T7" fmla="*/ 135 h 194"/>
                <a:gd name="T8" fmla="*/ 96 w 130"/>
                <a:gd name="T9" fmla="*/ 113 h 194"/>
                <a:gd name="T10" fmla="*/ 107 w 130"/>
                <a:gd name="T11" fmla="*/ 86 h 194"/>
                <a:gd name="T12" fmla="*/ 112 w 130"/>
                <a:gd name="T13" fmla="*/ 61 h 194"/>
                <a:gd name="T14" fmla="*/ 123 w 130"/>
                <a:gd name="T15" fmla="*/ 41 h 194"/>
                <a:gd name="T16" fmla="*/ 129 w 130"/>
                <a:gd name="T17" fmla="*/ 13 h 194"/>
                <a:gd name="T18" fmla="*/ 67 w 130"/>
                <a:gd name="T19" fmla="*/ 0 h 194"/>
                <a:gd name="T20" fmla="*/ 62 w 130"/>
                <a:gd name="T21" fmla="*/ 22 h 194"/>
                <a:gd name="T22" fmla="*/ 52 w 130"/>
                <a:gd name="T23" fmla="*/ 44 h 194"/>
                <a:gd name="T24" fmla="*/ 48 w 130"/>
                <a:gd name="T25" fmla="*/ 66 h 194"/>
                <a:gd name="T26" fmla="*/ 39 w 130"/>
                <a:gd name="T27" fmla="*/ 83 h 194"/>
                <a:gd name="T28" fmla="*/ 28 w 130"/>
                <a:gd name="T29" fmla="*/ 105 h 194"/>
                <a:gd name="T30" fmla="*/ 24 w 130"/>
                <a:gd name="T31" fmla="*/ 122 h 194"/>
                <a:gd name="T32" fmla="*/ 10 w 130"/>
                <a:gd name="T33" fmla="*/ 136 h 194"/>
                <a:gd name="T34" fmla="*/ 0 w 130"/>
                <a:gd name="T35" fmla="*/ 154 h 194"/>
                <a:gd name="T36" fmla="*/ 50 w 130"/>
                <a:gd name="T37" fmla="*/ 193 h 19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30" h="194">
                  <a:moveTo>
                    <a:pt x="50" y="193"/>
                  </a:moveTo>
                  <a:lnTo>
                    <a:pt x="59" y="179"/>
                  </a:lnTo>
                  <a:lnTo>
                    <a:pt x="76" y="156"/>
                  </a:lnTo>
                  <a:lnTo>
                    <a:pt x="85" y="135"/>
                  </a:lnTo>
                  <a:lnTo>
                    <a:pt x="96" y="113"/>
                  </a:lnTo>
                  <a:lnTo>
                    <a:pt x="107" y="86"/>
                  </a:lnTo>
                  <a:lnTo>
                    <a:pt x="112" y="61"/>
                  </a:lnTo>
                  <a:lnTo>
                    <a:pt x="123" y="41"/>
                  </a:lnTo>
                  <a:lnTo>
                    <a:pt x="129" y="13"/>
                  </a:lnTo>
                  <a:lnTo>
                    <a:pt x="67" y="0"/>
                  </a:lnTo>
                  <a:lnTo>
                    <a:pt x="62" y="22"/>
                  </a:lnTo>
                  <a:lnTo>
                    <a:pt x="52" y="44"/>
                  </a:lnTo>
                  <a:lnTo>
                    <a:pt x="48" y="66"/>
                  </a:lnTo>
                  <a:lnTo>
                    <a:pt x="39" y="83"/>
                  </a:lnTo>
                  <a:lnTo>
                    <a:pt x="28" y="105"/>
                  </a:lnTo>
                  <a:lnTo>
                    <a:pt x="24" y="122"/>
                  </a:lnTo>
                  <a:lnTo>
                    <a:pt x="10" y="136"/>
                  </a:lnTo>
                  <a:lnTo>
                    <a:pt x="0" y="154"/>
                  </a:lnTo>
                  <a:lnTo>
                    <a:pt x="50" y="193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68" name="Freeform 125">
              <a:extLst>
                <a:ext uri="{FF2B5EF4-FFF2-40B4-BE49-F238E27FC236}">
                  <a16:creationId xmlns:a16="http://schemas.microsoft.com/office/drawing/2014/main" id="{87133154-C149-50C4-34B8-342015172FE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6" y="1350"/>
              <a:ext cx="54" cy="46"/>
            </a:xfrm>
            <a:custGeom>
              <a:avLst/>
              <a:gdLst>
                <a:gd name="T0" fmla="*/ 10 w 54"/>
                <a:gd name="T1" fmla="*/ 0 h 46"/>
                <a:gd name="T2" fmla="*/ 3 w 54"/>
                <a:gd name="T3" fmla="*/ 10 h 46"/>
                <a:gd name="T4" fmla="*/ 0 w 54"/>
                <a:gd name="T5" fmla="*/ 20 h 46"/>
                <a:gd name="T6" fmla="*/ 9 w 54"/>
                <a:gd name="T7" fmla="*/ 32 h 46"/>
                <a:gd name="T8" fmla="*/ 14 w 54"/>
                <a:gd name="T9" fmla="*/ 39 h 46"/>
                <a:gd name="T10" fmla="*/ 25 w 54"/>
                <a:gd name="T11" fmla="*/ 41 h 46"/>
                <a:gd name="T12" fmla="*/ 36 w 54"/>
                <a:gd name="T13" fmla="*/ 43 h 46"/>
                <a:gd name="T14" fmla="*/ 46 w 54"/>
                <a:gd name="T15" fmla="*/ 45 h 46"/>
                <a:gd name="T16" fmla="*/ 53 w 54"/>
                <a:gd name="T17" fmla="*/ 36 h 46"/>
                <a:gd name="T18" fmla="*/ 10 w 54"/>
                <a:gd name="T19" fmla="*/ 0 h 4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4" h="46">
                  <a:moveTo>
                    <a:pt x="10" y="0"/>
                  </a:moveTo>
                  <a:lnTo>
                    <a:pt x="3" y="10"/>
                  </a:lnTo>
                  <a:lnTo>
                    <a:pt x="0" y="20"/>
                  </a:lnTo>
                  <a:lnTo>
                    <a:pt x="9" y="32"/>
                  </a:lnTo>
                  <a:lnTo>
                    <a:pt x="14" y="39"/>
                  </a:lnTo>
                  <a:lnTo>
                    <a:pt x="25" y="41"/>
                  </a:lnTo>
                  <a:lnTo>
                    <a:pt x="36" y="43"/>
                  </a:lnTo>
                  <a:lnTo>
                    <a:pt x="46" y="45"/>
                  </a:lnTo>
                  <a:lnTo>
                    <a:pt x="53" y="36"/>
                  </a:lnTo>
                  <a:lnTo>
                    <a:pt x="10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69" name="Freeform 126">
              <a:extLst>
                <a:ext uri="{FF2B5EF4-FFF2-40B4-BE49-F238E27FC236}">
                  <a16:creationId xmlns:a16="http://schemas.microsoft.com/office/drawing/2014/main" id="{C32D3B7B-801D-61A8-88CE-21E96FC23A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7" y="1113"/>
              <a:ext cx="58" cy="49"/>
            </a:xfrm>
            <a:custGeom>
              <a:avLst/>
              <a:gdLst>
                <a:gd name="T0" fmla="*/ 57 w 58"/>
                <a:gd name="T1" fmla="*/ 21 h 49"/>
                <a:gd name="T2" fmla="*/ 55 w 58"/>
                <a:gd name="T3" fmla="*/ 8 h 49"/>
                <a:gd name="T4" fmla="*/ 45 w 58"/>
                <a:gd name="T5" fmla="*/ 0 h 49"/>
                <a:gd name="T6" fmla="*/ 28 w 58"/>
                <a:gd name="T7" fmla="*/ 2 h 49"/>
                <a:gd name="T8" fmla="*/ 20 w 58"/>
                <a:gd name="T9" fmla="*/ 8 h 49"/>
                <a:gd name="T10" fmla="*/ 9 w 58"/>
                <a:gd name="T11" fmla="*/ 11 h 49"/>
                <a:gd name="T12" fmla="*/ 2 w 58"/>
                <a:gd name="T13" fmla="*/ 20 h 49"/>
                <a:gd name="T14" fmla="*/ 0 w 58"/>
                <a:gd name="T15" fmla="*/ 31 h 49"/>
                <a:gd name="T16" fmla="*/ 1 w 58"/>
                <a:gd name="T17" fmla="*/ 48 h 49"/>
                <a:gd name="T18" fmla="*/ 57 w 58"/>
                <a:gd name="T19" fmla="*/ 21 h 4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8" h="49">
                  <a:moveTo>
                    <a:pt x="57" y="21"/>
                  </a:moveTo>
                  <a:lnTo>
                    <a:pt x="55" y="8"/>
                  </a:lnTo>
                  <a:lnTo>
                    <a:pt x="45" y="0"/>
                  </a:lnTo>
                  <a:lnTo>
                    <a:pt x="28" y="2"/>
                  </a:lnTo>
                  <a:lnTo>
                    <a:pt x="20" y="8"/>
                  </a:lnTo>
                  <a:lnTo>
                    <a:pt x="9" y="11"/>
                  </a:lnTo>
                  <a:lnTo>
                    <a:pt x="2" y="20"/>
                  </a:lnTo>
                  <a:lnTo>
                    <a:pt x="0" y="31"/>
                  </a:lnTo>
                  <a:lnTo>
                    <a:pt x="1" y="48"/>
                  </a:lnTo>
                  <a:lnTo>
                    <a:pt x="57" y="21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70" name="Freeform 127">
              <a:extLst>
                <a:ext uri="{FF2B5EF4-FFF2-40B4-BE49-F238E27FC236}">
                  <a16:creationId xmlns:a16="http://schemas.microsoft.com/office/drawing/2014/main" id="{E8AF8762-3D08-0BB8-E817-95BF3FEA59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5" y="1136"/>
              <a:ext cx="84" cy="256"/>
            </a:xfrm>
            <a:custGeom>
              <a:avLst/>
              <a:gdLst>
                <a:gd name="T0" fmla="*/ 61 w 84"/>
                <a:gd name="T1" fmla="*/ 249 h 256"/>
                <a:gd name="T2" fmla="*/ 60 w 84"/>
                <a:gd name="T3" fmla="*/ 255 h 256"/>
                <a:gd name="T4" fmla="*/ 68 w 84"/>
                <a:gd name="T5" fmla="*/ 219 h 256"/>
                <a:gd name="T6" fmla="*/ 75 w 84"/>
                <a:gd name="T7" fmla="*/ 185 h 256"/>
                <a:gd name="T8" fmla="*/ 82 w 84"/>
                <a:gd name="T9" fmla="*/ 150 h 256"/>
                <a:gd name="T10" fmla="*/ 83 w 84"/>
                <a:gd name="T11" fmla="*/ 120 h 256"/>
                <a:gd name="T12" fmla="*/ 80 w 84"/>
                <a:gd name="T13" fmla="*/ 83 h 256"/>
                <a:gd name="T14" fmla="*/ 74 w 84"/>
                <a:gd name="T15" fmla="*/ 57 h 256"/>
                <a:gd name="T16" fmla="*/ 74 w 84"/>
                <a:gd name="T17" fmla="*/ 26 h 256"/>
                <a:gd name="T18" fmla="*/ 61 w 84"/>
                <a:gd name="T19" fmla="*/ 0 h 256"/>
                <a:gd name="T20" fmla="*/ 3 w 84"/>
                <a:gd name="T21" fmla="*/ 30 h 256"/>
                <a:gd name="T22" fmla="*/ 11 w 84"/>
                <a:gd name="T23" fmla="*/ 44 h 256"/>
                <a:gd name="T24" fmla="*/ 12 w 84"/>
                <a:gd name="T25" fmla="*/ 68 h 256"/>
                <a:gd name="T26" fmla="*/ 18 w 84"/>
                <a:gd name="T27" fmla="*/ 95 h 256"/>
                <a:gd name="T28" fmla="*/ 19 w 84"/>
                <a:gd name="T29" fmla="*/ 118 h 256"/>
                <a:gd name="T30" fmla="*/ 20 w 84"/>
                <a:gd name="T31" fmla="*/ 142 h 256"/>
                <a:gd name="T32" fmla="*/ 13 w 84"/>
                <a:gd name="T33" fmla="*/ 178 h 256"/>
                <a:gd name="T34" fmla="*/ 7 w 84"/>
                <a:gd name="T35" fmla="*/ 206 h 256"/>
                <a:gd name="T36" fmla="*/ 0 w 84"/>
                <a:gd name="T37" fmla="*/ 236 h 256"/>
                <a:gd name="T38" fmla="*/ 61 w 84"/>
                <a:gd name="T39" fmla="*/ 249 h 25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84" h="256">
                  <a:moveTo>
                    <a:pt x="61" y="249"/>
                  </a:moveTo>
                  <a:lnTo>
                    <a:pt x="60" y="255"/>
                  </a:lnTo>
                  <a:lnTo>
                    <a:pt x="68" y="219"/>
                  </a:lnTo>
                  <a:lnTo>
                    <a:pt x="75" y="185"/>
                  </a:lnTo>
                  <a:lnTo>
                    <a:pt x="82" y="150"/>
                  </a:lnTo>
                  <a:lnTo>
                    <a:pt x="83" y="120"/>
                  </a:lnTo>
                  <a:lnTo>
                    <a:pt x="80" y="83"/>
                  </a:lnTo>
                  <a:lnTo>
                    <a:pt x="74" y="57"/>
                  </a:lnTo>
                  <a:lnTo>
                    <a:pt x="74" y="26"/>
                  </a:lnTo>
                  <a:lnTo>
                    <a:pt x="61" y="0"/>
                  </a:lnTo>
                  <a:lnTo>
                    <a:pt x="3" y="30"/>
                  </a:lnTo>
                  <a:lnTo>
                    <a:pt x="11" y="44"/>
                  </a:lnTo>
                  <a:lnTo>
                    <a:pt x="12" y="68"/>
                  </a:lnTo>
                  <a:lnTo>
                    <a:pt x="18" y="95"/>
                  </a:lnTo>
                  <a:lnTo>
                    <a:pt x="19" y="118"/>
                  </a:lnTo>
                  <a:lnTo>
                    <a:pt x="20" y="142"/>
                  </a:lnTo>
                  <a:lnTo>
                    <a:pt x="13" y="178"/>
                  </a:lnTo>
                  <a:lnTo>
                    <a:pt x="7" y="206"/>
                  </a:lnTo>
                  <a:lnTo>
                    <a:pt x="0" y="236"/>
                  </a:lnTo>
                  <a:lnTo>
                    <a:pt x="61" y="249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71" name="Freeform 128">
              <a:extLst>
                <a:ext uri="{FF2B5EF4-FFF2-40B4-BE49-F238E27FC236}">
                  <a16:creationId xmlns:a16="http://schemas.microsoft.com/office/drawing/2014/main" id="{A95095A2-664C-6D01-B87F-8BFA9D2C705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6" y="1378"/>
              <a:ext cx="130" cy="195"/>
            </a:xfrm>
            <a:custGeom>
              <a:avLst/>
              <a:gdLst>
                <a:gd name="T0" fmla="*/ 50 w 130"/>
                <a:gd name="T1" fmla="*/ 194 h 195"/>
                <a:gd name="T2" fmla="*/ 65 w 130"/>
                <a:gd name="T3" fmla="*/ 180 h 195"/>
                <a:gd name="T4" fmla="*/ 76 w 130"/>
                <a:gd name="T5" fmla="*/ 156 h 195"/>
                <a:gd name="T6" fmla="*/ 92 w 130"/>
                <a:gd name="T7" fmla="*/ 137 h 195"/>
                <a:gd name="T8" fmla="*/ 101 w 130"/>
                <a:gd name="T9" fmla="*/ 115 h 195"/>
                <a:gd name="T10" fmla="*/ 107 w 130"/>
                <a:gd name="T11" fmla="*/ 87 h 195"/>
                <a:gd name="T12" fmla="*/ 118 w 130"/>
                <a:gd name="T13" fmla="*/ 63 h 195"/>
                <a:gd name="T14" fmla="*/ 123 w 130"/>
                <a:gd name="T15" fmla="*/ 41 h 195"/>
                <a:gd name="T16" fmla="*/ 129 w 130"/>
                <a:gd name="T17" fmla="*/ 13 h 195"/>
                <a:gd name="T18" fmla="*/ 68 w 130"/>
                <a:gd name="T19" fmla="*/ 0 h 195"/>
                <a:gd name="T20" fmla="*/ 63 w 130"/>
                <a:gd name="T21" fmla="*/ 22 h 195"/>
                <a:gd name="T22" fmla="*/ 58 w 130"/>
                <a:gd name="T23" fmla="*/ 46 h 195"/>
                <a:gd name="T24" fmla="*/ 48 w 130"/>
                <a:gd name="T25" fmla="*/ 67 h 195"/>
                <a:gd name="T26" fmla="*/ 39 w 130"/>
                <a:gd name="T27" fmla="*/ 84 h 195"/>
                <a:gd name="T28" fmla="*/ 34 w 130"/>
                <a:gd name="T29" fmla="*/ 107 h 195"/>
                <a:gd name="T30" fmla="*/ 24 w 130"/>
                <a:gd name="T31" fmla="*/ 122 h 195"/>
                <a:gd name="T32" fmla="*/ 15 w 130"/>
                <a:gd name="T33" fmla="*/ 137 h 195"/>
                <a:gd name="T34" fmla="*/ 0 w 130"/>
                <a:gd name="T35" fmla="*/ 154 h 195"/>
                <a:gd name="T36" fmla="*/ 50 w 130"/>
                <a:gd name="T37" fmla="*/ 194 h 19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30" h="195">
                  <a:moveTo>
                    <a:pt x="50" y="194"/>
                  </a:moveTo>
                  <a:lnTo>
                    <a:pt x="65" y="180"/>
                  </a:lnTo>
                  <a:lnTo>
                    <a:pt x="76" y="156"/>
                  </a:lnTo>
                  <a:lnTo>
                    <a:pt x="92" y="137"/>
                  </a:lnTo>
                  <a:lnTo>
                    <a:pt x="101" y="115"/>
                  </a:lnTo>
                  <a:lnTo>
                    <a:pt x="107" y="87"/>
                  </a:lnTo>
                  <a:lnTo>
                    <a:pt x="118" y="63"/>
                  </a:lnTo>
                  <a:lnTo>
                    <a:pt x="123" y="41"/>
                  </a:lnTo>
                  <a:lnTo>
                    <a:pt x="129" y="13"/>
                  </a:lnTo>
                  <a:lnTo>
                    <a:pt x="68" y="0"/>
                  </a:lnTo>
                  <a:lnTo>
                    <a:pt x="63" y="22"/>
                  </a:lnTo>
                  <a:lnTo>
                    <a:pt x="58" y="46"/>
                  </a:lnTo>
                  <a:lnTo>
                    <a:pt x="48" y="67"/>
                  </a:lnTo>
                  <a:lnTo>
                    <a:pt x="39" y="84"/>
                  </a:lnTo>
                  <a:lnTo>
                    <a:pt x="34" y="107"/>
                  </a:lnTo>
                  <a:lnTo>
                    <a:pt x="24" y="122"/>
                  </a:lnTo>
                  <a:lnTo>
                    <a:pt x="15" y="137"/>
                  </a:lnTo>
                  <a:lnTo>
                    <a:pt x="0" y="154"/>
                  </a:lnTo>
                  <a:lnTo>
                    <a:pt x="50" y="194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72" name="Freeform 129">
              <a:extLst>
                <a:ext uri="{FF2B5EF4-FFF2-40B4-BE49-F238E27FC236}">
                  <a16:creationId xmlns:a16="http://schemas.microsoft.com/office/drawing/2014/main" id="{2BCC4CA8-998F-7B11-827F-0F17C1FADD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7" y="1366"/>
              <a:ext cx="56" cy="47"/>
            </a:xfrm>
            <a:custGeom>
              <a:avLst/>
              <a:gdLst>
                <a:gd name="T0" fmla="*/ 7 w 56"/>
                <a:gd name="T1" fmla="*/ 0 h 47"/>
                <a:gd name="T2" fmla="*/ 0 w 56"/>
                <a:gd name="T3" fmla="*/ 10 h 47"/>
                <a:gd name="T4" fmla="*/ 2 w 56"/>
                <a:gd name="T5" fmla="*/ 21 h 47"/>
                <a:gd name="T6" fmla="*/ 5 w 56"/>
                <a:gd name="T7" fmla="*/ 33 h 47"/>
                <a:gd name="T8" fmla="*/ 16 w 56"/>
                <a:gd name="T9" fmla="*/ 40 h 47"/>
                <a:gd name="T10" fmla="*/ 27 w 56"/>
                <a:gd name="T11" fmla="*/ 43 h 47"/>
                <a:gd name="T12" fmla="*/ 38 w 56"/>
                <a:gd name="T13" fmla="*/ 45 h 47"/>
                <a:gd name="T14" fmla="*/ 43 w 56"/>
                <a:gd name="T15" fmla="*/ 46 h 47"/>
                <a:gd name="T16" fmla="*/ 55 w 56"/>
                <a:gd name="T17" fmla="*/ 38 h 47"/>
                <a:gd name="T18" fmla="*/ 7 w 56"/>
                <a:gd name="T19" fmla="*/ 0 h 4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6" h="47">
                  <a:moveTo>
                    <a:pt x="7" y="0"/>
                  </a:moveTo>
                  <a:lnTo>
                    <a:pt x="0" y="10"/>
                  </a:lnTo>
                  <a:lnTo>
                    <a:pt x="2" y="21"/>
                  </a:lnTo>
                  <a:lnTo>
                    <a:pt x="5" y="33"/>
                  </a:lnTo>
                  <a:lnTo>
                    <a:pt x="16" y="40"/>
                  </a:lnTo>
                  <a:lnTo>
                    <a:pt x="27" y="43"/>
                  </a:lnTo>
                  <a:lnTo>
                    <a:pt x="38" y="45"/>
                  </a:lnTo>
                  <a:lnTo>
                    <a:pt x="43" y="46"/>
                  </a:lnTo>
                  <a:lnTo>
                    <a:pt x="55" y="38"/>
                  </a:lnTo>
                  <a:lnTo>
                    <a:pt x="7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73" name="Freeform 130">
              <a:extLst>
                <a:ext uri="{FF2B5EF4-FFF2-40B4-BE49-F238E27FC236}">
                  <a16:creationId xmlns:a16="http://schemas.microsoft.com/office/drawing/2014/main" id="{F4BF88B8-AE3F-B2E7-43FA-0FE9F2DF85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8" y="1134"/>
              <a:ext cx="59" cy="38"/>
            </a:xfrm>
            <a:custGeom>
              <a:avLst/>
              <a:gdLst>
                <a:gd name="T0" fmla="*/ 58 w 59"/>
                <a:gd name="T1" fmla="*/ 23 h 38"/>
                <a:gd name="T2" fmla="*/ 49 w 59"/>
                <a:gd name="T3" fmla="*/ 10 h 38"/>
                <a:gd name="T4" fmla="*/ 40 w 59"/>
                <a:gd name="T5" fmla="*/ 2 h 38"/>
                <a:gd name="T6" fmla="*/ 30 w 59"/>
                <a:gd name="T7" fmla="*/ 0 h 38"/>
                <a:gd name="T8" fmla="*/ 18 w 59"/>
                <a:gd name="T9" fmla="*/ 3 h 38"/>
                <a:gd name="T10" fmla="*/ 11 w 59"/>
                <a:gd name="T11" fmla="*/ 7 h 38"/>
                <a:gd name="T12" fmla="*/ 4 w 59"/>
                <a:gd name="T13" fmla="*/ 17 h 38"/>
                <a:gd name="T14" fmla="*/ 2 w 59"/>
                <a:gd name="T15" fmla="*/ 27 h 38"/>
                <a:gd name="T16" fmla="*/ 0 w 59"/>
                <a:gd name="T17" fmla="*/ 37 h 38"/>
                <a:gd name="T18" fmla="*/ 58 w 59"/>
                <a:gd name="T19" fmla="*/ 23 h 3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9" h="38">
                  <a:moveTo>
                    <a:pt x="58" y="23"/>
                  </a:moveTo>
                  <a:lnTo>
                    <a:pt x="49" y="10"/>
                  </a:lnTo>
                  <a:lnTo>
                    <a:pt x="40" y="2"/>
                  </a:lnTo>
                  <a:lnTo>
                    <a:pt x="30" y="0"/>
                  </a:lnTo>
                  <a:lnTo>
                    <a:pt x="18" y="3"/>
                  </a:lnTo>
                  <a:lnTo>
                    <a:pt x="11" y="7"/>
                  </a:lnTo>
                  <a:lnTo>
                    <a:pt x="4" y="17"/>
                  </a:lnTo>
                  <a:lnTo>
                    <a:pt x="2" y="27"/>
                  </a:lnTo>
                  <a:lnTo>
                    <a:pt x="0" y="37"/>
                  </a:lnTo>
                  <a:lnTo>
                    <a:pt x="58" y="23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74" name="Freeform 131">
              <a:extLst>
                <a:ext uri="{FF2B5EF4-FFF2-40B4-BE49-F238E27FC236}">
                  <a16:creationId xmlns:a16="http://schemas.microsoft.com/office/drawing/2014/main" id="{10D3C0C0-3144-193E-2A2C-BD86329C27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7" y="1160"/>
              <a:ext cx="81" cy="250"/>
            </a:xfrm>
            <a:custGeom>
              <a:avLst/>
              <a:gdLst>
                <a:gd name="T0" fmla="*/ 61 w 81"/>
                <a:gd name="T1" fmla="*/ 249 h 250"/>
                <a:gd name="T2" fmla="*/ 62 w 81"/>
                <a:gd name="T3" fmla="*/ 243 h 250"/>
                <a:gd name="T4" fmla="*/ 69 w 81"/>
                <a:gd name="T5" fmla="*/ 213 h 250"/>
                <a:gd name="T6" fmla="*/ 71 w 81"/>
                <a:gd name="T7" fmla="*/ 178 h 250"/>
                <a:gd name="T8" fmla="*/ 78 w 81"/>
                <a:gd name="T9" fmla="*/ 143 h 250"/>
                <a:gd name="T10" fmla="*/ 80 w 81"/>
                <a:gd name="T11" fmla="*/ 113 h 250"/>
                <a:gd name="T12" fmla="*/ 74 w 81"/>
                <a:gd name="T13" fmla="*/ 81 h 250"/>
                <a:gd name="T14" fmla="*/ 75 w 81"/>
                <a:gd name="T15" fmla="*/ 51 h 250"/>
                <a:gd name="T16" fmla="*/ 69 w 81"/>
                <a:gd name="T17" fmla="*/ 19 h 250"/>
                <a:gd name="T18" fmla="*/ 62 w 81"/>
                <a:gd name="T19" fmla="*/ 0 h 250"/>
                <a:gd name="T20" fmla="*/ 0 w 81"/>
                <a:gd name="T21" fmla="*/ 16 h 250"/>
                <a:gd name="T22" fmla="*/ 7 w 81"/>
                <a:gd name="T23" fmla="*/ 36 h 250"/>
                <a:gd name="T24" fmla="*/ 13 w 81"/>
                <a:gd name="T25" fmla="*/ 62 h 250"/>
                <a:gd name="T26" fmla="*/ 13 w 81"/>
                <a:gd name="T27" fmla="*/ 87 h 250"/>
                <a:gd name="T28" fmla="*/ 14 w 81"/>
                <a:gd name="T29" fmla="*/ 110 h 250"/>
                <a:gd name="T30" fmla="*/ 15 w 81"/>
                <a:gd name="T31" fmla="*/ 135 h 250"/>
                <a:gd name="T32" fmla="*/ 8 w 81"/>
                <a:gd name="T33" fmla="*/ 170 h 250"/>
                <a:gd name="T34" fmla="*/ 7 w 81"/>
                <a:gd name="T35" fmla="*/ 199 h 250"/>
                <a:gd name="T36" fmla="*/ 0 w 81"/>
                <a:gd name="T37" fmla="*/ 229 h 250"/>
                <a:gd name="T38" fmla="*/ 61 w 81"/>
                <a:gd name="T39" fmla="*/ 249 h 25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81" h="250">
                  <a:moveTo>
                    <a:pt x="61" y="249"/>
                  </a:moveTo>
                  <a:lnTo>
                    <a:pt x="62" y="243"/>
                  </a:lnTo>
                  <a:lnTo>
                    <a:pt x="69" y="213"/>
                  </a:lnTo>
                  <a:lnTo>
                    <a:pt x="71" y="178"/>
                  </a:lnTo>
                  <a:lnTo>
                    <a:pt x="78" y="143"/>
                  </a:lnTo>
                  <a:lnTo>
                    <a:pt x="80" y="113"/>
                  </a:lnTo>
                  <a:lnTo>
                    <a:pt x="74" y="81"/>
                  </a:lnTo>
                  <a:lnTo>
                    <a:pt x="75" y="51"/>
                  </a:lnTo>
                  <a:lnTo>
                    <a:pt x="69" y="19"/>
                  </a:lnTo>
                  <a:lnTo>
                    <a:pt x="62" y="0"/>
                  </a:lnTo>
                  <a:lnTo>
                    <a:pt x="0" y="16"/>
                  </a:lnTo>
                  <a:lnTo>
                    <a:pt x="7" y="36"/>
                  </a:lnTo>
                  <a:lnTo>
                    <a:pt x="13" y="62"/>
                  </a:lnTo>
                  <a:lnTo>
                    <a:pt x="13" y="87"/>
                  </a:lnTo>
                  <a:lnTo>
                    <a:pt x="14" y="110"/>
                  </a:lnTo>
                  <a:lnTo>
                    <a:pt x="15" y="135"/>
                  </a:lnTo>
                  <a:lnTo>
                    <a:pt x="8" y="170"/>
                  </a:lnTo>
                  <a:lnTo>
                    <a:pt x="7" y="199"/>
                  </a:lnTo>
                  <a:lnTo>
                    <a:pt x="0" y="229"/>
                  </a:lnTo>
                  <a:lnTo>
                    <a:pt x="61" y="249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75" name="Freeform 132">
              <a:extLst>
                <a:ext uri="{FF2B5EF4-FFF2-40B4-BE49-F238E27FC236}">
                  <a16:creationId xmlns:a16="http://schemas.microsoft.com/office/drawing/2014/main" id="{06D7BE24-29DE-798B-F9FF-209AD2412B9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0" y="1396"/>
              <a:ext cx="128" cy="194"/>
            </a:xfrm>
            <a:custGeom>
              <a:avLst/>
              <a:gdLst>
                <a:gd name="T0" fmla="*/ 49 w 128"/>
                <a:gd name="T1" fmla="*/ 193 h 194"/>
                <a:gd name="T2" fmla="*/ 60 w 128"/>
                <a:gd name="T3" fmla="*/ 173 h 194"/>
                <a:gd name="T4" fmla="*/ 70 w 128"/>
                <a:gd name="T5" fmla="*/ 155 h 194"/>
                <a:gd name="T6" fmla="*/ 85 w 128"/>
                <a:gd name="T7" fmla="*/ 135 h 194"/>
                <a:gd name="T8" fmla="*/ 96 w 128"/>
                <a:gd name="T9" fmla="*/ 114 h 194"/>
                <a:gd name="T10" fmla="*/ 101 w 128"/>
                <a:gd name="T11" fmla="*/ 91 h 194"/>
                <a:gd name="T12" fmla="*/ 112 w 128"/>
                <a:gd name="T13" fmla="*/ 62 h 194"/>
                <a:gd name="T14" fmla="*/ 117 w 128"/>
                <a:gd name="T15" fmla="*/ 40 h 194"/>
                <a:gd name="T16" fmla="*/ 127 w 128"/>
                <a:gd name="T17" fmla="*/ 18 h 194"/>
                <a:gd name="T18" fmla="*/ 67 w 128"/>
                <a:gd name="T19" fmla="*/ 0 h 194"/>
                <a:gd name="T20" fmla="*/ 56 w 128"/>
                <a:gd name="T21" fmla="*/ 20 h 194"/>
                <a:gd name="T22" fmla="*/ 51 w 128"/>
                <a:gd name="T23" fmla="*/ 44 h 194"/>
                <a:gd name="T24" fmla="*/ 43 w 128"/>
                <a:gd name="T25" fmla="*/ 59 h 194"/>
                <a:gd name="T26" fmla="*/ 32 w 128"/>
                <a:gd name="T27" fmla="*/ 82 h 194"/>
                <a:gd name="T28" fmla="*/ 27 w 128"/>
                <a:gd name="T29" fmla="*/ 105 h 194"/>
                <a:gd name="T30" fmla="*/ 17 w 128"/>
                <a:gd name="T31" fmla="*/ 121 h 194"/>
                <a:gd name="T32" fmla="*/ 9 w 128"/>
                <a:gd name="T33" fmla="*/ 136 h 194"/>
                <a:gd name="T34" fmla="*/ 0 w 128"/>
                <a:gd name="T35" fmla="*/ 154 h 194"/>
                <a:gd name="T36" fmla="*/ 49 w 128"/>
                <a:gd name="T37" fmla="*/ 193 h 19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28" h="194">
                  <a:moveTo>
                    <a:pt x="49" y="193"/>
                  </a:moveTo>
                  <a:lnTo>
                    <a:pt x="60" y="173"/>
                  </a:lnTo>
                  <a:lnTo>
                    <a:pt x="70" y="155"/>
                  </a:lnTo>
                  <a:lnTo>
                    <a:pt x="85" y="135"/>
                  </a:lnTo>
                  <a:lnTo>
                    <a:pt x="96" y="114"/>
                  </a:lnTo>
                  <a:lnTo>
                    <a:pt x="101" y="91"/>
                  </a:lnTo>
                  <a:lnTo>
                    <a:pt x="112" y="62"/>
                  </a:lnTo>
                  <a:lnTo>
                    <a:pt x="117" y="40"/>
                  </a:lnTo>
                  <a:lnTo>
                    <a:pt x="127" y="18"/>
                  </a:lnTo>
                  <a:lnTo>
                    <a:pt x="67" y="0"/>
                  </a:lnTo>
                  <a:lnTo>
                    <a:pt x="56" y="20"/>
                  </a:lnTo>
                  <a:lnTo>
                    <a:pt x="51" y="44"/>
                  </a:lnTo>
                  <a:lnTo>
                    <a:pt x="43" y="59"/>
                  </a:lnTo>
                  <a:lnTo>
                    <a:pt x="32" y="82"/>
                  </a:lnTo>
                  <a:lnTo>
                    <a:pt x="27" y="105"/>
                  </a:lnTo>
                  <a:lnTo>
                    <a:pt x="17" y="121"/>
                  </a:lnTo>
                  <a:lnTo>
                    <a:pt x="9" y="136"/>
                  </a:lnTo>
                  <a:lnTo>
                    <a:pt x="0" y="154"/>
                  </a:lnTo>
                  <a:lnTo>
                    <a:pt x="49" y="193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76" name="Freeform 133">
              <a:extLst>
                <a:ext uri="{FF2B5EF4-FFF2-40B4-BE49-F238E27FC236}">
                  <a16:creationId xmlns:a16="http://schemas.microsoft.com/office/drawing/2014/main" id="{1929D936-5D77-2B9B-8271-061EDA58CD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4" y="1383"/>
              <a:ext cx="57" cy="51"/>
            </a:xfrm>
            <a:custGeom>
              <a:avLst/>
              <a:gdLst>
                <a:gd name="T0" fmla="*/ 7 w 57"/>
                <a:gd name="T1" fmla="*/ 0 h 51"/>
                <a:gd name="T2" fmla="*/ 0 w 57"/>
                <a:gd name="T3" fmla="*/ 10 h 51"/>
                <a:gd name="T4" fmla="*/ 2 w 57"/>
                <a:gd name="T5" fmla="*/ 21 h 51"/>
                <a:gd name="T6" fmla="*/ 6 w 57"/>
                <a:gd name="T7" fmla="*/ 32 h 51"/>
                <a:gd name="T8" fmla="*/ 15 w 57"/>
                <a:gd name="T9" fmla="*/ 40 h 51"/>
                <a:gd name="T10" fmla="*/ 26 w 57"/>
                <a:gd name="T11" fmla="*/ 48 h 51"/>
                <a:gd name="T12" fmla="*/ 37 w 57"/>
                <a:gd name="T13" fmla="*/ 50 h 51"/>
                <a:gd name="T14" fmla="*/ 49 w 57"/>
                <a:gd name="T15" fmla="*/ 48 h 51"/>
                <a:gd name="T16" fmla="*/ 56 w 57"/>
                <a:gd name="T17" fmla="*/ 38 h 51"/>
                <a:gd name="T18" fmla="*/ 7 w 57"/>
                <a:gd name="T19" fmla="*/ 0 h 5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7" h="51">
                  <a:moveTo>
                    <a:pt x="7" y="0"/>
                  </a:moveTo>
                  <a:lnTo>
                    <a:pt x="0" y="10"/>
                  </a:lnTo>
                  <a:lnTo>
                    <a:pt x="2" y="21"/>
                  </a:lnTo>
                  <a:lnTo>
                    <a:pt x="6" y="32"/>
                  </a:lnTo>
                  <a:lnTo>
                    <a:pt x="15" y="40"/>
                  </a:lnTo>
                  <a:lnTo>
                    <a:pt x="26" y="48"/>
                  </a:lnTo>
                  <a:lnTo>
                    <a:pt x="37" y="50"/>
                  </a:lnTo>
                  <a:lnTo>
                    <a:pt x="49" y="48"/>
                  </a:lnTo>
                  <a:lnTo>
                    <a:pt x="56" y="38"/>
                  </a:lnTo>
                  <a:lnTo>
                    <a:pt x="7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77" name="Freeform 134">
              <a:extLst>
                <a:ext uri="{FF2B5EF4-FFF2-40B4-BE49-F238E27FC236}">
                  <a16:creationId xmlns:a16="http://schemas.microsoft.com/office/drawing/2014/main" id="{68DD7B9C-61EB-17C5-8623-AC3E89B0B1A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7" y="1151"/>
              <a:ext cx="57" cy="39"/>
            </a:xfrm>
            <a:custGeom>
              <a:avLst/>
              <a:gdLst>
                <a:gd name="T0" fmla="*/ 56 w 57"/>
                <a:gd name="T1" fmla="*/ 23 h 39"/>
                <a:gd name="T2" fmla="*/ 53 w 57"/>
                <a:gd name="T3" fmla="*/ 11 h 39"/>
                <a:gd name="T4" fmla="*/ 44 w 57"/>
                <a:gd name="T5" fmla="*/ 2 h 39"/>
                <a:gd name="T6" fmla="*/ 34 w 57"/>
                <a:gd name="T7" fmla="*/ 0 h 39"/>
                <a:gd name="T8" fmla="*/ 21 w 57"/>
                <a:gd name="T9" fmla="*/ 4 h 39"/>
                <a:gd name="T10" fmla="*/ 9 w 57"/>
                <a:gd name="T11" fmla="*/ 7 h 39"/>
                <a:gd name="T12" fmla="*/ 2 w 57"/>
                <a:gd name="T13" fmla="*/ 17 h 39"/>
                <a:gd name="T14" fmla="*/ 0 w 57"/>
                <a:gd name="T15" fmla="*/ 27 h 39"/>
                <a:gd name="T16" fmla="*/ 3 w 57"/>
                <a:gd name="T17" fmla="*/ 38 h 39"/>
                <a:gd name="T18" fmla="*/ 56 w 57"/>
                <a:gd name="T19" fmla="*/ 23 h 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7" h="39">
                  <a:moveTo>
                    <a:pt x="56" y="23"/>
                  </a:moveTo>
                  <a:lnTo>
                    <a:pt x="53" y="11"/>
                  </a:lnTo>
                  <a:lnTo>
                    <a:pt x="44" y="2"/>
                  </a:lnTo>
                  <a:lnTo>
                    <a:pt x="34" y="0"/>
                  </a:lnTo>
                  <a:lnTo>
                    <a:pt x="21" y="4"/>
                  </a:lnTo>
                  <a:lnTo>
                    <a:pt x="9" y="7"/>
                  </a:lnTo>
                  <a:lnTo>
                    <a:pt x="2" y="17"/>
                  </a:lnTo>
                  <a:lnTo>
                    <a:pt x="0" y="27"/>
                  </a:lnTo>
                  <a:lnTo>
                    <a:pt x="3" y="38"/>
                  </a:lnTo>
                  <a:lnTo>
                    <a:pt x="56" y="23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78" name="Freeform 135">
              <a:extLst>
                <a:ext uri="{FF2B5EF4-FFF2-40B4-BE49-F238E27FC236}">
                  <a16:creationId xmlns:a16="http://schemas.microsoft.com/office/drawing/2014/main" id="{17931714-DDCC-BAB3-3A2C-AA00BDDB531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5" y="1176"/>
              <a:ext cx="80" cy="250"/>
            </a:xfrm>
            <a:custGeom>
              <a:avLst/>
              <a:gdLst>
                <a:gd name="T0" fmla="*/ 61 w 80"/>
                <a:gd name="T1" fmla="*/ 249 h 250"/>
                <a:gd name="T2" fmla="*/ 62 w 80"/>
                <a:gd name="T3" fmla="*/ 243 h 250"/>
                <a:gd name="T4" fmla="*/ 69 w 80"/>
                <a:gd name="T5" fmla="*/ 213 h 250"/>
                <a:gd name="T6" fmla="*/ 76 w 80"/>
                <a:gd name="T7" fmla="*/ 179 h 250"/>
                <a:gd name="T8" fmla="*/ 77 w 80"/>
                <a:gd name="T9" fmla="*/ 143 h 250"/>
                <a:gd name="T10" fmla="*/ 79 w 80"/>
                <a:gd name="T11" fmla="*/ 113 h 250"/>
                <a:gd name="T12" fmla="*/ 79 w 80"/>
                <a:gd name="T13" fmla="*/ 83 h 250"/>
                <a:gd name="T14" fmla="*/ 74 w 80"/>
                <a:gd name="T15" fmla="*/ 51 h 250"/>
                <a:gd name="T16" fmla="*/ 74 w 80"/>
                <a:gd name="T17" fmla="*/ 21 h 250"/>
                <a:gd name="T18" fmla="*/ 61 w 80"/>
                <a:gd name="T19" fmla="*/ 0 h 250"/>
                <a:gd name="T20" fmla="*/ 5 w 80"/>
                <a:gd name="T21" fmla="*/ 18 h 250"/>
                <a:gd name="T22" fmla="*/ 7 w 80"/>
                <a:gd name="T23" fmla="*/ 37 h 250"/>
                <a:gd name="T24" fmla="*/ 13 w 80"/>
                <a:gd name="T25" fmla="*/ 62 h 250"/>
                <a:gd name="T26" fmla="*/ 13 w 80"/>
                <a:gd name="T27" fmla="*/ 88 h 250"/>
                <a:gd name="T28" fmla="*/ 13 w 80"/>
                <a:gd name="T29" fmla="*/ 111 h 250"/>
                <a:gd name="T30" fmla="*/ 14 w 80"/>
                <a:gd name="T31" fmla="*/ 136 h 250"/>
                <a:gd name="T32" fmla="*/ 13 w 80"/>
                <a:gd name="T33" fmla="*/ 172 h 250"/>
                <a:gd name="T34" fmla="*/ 7 w 80"/>
                <a:gd name="T35" fmla="*/ 200 h 250"/>
                <a:gd name="T36" fmla="*/ 0 w 80"/>
                <a:gd name="T37" fmla="*/ 230 h 250"/>
                <a:gd name="T38" fmla="*/ 61 w 80"/>
                <a:gd name="T39" fmla="*/ 249 h 25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80" h="250">
                  <a:moveTo>
                    <a:pt x="61" y="249"/>
                  </a:moveTo>
                  <a:lnTo>
                    <a:pt x="62" y="243"/>
                  </a:lnTo>
                  <a:lnTo>
                    <a:pt x="69" y="213"/>
                  </a:lnTo>
                  <a:lnTo>
                    <a:pt x="76" y="179"/>
                  </a:lnTo>
                  <a:lnTo>
                    <a:pt x="77" y="143"/>
                  </a:lnTo>
                  <a:lnTo>
                    <a:pt x="79" y="113"/>
                  </a:lnTo>
                  <a:lnTo>
                    <a:pt x="79" y="83"/>
                  </a:lnTo>
                  <a:lnTo>
                    <a:pt x="74" y="51"/>
                  </a:lnTo>
                  <a:lnTo>
                    <a:pt x="74" y="21"/>
                  </a:lnTo>
                  <a:lnTo>
                    <a:pt x="61" y="0"/>
                  </a:lnTo>
                  <a:lnTo>
                    <a:pt x="5" y="18"/>
                  </a:lnTo>
                  <a:lnTo>
                    <a:pt x="7" y="37"/>
                  </a:lnTo>
                  <a:lnTo>
                    <a:pt x="13" y="62"/>
                  </a:lnTo>
                  <a:lnTo>
                    <a:pt x="13" y="88"/>
                  </a:lnTo>
                  <a:lnTo>
                    <a:pt x="13" y="111"/>
                  </a:lnTo>
                  <a:lnTo>
                    <a:pt x="14" y="136"/>
                  </a:lnTo>
                  <a:lnTo>
                    <a:pt x="13" y="172"/>
                  </a:lnTo>
                  <a:lnTo>
                    <a:pt x="7" y="200"/>
                  </a:lnTo>
                  <a:lnTo>
                    <a:pt x="0" y="230"/>
                  </a:lnTo>
                  <a:lnTo>
                    <a:pt x="61" y="249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79" name="Freeform 136">
              <a:extLst>
                <a:ext uri="{FF2B5EF4-FFF2-40B4-BE49-F238E27FC236}">
                  <a16:creationId xmlns:a16="http://schemas.microsoft.com/office/drawing/2014/main" id="{436140DE-ACAA-BE90-4968-32A72235E9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7" y="1412"/>
              <a:ext cx="129" cy="195"/>
            </a:xfrm>
            <a:custGeom>
              <a:avLst/>
              <a:gdLst>
                <a:gd name="T0" fmla="*/ 50 w 129"/>
                <a:gd name="T1" fmla="*/ 194 h 195"/>
                <a:gd name="T2" fmla="*/ 60 w 129"/>
                <a:gd name="T3" fmla="*/ 173 h 195"/>
                <a:gd name="T4" fmla="*/ 75 w 129"/>
                <a:gd name="T5" fmla="*/ 156 h 195"/>
                <a:gd name="T6" fmla="*/ 85 w 129"/>
                <a:gd name="T7" fmla="*/ 136 h 195"/>
                <a:gd name="T8" fmla="*/ 96 w 129"/>
                <a:gd name="T9" fmla="*/ 114 h 195"/>
                <a:gd name="T10" fmla="*/ 106 w 129"/>
                <a:gd name="T11" fmla="*/ 92 h 195"/>
                <a:gd name="T12" fmla="*/ 118 w 129"/>
                <a:gd name="T13" fmla="*/ 63 h 195"/>
                <a:gd name="T14" fmla="*/ 123 w 129"/>
                <a:gd name="T15" fmla="*/ 41 h 195"/>
                <a:gd name="T16" fmla="*/ 128 w 129"/>
                <a:gd name="T17" fmla="*/ 18 h 195"/>
                <a:gd name="T18" fmla="*/ 67 w 129"/>
                <a:gd name="T19" fmla="*/ 0 h 195"/>
                <a:gd name="T20" fmla="*/ 62 w 129"/>
                <a:gd name="T21" fmla="*/ 22 h 195"/>
                <a:gd name="T22" fmla="*/ 51 w 129"/>
                <a:gd name="T23" fmla="*/ 45 h 195"/>
                <a:gd name="T24" fmla="*/ 48 w 129"/>
                <a:gd name="T25" fmla="*/ 61 h 195"/>
                <a:gd name="T26" fmla="*/ 38 w 129"/>
                <a:gd name="T27" fmla="*/ 84 h 195"/>
                <a:gd name="T28" fmla="*/ 27 w 129"/>
                <a:gd name="T29" fmla="*/ 106 h 195"/>
                <a:gd name="T30" fmla="*/ 18 w 129"/>
                <a:gd name="T31" fmla="*/ 121 h 195"/>
                <a:gd name="T32" fmla="*/ 10 w 129"/>
                <a:gd name="T33" fmla="*/ 136 h 195"/>
                <a:gd name="T34" fmla="*/ 0 w 129"/>
                <a:gd name="T35" fmla="*/ 154 h 195"/>
                <a:gd name="T36" fmla="*/ 50 w 129"/>
                <a:gd name="T37" fmla="*/ 194 h 19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29" h="195">
                  <a:moveTo>
                    <a:pt x="50" y="194"/>
                  </a:moveTo>
                  <a:lnTo>
                    <a:pt x="60" y="173"/>
                  </a:lnTo>
                  <a:lnTo>
                    <a:pt x="75" y="156"/>
                  </a:lnTo>
                  <a:lnTo>
                    <a:pt x="85" y="136"/>
                  </a:lnTo>
                  <a:lnTo>
                    <a:pt x="96" y="114"/>
                  </a:lnTo>
                  <a:lnTo>
                    <a:pt x="106" y="92"/>
                  </a:lnTo>
                  <a:lnTo>
                    <a:pt x="118" y="63"/>
                  </a:lnTo>
                  <a:lnTo>
                    <a:pt x="123" y="41"/>
                  </a:lnTo>
                  <a:lnTo>
                    <a:pt x="128" y="18"/>
                  </a:lnTo>
                  <a:lnTo>
                    <a:pt x="67" y="0"/>
                  </a:lnTo>
                  <a:lnTo>
                    <a:pt x="62" y="22"/>
                  </a:lnTo>
                  <a:lnTo>
                    <a:pt x="51" y="45"/>
                  </a:lnTo>
                  <a:lnTo>
                    <a:pt x="48" y="61"/>
                  </a:lnTo>
                  <a:lnTo>
                    <a:pt x="38" y="84"/>
                  </a:lnTo>
                  <a:lnTo>
                    <a:pt x="27" y="106"/>
                  </a:lnTo>
                  <a:lnTo>
                    <a:pt x="18" y="121"/>
                  </a:lnTo>
                  <a:lnTo>
                    <a:pt x="10" y="136"/>
                  </a:lnTo>
                  <a:lnTo>
                    <a:pt x="0" y="154"/>
                  </a:lnTo>
                  <a:lnTo>
                    <a:pt x="50" y="194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80" name="Freeform 137">
              <a:extLst>
                <a:ext uri="{FF2B5EF4-FFF2-40B4-BE49-F238E27FC236}">
                  <a16:creationId xmlns:a16="http://schemas.microsoft.com/office/drawing/2014/main" id="{33FA258F-3615-32EB-8E29-747815D144B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7" y="1401"/>
              <a:ext cx="57" cy="50"/>
            </a:xfrm>
            <a:custGeom>
              <a:avLst/>
              <a:gdLst>
                <a:gd name="T0" fmla="*/ 7 w 57"/>
                <a:gd name="T1" fmla="*/ 0 h 50"/>
                <a:gd name="T2" fmla="*/ 0 w 57"/>
                <a:gd name="T3" fmla="*/ 10 h 50"/>
                <a:gd name="T4" fmla="*/ 2 w 57"/>
                <a:gd name="T5" fmla="*/ 21 h 50"/>
                <a:gd name="T6" fmla="*/ 6 w 57"/>
                <a:gd name="T7" fmla="*/ 32 h 50"/>
                <a:gd name="T8" fmla="*/ 10 w 57"/>
                <a:gd name="T9" fmla="*/ 39 h 50"/>
                <a:gd name="T10" fmla="*/ 20 w 57"/>
                <a:gd name="T11" fmla="*/ 46 h 50"/>
                <a:gd name="T12" fmla="*/ 31 w 57"/>
                <a:gd name="T13" fmla="*/ 49 h 50"/>
                <a:gd name="T14" fmla="*/ 43 w 57"/>
                <a:gd name="T15" fmla="*/ 46 h 50"/>
                <a:gd name="T16" fmla="*/ 56 w 57"/>
                <a:gd name="T17" fmla="*/ 37 h 50"/>
                <a:gd name="T18" fmla="*/ 7 w 57"/>
                <a:gd name="T19" fmla="*/ 0 h 5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7" h="50">
                  <a:moveTo>
                    <a:pt x="7" y="0"/>
                  </a:moveTo>
                  <a:lnTo>
                    <a:pt x="0" y="10"/>
                  </a:lnTo>
                  <a:lnTo>
                    <a:pt x="2" y="21"/>
                  </a:lnTo>
                  <a:lnTo>
                    <a:pt x="6" y="32"/>
                  </a:lnTo>
                  <a:lnTo>
                    <a:pt x="10" y="39"/>
                  </a:lnTo>
                  <a:lnTo>
                    <a:pt x="20" y="46"/>
                  </a:lnTo>
                  <a:lnTo>
                    <a:pt x="31" y="49"/>
                  </a:lnTo>
                  <a:lnTo>
                    <a:pt x="43" y="46"/>
                  </a:lnTo>
                  <a:lnTo>
                    <a:pt x="56" y="37"/>
                  </a:lnTo>
                  <a:lnTo>
                    <a:pt x="7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81" name="Freeform 138">
              <a:extLst>
                <a:ext uri="{FF2B5EF4-FFF2-40B4-BE49-F238E27FC236}">
                  <a16:creationId xmlns:a16="http://schemas.microsoft.com/office/drawing/2014/main" id="{E5E7D22E-5A8B-EA9F-B2F8-EA90886D4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4" y="1168"/>
              <a:ext cx="63" cy="38"/>
            </a:xfrm>
            <a:custGeom>
              <a:avLst/>
              <a:gdLst>
                <a:gd name="T0" fmla="*/ 62 w 63"/>
                <a:gd name="T1" fmla="*/ 23 h 38"/>
                <a:gd name="T2" fmla="*/ 53 w 63"/>
                <a:gd name="T3" fmla="*/ 10 h 38"/>
                <a:gd name="T4" fmla="*/ 45 w 63"/>
                <a:gd name="T5" fmla="*/ 2 h 38"/>
                <a:gd name="T6" fmla="*/ 34 w 63"/>
                <a:gd name="T7" fmla="*/ 0 h 38"/>
                <a:gd name="T8" fmla="*/ 21 w 63"/>
                <a:gd name="T9" fmla="*/ 3 h 38"/>
                <a:gd name="T10" fmla="*/ 15 w 63"/>
                <a:gd name="T11" fmla="*/ 7 h 38"/>
                <a:gd name="T12" fmla="*/ 7 w 63"/>
                <a:gd name="T13" fmla="*/ 17 h 38"/>
                <a:gd name="T14" fmla="*/ 0 w 63"/>
                <a:gd name="T15" fmla="*/ 26 h 38"/>
                <a:gd name="T16" fmla="*/ 3 w 63"/>
                <a:gd name="T17" fmla="*/ 37 h 38"/>
                <a:gd name="T18" fmla="*/ 62 w 63"/>
                <a:gd name="T19" fmla="*/ 23 h 3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3" h="38">
                  <a:moveTo>
                    <a:pt x="62" y="23"/>
                  </a:moveTo>
                  <a:lnTo>
                    <a:pt x="53" y="10"/>
                  </a:lnTo>
                  <a:lnTo>
                    <a:pt x="45" y="2"/>
                  </a:lnTo>
                  <a:lnTo>
                    <a:pt x="34" y="0"/>
                  </a:lnTo>
                  <a:lnTo>
                    <a:pt x="21" y="3"/>
                  </a:lnTo>
                  <a:lnTo>
                    <a:pt x="15" y="7"/>
                  </a:lnTo>
                  <a:lnTo>
                    <a:pt x="7" y="17"/>
                  </a:lnTo>
                  <a:lnTo>
                    <a:pt x="0" y="26"/>
                  </a:lnTo>
                  <a:lnTo>
                    <a:pt x="3" y="37"/>
                  </a:lnTo>
                  <a:lnTo>
                    <a:pt x="62" y="23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82" name="Freeform 139">
              <a:extLst>
                <a:ext uri="{FF2B5EF4-FFF2-40B4-BE49-F238E27FC236}">
                  <a16:creationId xmlns:a16="http://schemas.microsoft.com/office/drawing/2014/main" id="{392DAE73-D8D5-00E3-BA82-7AA296F48B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7" y="1194"/>
              <a:ext cx="81" cy="244"/>
            </a:xfrm>
            <a:custGeom>
              <a:avLst/>
              <a:gdLst>
                <a:gd name="T0" fmla="*/ 63 w 81"/>
                <a:gd name="T1" fmla="*/ 243 h 244"/>
                <a:gd name="T2" fmla="*/ 63 w 81"/>
                <a:gd name="T3" fmla="*/ 243 h 244"/>
                <a:gd name="T4" fmla="*/ 70 w 81"/>
                <a:gd name="T5" fmla="*/ 213 h 244"/>
                <a:gd name="T6" fmla="*/ 71 w 81"/>
                <a:gd name="T7" fmla="*/ 178 h 244"/>
                <a:gd name="T8" fmla="*/ 73 w 81"/>
                <a:gd name="T9" fmla="*/ 142 h 244"/>
                <a:gd name="T10" fmla="*/ 80 w 81"/>
                <a:gd name="T11" fmla="*/ 113 h 244"/>
                <a:gd name="T12" fmla="*/ 74 w 81"/>
                <a:gd name="T13" fmla="*/ 81 h 244"/>
                <a:gd name="T14" fmla="*/ 75 w 81"/>
                <a:gd name="T15" fmla="*/ 51 h 244"/>
                <a:gd name="T16" fmla="*/ 70 w 81"/>
                <a:gd name="T17" fmla="*/ 20 h 244"/>
                <a:gd name="T18" fmla="*/ 62 w 81"/>
                <a:gd name="T19" fmla="*/ 0 h 244"/>
                <a:gd name="T20" fmla="*/ 0 w 81"/>
                <a:gd name="T21" fmla="*/ 16 h 244"/>
                <a:gd name="T22" fmla="*/ 7 w 81"/>
                <a:gd name="T23" fmla="*/ 37 h 244"/>
                <a:gd name="T24" fmla="*/ 8 w 81"/>
                <a:gd name="T25" fmla="*/ 61 h 244"/>
                <a:gd name="T26" fmla="*/ 14 w 81"/>
                <a:gd name="T27" fmla="*/ 87 h 244"/>
                <a:gd name="T28" fmla="*/ 14 w 81"/>
                <a:gd name="T29" fmla="*/ 110 h 244"/>
                <a:gd name="T30" fmla="*/ 9 w 81"/>
                <a:gd name="T31" fmla="*/ 133 h 244"/>
                <a:gd name="T32" fmla="*/ 8 w 81"/>
                <a:gd name="T33" fmla="*/ 171 h 244"/>
                <a:gd name="T34" fmla="*/ 7 w 81"/>
                <a:gd name="T35" fmla="*/ 200 h 244"/>
                <a:gd name="T36" fmla="*/ 0 w 81"/>
                <a:gd name="T37" fmla="*/ 230 h 244"/>
                <a:gd name="T38" fmla="*/ 63 w 81"/>
                <a:gd name="T39" fmla="*/ 243 h 24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81" h="244">
                  <a:moveTo>
                    <a:pt x="63" y="243"/>
                  </a:moveTo>
                  <a:lnTo>
                    <a:pt x="63" y="243"/>
                  </a:lnTo>
                  <a:lnTo>
                    <a:pt x="70" y="213"/>
                  </a:lnTo>
                  <a:lnTo>
                    <a:pt x="71" y="178"/>
                  </a:lnTo>
                  <a:lnTo>
                    <a:pt x="73" y="142"/>
                  </a:lnTo>
                  <a:lnTo>
                    <a:pt x="80" y="113"/>
                  </a:lnTo>
                  <a:lnTo>
                    <a:pt x="74" y="81"/>
                  </a:lnTo>
                  <a:lnTo>
                    <a:pt x="75" y="51"/>
                  </a:lnTo>
                  <a:lnTo>
                    <a:pt x="70" y="20"/>
                  </a:lnTo>
                  <a:lnTo>
                    <a:pt x="62" y="0"/>
                  </a:lnTo>
                  <a:lnTo>
                    <a:pt x="0" y="16"/>
                  </a:lnTo>
                  <a:lnTo>
                    <a:pt x="7" y="37"/>
                  </a:lnTo>
                  <a:lnTo>
                    <a:pt x="8" y="61"/>
                  </a:lnTo>
                  <a:lnTo>
                    <a:pt x="14" y="87"/>
                  </a:lnTo>
                  <a:lnTo>
                    <a:pt x="14" y="110"/>
                  </a:lnTo>
                  <a:lnTo>
                    <a:pt x="9" y="133"/>
                  </a:lnTo>
                  <a:lnTo>
                    <a:pt x="8" y="171"/>
                  </a:lnTo>
                  <a:lnTo>
                    <a:pt x="7" y="200"/>
                  </a:lnTo>
                  <a:lnTo>
                    <a:pt x="0" y="230"/>
                  </a:lnTo>
                  <a:lnTo>
                    <a:pt x="63" y="243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83" name="Freeform 140">
              <a:extLst>
                <a:ext uri="{FF2B5EF4-FFF2-40B4-BE49-F238E27FC236}">
                  <a16:creationId xmlns:a16="http://schemas.microsoft.com/office/drawing/2014/main" id="{663468EC-034A-3F7F-87F2-C6BC6A6F8D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4" y="1430"/>
              <a:ext cx="136" cy="195"/>
            </a:xfrm>
            <a:custGeom>
              <a:avLst/>
              <a:gdLst>
                <a:gd name="T0" fmla="*/ 56 w 136"/>
                <a:gd name="T1" fmla="*/ 194 h 195"/>
                <a:gd name="T2" fmla="*/ 67 w 136"/>
                <a:gd name="T3" fmla="*/ 173 h 195"/>
                <a:gd name="T4" fmla="*/ 76 w 136"/>
                <a:gd name="T5" fmla="*/ 155 h 195"/>
                <a:gd name="T6" fmla="*/ 85 w 136"/>
                <a:gd name="T7" fmla="*/ 134 h 195"/>
                <a:gd name="T8" fmla="*/ 102 w 136"/>
                <a:gd name="T9" fmla="*/ 114 h 195"/>
                <a:gd name="T10" fmla="*/ 108 w 136"/>
                <a:gd name="T11" fmla="*/ 86 h 195"/>
                <a:gd name="T12" fmla="*/ 118 w 136"/>
                <a:gd name="T13" fmla="*/ 62 h 195"/>
                <a:gd name="T14" fmla="*/ 123 w 136"/>
                <a:gd name="T15" fmla="*/ 40 h 195"/>
                <a:gd name="T16" fmla="*/ 135 w 136"/>
                <a:gd name="T17" fmla="*/ 13 h 195"/>
                <a:gd name="T18" fmla="*/ 73 w 136"/>
                <a:gd name="T19" fmla="*/ 0 h 195"/>
                <a:gd name="T20" fmla="*/ 62 w 136"/>
                <a:gd name="T21" fmla="*/ 21 h 195"/>
                <a:gd name="T22" fmla="*/ 57 w 136"/>
                <a:gd name="T23" fmla="*/ 45 h 195"/>
                <a:gd name="T24" fmla="*/ 47 w 136"/>
                <a:gd name="T25" fmla="*/ 65 h 195"/>
                <a:gd name="T26" fmla="*/ 43 w 136"/>
                <a:gd name="T27" fmla="*/ 83 h 195"/>
                <a:gd name="T28" fmla="*/ 34 w 136"/>
                <a:gd name="T29" fmla="*/ 105 h 195"/>
                <a:gd name="T30" fmla="*/ 24 w 136"/>
                <a:gd name="T31" fmla="*/ 121 h 195"/>
                <a:gd name="T32" fmla="*/ 15 w 136"/>
                <a:gd name="T33" fmla="*/ 136 h 195"/>
                <a:gd name="T34" fmla="*/ 0 w 136"/>
                <a:gd name="T35" fmla="*/ 152 h 195"/>
                <a:gd name="T36" fmla="*/ 56 w 136"/>
                <a:gd name="T37" fmla="*/ 194 h 19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36" h="195">
                  <a:moveTo>
                    <a:pt x="56" y="194"/>
                  </a:moveTo>
                  <a:lnTo>
                    <a:pt x="67" y="173"/>
                  </a:lnTo>
                  <a:lnTo>
                    <a:pt x="76" y="155"/>
                  </a:lnTo>
                  <a:lnTo>
                    <a:pt x="85" y="134"/>
                  </a:lnTo>
                  <a:lnTo>
                    <a:pt x="102" y="114"/>
                  </a:lnTo>
                  <a:lnTo>
                    <a:pt x="108" y="86"/>
                  </a:lnTo>
                  <a:lnTo>
                    <a:pt x="118" y="62"/>
                  </a:lnTo>
                  <a:lnTo>
                    <a:pt x="123" y="40"/>
                  </a:lnTo>
                  <a:lnTo>
                    <a:pt x="135" y="13"/>
                  </a:lnTo>
                  <a:lnTo>
                    <a:pt x="73" y="0"/>
                  </a:lnTo>
                  <a:lnTo>
                    <a:pt x="62" y="21"/>
                  </a:lnTo>
                  <a:lnTo>
                    <a:pt x="57" y="45"/>
                  </a:lnTo>
                  <a:lnTo>
                    <a:pt x="47" y="65"/>
                  </a:lnTo>
                  <a:lnTo>
                    <a:pt x="43" y="83"/>
                  </a:lnTo>
                  <a:lnTo>
                    <a:pt x="34" y="105"/>
                  </a:lnTo>
                  <a:lnTo>
                    <a:pt x="24" y="121"/>
                  </a:lnTo>
                  <a:lnTo>
                    <a:pt x="15" y="136"/>
                  </a:lnTo>
                  <a:lnTo>
                    <a:pt x="0" y="152"/>
                  </a:lnTo>
                  <a:lnTo>
                    <a:pt x="56" y="194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84" name="Freeform 141">
              <a:extLst>
                <a:ext uri="{FF2B5EF4-FFF2-40B4-BE49-F238E27FC236}">
                  <a16:creationId xmlns:a16="http://schemas.microsoft.com/office/drawing/2014/main" id="{85AF1D00-4CC2-D511-3FE1-B22F024F023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4" y="1417"/>
              <a:ext cx="57" cy="51"/>
            </a:xfrm>
            <a:custGeom>
              <a:avLst/>
              <a:gdLst>
                <a:gd name="T0" fmla="*/ 7 w 57"/>
                <a:gd name="T1" fmla="*/ 0 h 51"/>
                <a:gd name="T2" fmla="*/ 0 w 57"/>
                <a:gd name="T3" fmla="*/ 10 h 51"/>
                <a:gd name="T4" fmla="*/ 2 w 57"/>
                <a:gd name="T5" fmla="*/ 21 h 51"/>
                <a:gd name="T6" fmla="*/ 6 w 57"/>
                <a:gd name="T7" fmla="*/ 32 h 51"/>
                <a:gd name="T8" fmla="*/ 16 w 57"/>
                <a:gd name="T9" fmla="*/ 41 h 51"/>
                <a:gd name="T10" fmla="*/ 27 w 57"/>
                <a:gd name="T11" fmla="*/ 48 h 51"/>
                <a:gd name="T12" fmla="*/ 37 w 57"/>
                <a:gd name="T13" fmla="*/ 50 h 51"/>
                <a:gd name="T14" fmla="*/ 49 w 57"/>
                <a:gd name="T15" fmla="*/ 48 h 51"/>
                <a:gd name="T16" fmla="*/ 56 w 57"/>
                <a:gd name="T17" fmla="*/ 38 h 51"/>
                <a:gd name="T18" fmla="*/ 7 w 57"/>
                <a:gd name="T19" fmla="*/ 0 h 5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7" h="51">
                  <a:moveTo>
                    <a:pt x="7" y="0"/>
                  </a:moveTo>
                  <a:lnTo>
                    <a:pt x="0" y="10"/>
                  </a:lnTo>
                  <a:lnTo>
                    <a:pt x="2" y="21"/>
                  </a:lnTo>
                  <a:lnTo>
                    <a:pt x="6" y="32"/>
                  </a:lnTo>
                  <a:lnTo>
                    <a:pt x="16" y="41"/>
                  </a:lnTo>
                  <a:lnTo>
                    <a:pt x="27" y="48"/>
                  </a:lnTo>
                  <a:lnTo>
                    <a:pt x="37" y="50"/>
                  </a:lnTo>
                  <a:lnTo>
                    <a:pt x="49" y="48"/>
                  </a:lnTo>
                  <a:lnTo>
                    <a:pt x="56" y="38"/>
                  </a:lnTo>
                  <a:lnTo>
                    <a:pt x="7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85" name="Freeform 142">
              <a:extLst>
                <a:ext uri="{FF2B5EF4-FFF2-40B4-BE49-F238E27FC236}">
                  <a16:creationId xmlns:a16="http://schemas.microsoft.com/office/drawing/2014/main" id="{7709AE7A-B28A-8265-2719-404A1888878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8" y="1184"/>
              <a:ext cx="56" cy="40"/>
            </a:xfrm>
            <a:custGeom>
              <a:avLst/>
              <a:gdLst>
                <a:gd name="T0" fmla="*/ 55 w 56"/>
                <a:gd name="T1" fmla="*/ 24 h 40"/>
                <a:gd name="T2" fmla="*/ 47 w 56"/>
                <a:gd name="T3" fmla="*/ 11 h 40"/>
                <a:gd name="T4" fmla="*/ 38 w 56"/>
                <a:gd name="T5" fmla="*/ 2 h 40"/>
                <a:gd name="T6" fmla="*/ 28 w 56"/>
                <a:gd name="T7" fmla="*/ 0 h 40"/>
                <a:gd name="T8" fmla="*/ 15 w 56"/>
                <a:gd name="T9" fmla="*/ 4 h 40"/>
                <a:gd name="T10" fmla="*/ 8 w 56"/>
                <a:gd name="T11" fmla="*/ 8 h 40"/>
                <a:gd name="T12" fmla="*/ 2 w 56"/>
                <a:gd name="T13" fmla="*/ 18 h 40"/>
                <a:gd name="T14" fmla="*/ 0 w 56"/>
                <a:gd name="T15" fmla="*/ 28 h 40"/>
                <a:gd name="T16" fmla="*/ 2 w 56"/>
                <a:gd name="T17" fmla="*/ 39 h 40"/>
                <a:gd name="T18" fmla="*/ 55 w 56"/>
                <a:gd name="T19" fmla="*/ 24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6" h="40">
                  <a:moveTo>
                    <a:pt x="55" y="24"/>
                  </a:moveTo>
                  <a:lnTo>
                    <a:pt x="47" y="11"/>
                  </a:lnTo>
                  <a:lnTo>
                    <a:pt x="38" y="2"/>
                  </a:lnTo>
                  <a:lnTo>
                    <a:pt x="28" y="0"/>
                  </a:lnTo>
                  <a:lnTo>
                    <a:pt x="15" y="4"/>
                  </a:lnTo>
                  <a:lnTo>
                    <a:pt x="8" y="8"/>
                  </a:lnTo>
                  <a:lnTo>
                    <a:pt x="2" y="18"/>
                  </a:lnTo>
                  <a:lnTo>
                    <a:pt x="0" y="28"/>
                  </a:lnTo>
                  <a:lnTo>
                    <a:pt x="2" y="39"/>
                  </a:lnTo>
                  <a:lnTo>
                    <a:pt x="55" y="24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86" name="Freeform 143">
              <a:extLst>
                <a:ext uri="{FF2B5EF4-FFF2-40B4-BE49-F238E27FC236}">
                  <a16:creationId xmlns:a16="http://schemas.microsoft.com/office/drawing/2014/main" id="{225D78FA-AC76-9723-2BFF-1559F1B4907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6" y="1211"/>
              <a:ext cx="79" cy="243"/>
            </a:xfrm>
            <a:custGeom>
              <a:avLst/>
              <a:gdLst>
                <a:gd name="T0" fmla="*/ 61 w 79"/>
                <a:gd name="T1" fmla="*/ 242 h 243"/>
                <a:gd name="T2" fmla="*/ 61 w 79"/>
                <a:gd name="T3" fmla="*/ 242 h 243"/>
                <a:gd name="T4" fmla="*/ 68 w 79"/>
                <a:gd name="T5" fmla="*/ 212 h 243"/>
                <a:gd name="T6" fmla="*/ 75 w 79"/>
                <a:gd name="T7" fmla="*/ 178 h 243"/>
                <a:gd name="T8" fmla="*/ 76 w 79"/>
                <a:gd name="T9" fmla="*/ 142 h 243"/>
                <a:gd name="T10" fmla="*/ 78 w 79"/>
                <a:gd name="T11" fmla="*/ 112 h 243"/>
                <a:gd name="T12" fmla="*/ 78 w 79"/>
                <a:gd name="T13" fmla="*/ 82 h 243"/>
                <a:gd name="T14" fmla="*/ 74 w 79"/>
                <a:gd name="T15" fmla="*/ 50 h 243"/>
                <a:gd name="T16" fmla="*/ 68 w 79"/>
                <a:gd name="T17" fmla="*/ 19 h 243"/>
                <a:gd name="T18" fmla="*/ 60 w 79"/>
                <a:gd name="T19" fmla="*/ 0 h 243"/>
                <a:gd name="T20" fmla="*/ 4 w 79"/>
                <a:gd name="T21" fmla="*/ 17 h 243"/>
                <a:gd name="T22" fmla="*/ 6 w 79"/>
                <a:gd name="T23" fmla="*/ 36 h 243"/>
                <a:gd name="T24" fmla="*/ 12 w 79"/>
                <a:gd name="T25" fmla="*/ 61 h 243"/>
                <a:gd name="T26" fmla="*/ 13 w 79"/>
                <a:gd name="T27" fmla="*/ 87 h 243"/>
                <a:gd name="T28" fmla="*/ 13 w 79"/>
                <a:gd name="T29" fmla="*/ 110 h 243"/>
                <a:gd name="T30" fmla="*/ 14 w 79"/>
                <a:gd name="T31" fmla="*/ 134 h 243"/>
                <a:gd name="T32" fmla="*/ 13 w 79"/>
                <a:gd name="T33" fmla="*/ 171 h 243"/>
                <a:gd name="T34" fmla="*/ 7 w 79"/>
                <a:gd name="T35" fmla="*/ 199 h 243"/>
                <a:gd name="T36" fmla="*/ 0 w 79"/>
                <a:gd name="T37" fmla="*/ 229 h 243"/>
                <a:gd name="T38" fmla="*/ 61 w 79"/>
                <a:gd name="T39" fmla="*/ 242 h 24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79" h="243">
                  <a:moveTo>
                    <a:pt x="61" y="242"/>
                  </a:moveTo>
                  <a:lnTo>
                    <a:pt x="61" y="242"/>
                  </a:lnTo>
                  <a:lnTo>
                    <a:pt x="68" y="212"/>
                  </a:lnTo>
                  <a:lnTo>
                    <a:pt x="75" y="178"/>
                  </a:lnTo>
                  <a:lnTo>
                    <a:pt x="76" y="142"/>
                  </a:lnTo>
                  <a:lnTo>
                    <a:pt x="78" y="112"/>
                  </a:lnTo>
                  <a:lnTo>
                    <a:pt x="78" y="82"/>
                  </a:lnTo>
                  <a:lnTo>
                    <a:pt x="74" y="50"/>
                  </a:lnTo>
                  <a:lnTo>
                    <a:pt x="68" y="19"/>
                  </a:lnTo>
                  <a:lnTo>
                    <a:pt x="60" y="0"/>
                  </a:lnTo>
                  <a:lnTo>
                    <a:pt x="4" y="17"/>
                  </a:lnTo>
                  <a:lnTo>
                    <a:pt x="6" y="36"/>
                  </a:lnTo>
                  <a:lnTo>
                    <a:pt x="12" y="61"/>
                  </a:lnTo>
                  <a:lnTo>
                    <a:pt x="13" y="87"/>
                  </a:lnTo>
                  <a:lnTo>
                    <a:pt x="13" y="110"/>
                  </a:lnTo>
                  <a:lnTo>
                    <a:pt x="14" y="134"/>
                  </a:lnTo>
                  <a:lnTo>
                    <a:pt x="13" y="171"/>
                  </a:lnTo>
                  <a:lnTo>
                    <a:pt x="7" y="199"/>
                  </a:lnTo>
                  <a:lnTo>
                    <a:pt x="0" y="229"/>
                  </a:lnTo>
                  <a:lnTo>
                    <a:pt x="61" y="242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87" name="Freeform 144">
              <a:extLst>
                <a:ext uri="{FF2B5EF4-FFF2-40B4-BE49-F238E27FC236}">
                  <a16:creationId xmlns:a16="http://schemas.microsoft.com/office/drawing/2014/main" id="{979809BA-A02A-F6C3-67CB-C183F4216B8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7" y="1446"/>
              <a:ext cx="130" cy="195"/>
            </a:xfrm>
            <a:custGeom>
              <a:avLst/>
              <a:gdLst>
                <a:gd name="T0" fmla="*/ 50 w 130"/>
                <a:gd name="T1" fmla="*/ 194 h 195"/>
                <a:gd name="T2" fmla="*/ 61 w 130"/>
                <a:gd name="T3" fmla="*/ 173 h 195"/>
                <a:gd name="T4" fmla="*/ 71 w 130"/>
                <a:gd name="T5" fmla="*/ 155 h 195"/>
                <a:gd name="T6" fmla="*/ 85 w 130"/>
                <a:gd name="T7" fmla="*/ 136 h 195"/>
                <a:gd name="T8" fmla="*/ 96 w 130"/>
                <a:gd name="T9" fmla="*/ 114 h 195"/>
                <a:gd name="T10" fmla="*/ 107 w 130"/>
                <a:gd name="T11" fmla="*/ 87 h 195"/>
                <a:gd name="T12" fmla="*/ 112 w 130"/>
                <a:gd name="T13" fmla="*/ 62 h 195"/>
                <a:gd name="T14" fmla="*/ 123 w 130"/>
                <a:gd name="T15" fmla="*/ 41 h 195"/>
                <a:gd name="T16" fmla="*/ 129 w 130"/>
                <a:gd name="T17" fmla="*/ 13 h 195"/>
                <a:gd name="T18" fmla="*/ 68 w 130"/>
                <a:gd name="T19" fmla="*/ 0 h 195"/>
                <a:gd name="T20" fmla="*/ 63 w 130"/>
                <a:gd name="T21" fmla="*/ 22 h 195"/>
                <a:gd name="T22" fmla="*/ 52 w 130"/>
                <a:gd name="T23" fmla="*/ 45 h 195"/>
                <a:gd name="T24" fmla="*/ 48 w 130"/>
                <a:gd name="T25" fmla="*/ 67 h 195"/>
                <a:gd name="T26" fmla="*/ 39 w 130"/>
                <a:gd name="T27" fmla="*/ 84 h 195"/>
                <a:gd name="T28" fmla="*/ 28 w 130"/>
                <a:gd name="T29" fmla="*/ 106 h 195"/>
                <a:gd name="T30" fmla="*/ 18 w 130"/>
                <a:gd name="T31" fmla="*/ 121 h 195"/>
                <a:gd name="T32" fmla="*/ 10 w 130"/>
                <a:gd name="T33" fmla="*/ 136 h 195"/>
                <a:gd name="T34" fmla="*/ 0 w 130"/>
                <a:gd name="T35" fmla="*/ 154 h 195"/>
                <a:gd name="T36" fmla="*/ 50 w 130"/>
                <a:gd name="T37" fmla="*/ 194 h 19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30" h="195">
                  <a:moveTo>
                    <a:pt x="50" y="194"/>
                  </a:moveTo>
                  <a:lnTo>
                    <a:pt x="61" y="173"/>
                  </a:lnTo>
                  <a:lnTo>
                    <a:pt x="71" y="155"/>
                  </a:lnTo>
                  <a:lnTo>
                    <a:pt x="85" y="136"/>
                  </a:lnTo>
                  <a:lnTo>
                    <a:pt x="96" y="114"/>
                  </a:lnTo>
                  <a:lnTo>
                    <a:pt x="107" y="87"/>
                  </a:lnTo>
                  <a:lnTo>
                    <a:pt x="112" y="62"/>
                  </a:lnTo>
                  <a:lnTo>
                    <a:pt x="123" y="41"/>
                  </a:lnTo>
                  <a:lnTo>
                    <a:pt x="129" y="13"/>
                  </a:lnTo>
                  <a:lnTo>
                    <a:pt x="68" y="0"/>
                  </a:lnTo>
                  <a:lnTo>
                    <a:pt x="63" y="22"/>
                  </a:lnTo>
                  <a:lnTo>
                    <a:pt x="52" y="45"/>
                  </a:lnTo>
                  <a:lnTo>
                    <a:pt x="48" y="67"/>
                  </a:lnTo>
                  <a:lnTo>
                    <a:pt x="39" y="84"/>
                  </a:lnTo>
                  <a:lnTo>
                    <a:pt x="28" y="106"/>
                  </a:lnTo>
                  <a:lnTo>
                    <a:pt x="18" y="121"/>
                  </a:lnTo>
                  <a:lnTo>
                    <a:pt x="10" y="136"/>
                  </a:lnTo>
                  <a:lnTo>
                    <a:pt x="0" y="154"/>
                  </a:lnTo>
                  <a:lnTo>
                    <a:pt x="50" y="194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88" name="Freeform 145">
              <a:extLst>
                <a:ext uri="{FF2B5EF4-FFF2-40B4-BE49-F238E27FC236}">
                  <a16:creationId xmlns:a16="http://schemas.microsoft.com/office/drawing/2014/main" id="{5D87329C-B729-8F56-819E-1D254A8A714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4" y="1434"/>
              <a:ext cx="60" cy="51"/>
            </a:xfrm>
            <a:custGeom>
              <a:avLst/>
              <a:gdLst>
                <a:gd name="T0" fmla="*/ 5 w 60"/>
                <a:gd name="T1" fmla="*/ 0 h 51"/>
                <a:gd name="T2" fmla="*/ 3 w 60"/>
                <a:gd name="T3" fmla="*/ 11 h 51"/>
                <a:gd name="T4" fmla="*/ 0 w 60"/>
                <a:gd name="T5" fmla="*/ 21 h 51"/>
                <a:gd name="T6" fmla="*/ 9 w 60"/>
                <a:gd name="T7" fmla="*/ 33 h 51"/>
                <a:gd name="T8" fmla="*/ 13 w 60"/>
                <a:gd name="T9" fmla="*/ 40 h 51"/>
                <a:gd name="T10" fmla="*/ 24 w 60"/>
                <a:gd name="T11" fmla="*/ 47 h 51"/>
                <a:gd name="T12" fmla="*/ 35 w 60"/>
                <a:gd name="T13" fmla="*/ 50 h 51"/>
                <a:gd name="T14" fmla="*/ 46 w 60"/>
                <a:gd name="T15" fmla="*/ 47 h 51"/>
                <a:gd name="T16" fmla="*/ 59 w 60"/>
                <a:gd name="T17" fmla="*/ 38 h 51"/>
                <a:gd name="T18" fmla="*/ 5 w 60"/>
                <a:gd name="T19" fmla="*/ 0 h 5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0" h="51">
                  <a:moveTo>
                    <a:pt x="5" y="0"/>
                  </a:moveTo>
                  <a:lnTo>
                    <a:pt x="3" y="11"/>
                  </a:lnTo>
                  <a:lnTo>
                    <a:pt x="0" y="21"/>
                  </a:lnTo>
                  <a:lnTo>
                    <a:pt x="9" y="33"/>
                  </a:lnTo>
                  <a:lnTo>
                    <a:pt x="13" y="40"/>
                  </a:lnTo>
                  <a:lnTo>
                    <a:pt x="24" y="47"/>
                  </a:lnTo>
                  <a:lnTo>
                    <a:pt x="35" y="50"/>
                  </a:lnTo>
                  <a:lnTo>
                    <a:pt x="46" y="47"/>
                  </a:lnTo>
                  <a:lnTo>
                    <a:pt x="59" y="38"/>
                  </a:lnTo>
                  <a:lnTo>
                    <a:pt x="5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12643" name="Rectangle 147">
            <a:extLst>
              <a:ext uri="{FF2B5EF4-FFF2-40B4-BE49-F238E27FC236}">
                <a16:creationId xmlns:a16="http://schemas.microsoft.com/office/drawing/2014/main" id="{EA22F856-94EE-D059-BA30-01C69F0E41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9513" y="2732088"/>
            <a:ext cx="7405687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112644" name="Rectangle 148">
            <a:extLst>
              <a:ext uri="{FF2B5EF4-FFF2-40B4-BE49-F238E27FC236}">
                <a16:creationId xmlns:a16="http://schemas.microsoft.com/office/drawing/2014/main" id="{94F45BFC-F9C9-274E-A816-FA02B1AE39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995673" y="775946"/>
            <a:ext cx="7013535" cy="11255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/>
          <a:p>
            <a:r>
              <a:rPr lang="en-US" altLang="en-US" sz="6600" dirty="0">
                <a:effectLst/>
              </a:rPr>
              <a:t>ESP COMPONENTS</a:t>
            </a:r>
          </a:p>
        </p:txBody>
      </p:sp>
    </p:spTree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8" name="Picture 2">
            <a:extLst>
              <a:ext uri="{FF2B5EF4-FFF2-40B4-BE49-F238E27FC236}">
                <a16:creationId xmlns:a16="http://schemas.microsoft.com/office/drawing/2014/main" id="{2AB4B223-2ED5-CD62-07AF-19AE0624F516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2075" y="0"/>
            <a:ext cx="10355263" cy="6878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6739" name="Rectangle 3">
            <a:extLst>
              <a:ext uri="{FF2B5EF4-FFF2-40B4-BE49-F238E27FC236}">
                <a16:creationId xmlns:a16="http://schemas.microsoft.com/office/drawing/2014/main" id="{5936F409-EC72-FF13-3013-BF305DCCCB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3850" y="2370138"/>
            <a:ext cx="6562725" cy="158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108548" name="Rectangle 4">
            <a:extLst>
              <a:ext uri="{FF2B5EF4-FFF2-40B4-BE49-F238E27FC236}">
                <a16:creationId xmlns:a16="http://schemas.microsoft.com/office/drawing/2014/main" id="{06981913-D7BB-881C-1E0D-1D2B8D47D0B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143500" y="486238"/>
            <a:ext cx="4069948" cy="1125537"/>
          </a:xfrm>
          <a:solidFill>
            <a:schemeClr val="tx1">
              <a:alpha val="12000"/>
            </a:schemeClr>
          </a:solidFill>
        </p:spPr>
        <p:txBody>
          <a:bodyPr>
            <a:noAutofit/>
          </a:bodyPr>
          <a:lstStyle/>
          <a:p>
            <a:pPr>
              <a:defRPr/>
            </a:pPr>
            <a:r>
              <a:rPr lang="en-US" sz="7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Inlet Duct</a:t>
            </a:r>
          </a:p>
        </p:txBody>
      </p:sp>
      <p:sp>
        <p:nvSpPr>
          <p:cNvPr id="116741" name="Line 5">
            <a:extLst>
              <a:ext uri="{FF2B5EF4-FFF2-40B4-BE49-F238E27FC236}">
                <a16:creationId xmlns:a16="http://schemas.microsoft.com/office/drawing/2014/main" id="{728B9092-BE1D-9560-C2C8-2871F408DEAB}"/>
              </a:ext>
            </a:extLst>
          </p:cNvPr>
          <p:cNvSpPr>
            <a:spLocks noChangeShapeType="1"/>
          </p:cNvSpPr>
          <p:nvPr/>
        </p:nvSpPr>
        <p:spPr bwMode="auto">
          <a:xfrm>
            <a:off x="6546850" y="1404938"/>
            <a:ext cx="360363" cy="930275"/>
          </a:xfrm>
          <a:prstGeom prst="line">
            <a:avLst/>
          </a:prstGeom>
          <a:noFill/>
          <a:ln w="73025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5" name="Rectangle 3">
            <a:extLst>
              <a:ext uri="{FF2B5EF4-FFF2-40B4-BE49-F238E27FC236}">
                <a16:creationId xmlns:a16="http://schemas.microsoft.com/office/drawing/2014/main" id="{D395AB40-1C51-A01F-BCF5-E1DA5B1D46F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824038" y="371475"/>
            <a:ext cx="6943725" cy="1136650"/>
          </a:xfrm>
        </p:spPr>
        <p:txBody>
          <a:bodyPr/>
          <a:lstStyle/>
          <a:p>
            <a:pPr algn="l">
              <a:defRPr/>
            </a:pPr>
            <a:r>
              <a:rPr lang="en-US" dirty="0">
                <a:solidFill>
                  <a:schemeClr val="bg1"/>
                </a:solidFill>
              </a:rPr>
              <a:t>Gas Flow Distribution</a:t>
            </a:r>
          </a:p>
        </p:txBody>
      </p:sp>
      <p:sp>
        <p:nvSpPr>
          <p:cNvPr id="110596" name="Rectangle 4">
            <a:extLst>
              <a:ext uri="{FF2B5EF4-FFF2-40B4-BE49-F238E27FC236}">
                <a16:creationId xmlns:a16="http://schemas.microsoft.com/office/drawing/2014/main" id="{60ED987A-4EFE-7906-68DA-0ECEFF75F4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4038" y="5154613"/>
            <a:ext cx="2579687" cy="726161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lIns="96838" tIns="47625" rIns="96838" bIns="47625">
            <a:spAutoFit/>
          </a:bodyPr>
          <a:lstStyle/>
          <a:p>
            <a:pPr defTabSz="960438">
              <a:lnSpc>
                <a:spcPts val="5700"/>
              </a:lnSpc>
              <a:defRPr/>
            </a:pPr>
            <a:r>
              <a:rPr lang="en-US" sz="2800" b="1" dirty="0">
                <a:solidFill>
                  <a:schemeClr val="bg1"/>
                </a:solidFill>
                <a:latin typeface="Arial" charset="0"/>
              </a:rPr>
              <a:t>Not So Good</a:t>
            </a:r>
          </a:p>
        </p:txBody>
      </p:sp>
      <p:sp>
        <p:nvSpPr>
          <p:cNvPr id="118788" name="Rectangle 5">
            <a:extLst>
              <a:ext uri="{FF2B5EF4-FFF2-40B4-BE49-F238E27FC236}">
                <a16:creationId xmlns:a16="http://schemas.microsoft.com/office/drawing/2014/main" id="{AB35DE6E-1A15-B8AE-E62C-7D53E060D9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81875" y="5110163"/>
            <a:ext cx="1223093" cy="719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5700"/>
              </a:lnSpc>
            </a:pPr>
            <a:r>
              <a:rPr lang="en-US" altLang="en-US" sz="2800" b="1" dirty="0">
                <a:solidFill>
                  <a:schemeClr val="bg1"/>
                </a:solidFill>
              </a:rPr>
              <a:t>Better</a:t>
            </a:r>
          </a:p>
        </p:txBody>
      </p:sp>
      <p:pic>
        <p:nvPicPr>
          <p:cNvPr id="118789" name="Picture 6">
            <a:extLst>
              <a:ext uri="{FF2B5EF4-FFF2-40B4-BE49-F238E27FC236}">
                <a16:creationId xmlns:a16="http://schemas.microsoft.com/office/drawing/2014/main" id="{2FFDD506-9222-0009-5B09-5BFA206F1502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846"/>
          <a:stretch>
            <a:fillRect/>
          </a:stretch>
        </p:blipFill>
        <p:spPr bwMode="auto">
          <a:xfrm>
            <a:off x="152400" y="1373188"/>
            <a:ext cx="4882145" cy="378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8790" name="Picture 7">
            <a:extLst>
              <a:ext uri="{FF2B5EF4-FFF2-40B4-BE49-F238E27FC236}">
                <a16:creationId xmlns:a16="http://schemas.microsoft.com/office/drawing/2014/main" id="{DB756979-6C56-AB62-51B4-96C55D31DE75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57" b="53688"/>
          <a:stretch>
            <a:fillRect/>
          </a:stretch>
        </p:blipFill>
        <p:spPr bwMode="auto">
          <a:xfrm>
            <a:off x="5143500" y="1373188"/>
            <a:ext cx="5051425" cy="378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4" name="Picture 2">
            <a:extLst>
              <a:ext uri="{FF2B5EF4-FFF2-40B4-BE49-F238E27FC236}">
                <a16:creationId xmlns:a16="http://schemas.microsoft.com/office/drawing/2014/main" id="{849DC3E4-F0CB-2E8B-5730-847538EFDFAA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74300" cy="684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0835" name="Rectangle 3">
            <a:extLst>
              <a:ext uri="{FF2B5EF4-FFF2-40B4-BE49-F238E27FC236}">
                <a16:creationId xmlns:a16="http://schemas.microsoft.com/office/drawing/2014/main" id="{E3F4DCE6-11C5-B978-DA1E-AEA4FC1A198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05053" y="2652531"/>
            <a:ext cx="6134643" cy="1295400"/>
          </a:xfr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>
            <a:noAutofit/>
          </a:bodyPr>
          <a:lstStyle/>
          <a:p>
            <a:r>
              <a:rPr lang="en-US" altLang="en-US" sz="7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Inlet Diffuser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1026">
            <a:extLst>
              <a:ext uri="{FF2B5EF4-FFF2-40B4-BE49-F238E27FC236}">
                <a16:creationId xmlns:a16="http://schemas.microsoft.com/office/drawing/2014/main" id="{10659D79-4F38-AE3C-ACD6-8C0CE9048DB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60403" y="96838"/>
            <a:ext cx="8680450" cy="11255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>
            <a:normAutofit/>
          </a:bodyPr>
          <a:lstStyle/>
          <a:p>
            <a:r>
              <a:rPr lang="en-US" altLang="en-US" sz="66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Discharge Electrodes</a:t>
            </a:r>
          </a:p>
        </p:txBody>
      </p:sp>
      <p:sp>
        <p:nvSpPr>
          <p:cNvPr id="122883" name="Rectangle 1028">
            <a:extLst>
              <a:ext uri="{FF2B5EF4-FFF2-40B4-BE49-F238E27FC236}">
                <a16:creationId xmlns:a16="http://schemas.microsoft.com/office/drawing/2014/main" id="{207C971C-D8F8-59AB-F600-39CF9DD168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9525" y="96838"/>
            <a:ext cx="4887913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pic>
        <p:nvPicPr>
          <p:cNvPr id="122884" name="Picture 1030" descr="electrodes2">
            <a:extLst>
              <a:ext uri="{FF2B5EF4-FFF2-40B4-BE49-F238E27FC236}">
                <a16:creationId xmlns:a16="http://schemas.microsoft.com/office/drawing/2014/main" id="{5447F550-92B3-0C70-BB44-5954511285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43"/>
          <a:stretch>
            <a:fillRect/>
          </a:stretch>
        </p:blipFill>
        <p:spPr bwMode="auto">
          <a:xfrm>
            <a:off x="176213" y="1370013"/>
            <a:ext cx="3336925" cy="476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885" name="Picture 1029" descr="electrodes">
            <a:extLst>
              <a:ext uri="{FF2B5EF4-FFF2-40B4-BE49-F238E27FC236}">
                <a16:creationId xmlns:a16="http://schemas.microsoft.com/office/drawing/2014/main" id="{666EA44C-DD82-1692-145B-4CB70284C7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4C4CB4"/>
              </a:clrFrom>
              <a:clrTo>
                <a:srgbClr val="4C4CB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1263" y="969963"/>
            <a:ext cx="6642100" cy="514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AB00F-B267-2714-F28D-43AD7C69F2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rea Map">
            <a:extLst>
              <a:ext uri="{FF2B5EF4-FFF2-40B4-BE49-F238E27FC236}">
                <a16:creationId xmlns:a16="http://schemas.microsoft.com/office/drawing/2014/main" id="{53AA3999-838B-DFEC-6EBA-01A840879A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8"/>
          <a:stretch/>
        </p:blipFill>
        <p:spPr bwMode="auto">
          <a:xfrm>
            <a:off x="33218" y="0"/>
            <a:ext cx="10253782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9044903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>
            <a:extLst>
              <a:ext uri="{FF2B5EF4-FFF2-40B4-BE49-F238E27FC236}">
                <a16:creationId xmlns:a16="http://schemas.microsoft.com/office/drawing/2014/main" id="{FC2F1749-F612-F02C-AE15-7F14898ABB6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 sz="4700">
              <a:solidFill>
                <a:srgbClr val="FAFD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24933" name="Rectangle 5">
            <a:extLst>
              <a:ext uri="{FF2B5EF4-FFF2-40B4-BE49-F238E27FC236}">
                <a16:creationId xmlns:a16="http://schemas.microsoft.com/office/drawing/2014/main" id="{AD2837F8-756E-EE8B-710B-E3626103B132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124931" name="Picture 3">
            <a:extLst>
              <a:ext uri="{FF2B5EF4-FFF2-40B4-BE49-F238E27FC236}">
                <a16:creationId xmlns:a16="http://schemas.microsoft.com/office/drawing/2014/main" id="{271D2CA6-00E7-2227-04AD-30B379E0783C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3187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4932" name="Rectangle 4">
            <a:extLst>
              <a:ext uri="{FF2B5EF4-FFF2-40B4-BE49-F238E27FC236}">
                <a16:creationId xmlns:a16="http://schemas.microsoft.com/office/drawing/2014/main" id="{E4C26E44-AAFC-2E8C-61E1-233F717B6E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9525" y="446088"/>
            <a:ext cx="4887913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6978" name="Rectangle 2">
            <a:extLst>
              <a:ext uri="{FF2B5EF4-FFF2-40B4-BE49-F238E27FC236}">
                <a16:creationId xmlns:a16="http://schemas.microsoft.com/office/drawing/2014/main" id="{85C050AD-882F-DBC3-B982-7E944C9205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9638" y="2009775"/>
            <a:ext cx="7596187" cy="2303463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 useBgFill="1">
        <p:nvSpPr>
          <p:cNvPr id="120835" name="Rectangle 3">
            <a:extLst>
              <a:ext uri="{FF2B5EF4-FFF2-40B4-BE49-F238E27FC236}">
                <a16:creationId xmlns:a16="http://schemas.microsoft.com/office/drawing/2014/main" id="{4B52A6BA-F21D-A704-F422-D8F3FA2FFA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88938" y="1681163"/>
            <a:ext cx="3395662" cy="3149600"/>
          </a:xfrm>
          <a:effectLst/>
        </p:spPr>
        <p:txBody>
          <a:bodyPr/>
          <a:lstStyle/>
          <a:p>
            <a:pPr algn="l">
              <a:defRPr/>
            </a:pPr>
            <a:r>
              <a:rPr lang="en-US" sz="3600"/>
              <a:t>Weighted-Wire Discharge Electrodes &amp; </a:t>
            </a:r>
            <a:r>
              <a:rPr lang="en-US" sz="3600">
                <a:effectLst/>
              </a:rPr>
              <a:t>Charging System</a:t>
            </a:r>
            <a:endParaRPr lang="en-US" sz="3600"/>
          </a:p>
        </p:txBody>
      </p:sp>
      <p:sp useBgFill="1">
        <p:nvSpPr>
          <p:cNvPr id="126980" name="Rectangle 4">
            <a:extLst>
              <a:ext uri="{FF2B5EF4-FFF2-40B4-BE49-F238E27FC236}">
                <a16:creationId xmlns:a16="http://schemas.microsoft.com/office/drawing/2014/main" id="{40D3F7DF-06F6-1B8E-F62B-D1C118F6E4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20113" y="6283325"/>
            <a:ext cx="1527175" cy="323850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6838" tIns="47625" rIns="96838" bIns="47625">
            <a:spAutoFit/>
          </a:bodyPr>
          <a:lstStyle>
            <a:lvl1pPr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800"/>
              </a:lnSpc>
              <a:spcAft>
                <a:spcPct val="0"/>
              </a:spcAft>
              <a:buClrTx/>
              <a:buSzTx/>
              <a:buFontTx/>
              <a:buNone/>
            </a:pPr>
            <a:endParaRPr lang="en-US" altLang="en-US" sz="1800" i="1"/>
          </a:p>
        </p:txBody>
      </p:sp>
      <p:pic>
        <p:nvPicPr>
          <p:cNvPr id="126981" name="Picture 6">
            <a:extLst>
              <a:ext uri="{FF2B5EF4-FFF2-40B4-BE49-F238E27FC236}">
                <a16:creationId xmlns:a16="http://schemas.microsoft.com/office/drawing/2014/main" id="{58A06ADD-DFA2-EE01-2191-587568DD246D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9" t="1025" r="777" b="1237"/>
          <a:stretch>
            <a:fillRect/>
          </a:stretch>
        </p:blipFill>
        <p:spPr bwMode="auto">
          <a:xfrm>
            <a:off x="3729038" y="-44450"/>
            <a:ext cx="4762500" cy="6651625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0839" name="Rectangle 7">
            <a:extLst>
              <a:ext uri="{FF2B5EF4-FFF2-40B4-BE49-F238E27FC236}">
                <a16:creationId xmlns:a16="http://schemas.microsoft.com/office/drawing/2014/main" id="{06322C30-3E09-D1BF-C215-A6E08D3A55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1137" y="5514181"/>
            <a:ext cx="2522538" cy="342900"/>
          </a:xfrm>
          <a:prstGeom prst="rect">
            <a:avLst/>
          </a:prstGeom>
          <a:ln>
            <a:noFill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lnSpc>
                <a:spcPts val="2000"/>
              </a:lnSpc>
              <a:defRPr/>
            </a:pPr>
            <a:r>
              <a:rPr lang="en-US" sz="2000" b="1">
                <a:solidFill>
                  <a:schemeClr val="bg2"/>
                </a:solidFill>
                <a:latin typeface="Arial" charset="0"/>
              </a:rPr>
              <a:t> Tensioning Weight</a:t>
            </a:r>
          </a:p>
        </p:txBody>
      </p:sp>
      <p:sp useBgFill="1">
        <p:nvSpPr>
          <p:cNvPr id="120841" name="Rectangle 9">
            <a:extLst>
              <a:ext uri="{FF2B5EF4-FFF2-40B4-BE49-F238E27FC236}">
                <a16:creationId xmlns:a16="http://schemas.microsoft.com/office/drawing/2014/main" id="{42DE56B2-1A93-2B66-5AEC-11A425F7F6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4177" y="4795838"/>
            <a:ext cx="1724086" cy="602729"/>
          </a:xfrm>
          <a:prstGeom prst="rect">
            <a:avLst/>
          </a:prstGeom>
          <a:ln>
            <a:noFill/>
          </a:ln>
          <a:effectLst/>
        </p:spPr>
        <p:txBody>
          <a:bodyPr wrap="square" lIns="90488" tIns="44450" rIns="90488" bIns="44450">
            <a:spAutoFit/>
          </a:bodyPr>
          <a:lstStyle/>
          <a:p>
            <a:pPr>
              <a:lnSpc>
                <a:spcPts val="2000"/>
              </a:lnSpc>
              <a:defRPr/>
            </a:pPr>
            <a:r>
              <a:rPr lang="en-US" sz="2000" b="1" dirty="0">
                <a:solidFill>
                  <a:schemeClr val="bg2"/>
                </a:solidFill>
                <a:latin typeface="Arial" charset="0"/>
              </a:rPr>
              <a:t>Discharge Electrode</a:t>
            </a:r>
          </a:p>
        </p:txBody>
      </p:sp>
      <p:sp useBgFill="1">
        <p:nvSpPr>
          <p:cNvPr id="120842" name="Rectangle 10">
            <a:extLst>
              <a:ext uri="{FF2B5EF4-FFF2-40B4-BE49-F238E27FC236}">
                <a16:creationId xmlns:a16="http://schemas.microsoft.com/office/drawing/2014/main" id="{FD27C1FD-002D-52CC-145A-6673ACEFFD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4225" y="3692525"/>
            <a:ext cx="2689225" cy="674544"/>
          </a:xfrm>
          <a:prstGeom prst="rect">
            <a:avLst/>
          </a:prstGeom>
          <a:ln>
            <a:noFill/>
          </a:ln>
          <a:effectLst/>
        </p:spPr>
        <p:txBody>
          <a:bodyPr lIns="90488" tIns="44450" rIns="90488" bIns="44450">
            <a:spAutoFit/>
          </a:bodyPr>
          <a:lstStyle/>
          <a:p>
            <a:pPr algn="ctr">
              <a:lnSpc>
                <a:spcPct val="95000"/>
              </a:lnSpc>
              <a:defRPr/>
            </a:pPr>
            <a:r>
              <a:rPr lang="en-US" sz="2000" b="1" dirty="0">
                <a:solidFill>
                  <a:schemeClr val="bg2"/>
                </a:solidFill>
                <a:latin typeface="Arial" charset="0"/>
              </a:rPr>
              <a:t>Discharge Electrode Support Frame</a:t>
            </a:r>
          </a:p>
        </p:txBody>
      </p:sp>
      <p:sp>
        <p:nvSpPr>
          <p:cNvPr id="120843" name="Rectangle 11">
            <a:extLst>
              <a:ext uri="{FF2B5EF4-FFF2-40B4-BE49-F238E27FC236}">
                <a16:creationId xmlns:a16="http://schemas.microsoft.com/office/drawing/2014/main" id="{339DDC05-DEE5-4EF2-8F0C-E531D83666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62975" y="1485900"/>
            <a:ext cx="1724025" cy="674544"/>
          </a:xfrm>
          <a:prstGeom prst="rect">
            <a:avLst/>
          </a:prstGeom>
          <a:ln>
            <a:noFill/>
          </a:ln>
          <a:effectLst/>
        </p:spPr>
        <p:txBody>
          <a:bodyPr lIns="90488" tIns="44450" rIns="90488" bIns="44450">
            <a:spAutoFit/>
          </a:bodyPr>
          <a:lstStyle/>
          <a:p>
            <a:pPr algn="ctr">
              <a:lnSpc>
                <a:spcPct val="95000"/>
              </a:lnSpc>
              <a:defRPr/>
            </a:pPr>
            <a:r>
              <a:rPr lang="en-US" sz="2000" b="1" dirty="0">
                <a:solidFill>
                  <a:schemeClr val="bg2"/>
                </a:solidFill>
                <a:latin typeface="Arial" charset="0"/>
              </a:rPr>
              <a:t>Transformer-Rectifier</a:t>
            </a:r>
          </a:p>
        </p:txBody>
      </p:sp>
      <p:sp useBgFill="1">
        <p:nvSpPr>
          <p:cNvPr id="120844" name="Rectangle 12">
            <a:extLst>
              <a:ext uri="{FF2B5EF4-FFF2-40B4-BE49-F238E27FC236}">
                <a16:creationId xmlns:a16="http://schemas.microsoft.com/office/drawing/2014/main" id="{4B20BF89-40A7-1F54-FA14-4FD122E47B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72413" y="290513"/>
            <a:ext cx="1751012" cy="674544"/>
          </a:xfrm>
          <a:prstGeom prst="rect">
            <a:avLst/>
          </a:prstGeom>
          <a:ln>
            <a:noFill/>
          </a:ln>
          <a:effectLst/>
        </p:spPr>
        <p:txBody>
          <a:bodyPr lIns="90488" tIns="44450" rIns="90488" bIns="44450">
            <a:spAutoFit/>
          </a:bodyPr>
          <a:lstStyle/>
          <a:p>
            <a:pPr algn="ctr">
              <a:lnSpc>
                <a:spcPct val="95000"/>
              </a:lnSpc>
              <a:defRPr/>
            </a:pPr>
            <a:r>
              <a:rPr lang="en-US" sz="2000" b="1" dirty="0">
                <a:solidFill>
                  <a:schemeClr val="bg2"/>
                </a:solidFill>
                <a:latin typeface="Arial" charset="0"/>
              </a:rPr>
              <a:t>High-Voltage Bus Duct</a:t>
            </a:r>
          </a:p>
        </p:txBody>
      </p:sp>
      <p:sp useBgFill="1">
        <p:nvSpPr>
          <p:cNvPr id="120845" name="Rectangle 13">
            <a:extLst>
              <a:ext uri="{FF2B5EF4-FFF2-40B4-BE49-F238E27FC236}">
                <a16:creationId xmlns:a16="http://schemas.microsoft.com/office/drawing/2014/main" id="{FED49DA9-C87E-4947-ED65-84E05DB3DB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6894" y="367579"/>
            <a:ext cx="2360612" cy="674544"/>
          </a:xfrm>
          <a:prstGeom prst="rect">
            <a:avLst/>
          </a:prstGeom>
          <a:ln>
            <a:noFill/>
          </a:ln>
          <a:effectLst/>
        </p:spPr>
        <p:txBody>
          <a:bodyPr lIns="90488" tIns="44450" rIns="90488" bIns="44450">
            <a:spAutoFit/>
          </a:bodyPr>
          <a:lstStyle/>
          <a:p>
            <a:pPr algn="ctr">
              <a:lnSpc>
                <a:spcPct val="95000"/>
              </a:lnSpc>
              <a:defRPr/>
            </a:pPr>
            <a:r>
              <a:rPr lang="en-US" sz="2000" b="1" dirty="0">
                <a:solidFill>
                  <a:schemeClr val="bg2"/>
                </a:solidFill>
                <a:latin typeface="Arial" charset="0"/>
              </a:rPr>
              <a:t>Support Insulator Housing</a:t>
            </a:r>
          </a:p>
        </p:txBody>
      </p:sp>
      <p:sp useBgFill="1">
        <p:nvSpPr>
          <p:cNvPr id="120846" name="Rectangle 14">
            <a:extLst>
              <a:ext uri="{FF2B5EF4-FFF2-40B4-BE49-F238E27FC236}">
                <a16:creationId xmlns:a16="http://schemas.microsoft.com/office/drawing/2014/main" id="{96F10C5F-E6BE-D570-8670-5906AE88F9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4800" y="2792413"/>
            <a:ext cx="1698625" cy="382156"/>
          </a:xfrm>
          <a:prstGeom prst="rect">
            <a:avLst/>
          </a:prstGeom>
          <a:ln>
            <a:noFill/>
          </a:ln>
          <a:effectLst/>
        </p:spPr>
        <p:txBody>
          <a:bodyPr lIns="90488" tIns="44450" rIns="90488" bIns="44450">
            <a:spAutoFit/>
          </a:bodyPr>
          <a:lstStyle/>
          <a:p>
            <a:pPr algn="ctr">
              <a:lnSpc>
                <a:spcPct val="95000"/>
              </a:lnSpc>
              <a:defRPr/>
            </a:pPr>
            <a:r>
              <a:rPr lang="en-US" sz="2000" b="1" dirty="0">
                <a:solidFill>
                  <a:schemeClr val="bg2"/>
                </a:solidFill>
                <a:latin typeface="Arial" charset="0"/>
              </a:rPr>
              <a:t>“Hot Roof”</a:t>
            </a:r>
          </a:p>
        </p:txBody>
      </p:sp>
      <p:sp useBgFill="1">
        <p:nvSpPr>
          <p:cNvPr id="126990" name="Line 15">
            <a:extLst>
              <a:ext uri="{FF2B5EF4-FFF2-40B4-BE49-F238E27FC236}">
                <a16:creationId xmlns:a16="http://schemas.microsoft.com/office/drawing/2014/main" id="{0737E79C-ED5B-746D-60F5-F44B0AA4C5B5}"/>
              </a:ext>
            </a:extLst>
          </p:cNvPr>
          <p:cNvSpPr>
            <a:spLocks noChangeShapeType="1"/>
          </p:cNvSpPr>
          <p:nvPr/>
        </p:nvSpPr>
        <p:spPr bwMode="auto">
          <a:xfrm>
            <a:off x="2597152" y="856039"/>
            <a:ext cx="2428874" cy="56774"/>
          </a:xfrm>
          <a:prstGeom prst="line">
            <a:avLst/>
          </a:prstGeom>
          <a:ln w="57150">
            <a:solidFill>
              <a:srgbClr val="FC0128"/>
            </a:solidFill>
            <a:round/>
            <a:headEnd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 useBgFill="1">
        <p:nvSpPr>
          <p:cNvPr id="126991" name="Line 16">
            <a:extLst>
              <a:ext uri="{FF2B5EF4-FFF2-40B4-BE49-F238E27FC236}">
                <a16:creationId xmlns:a16="http://schemas.microsoft.com/office/drawing/2014/main" id="{2C2F41D0-DEE6-6EA4-B4D4-0FD9BAB438EB}"/>
              </a:ext>
            </a:extLst>
          </p:cNvPr>
          <p:cNvSpPr>
            <a:spLocks noChangeShapeType="1"/>
          </p:cNvSpPr>
          <p:nvPr/>
        </p:nvSpPr>
        <p:spPr bwMode="auto">
          <a:xfrm>
            <a:off x="2733676" y="5655886"/>
            <a:ext cx="1765300" cy="505203"/>
          </a:xfrm>
          <a:prstGeom prst="line">
            <a:avLst/>
          </a:prstGeom>
          <a:ln w="57150">
            <a:solidFill>
              <a:srgbClr val="FC0128"/>
            </a:solidFill>
            <a:round/>
            <a:headEnd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 useBgFill="1">
        <p:nvSpPr>
          <p:cNvPr id="126992" name="Line 17">
            <a:extLst>
              <a:ext uri="{FF2B5EF4-FFF2-40B4-BE49-F238E27FC236}">
                <a16:creationId xmlns:a16="http://schemas.microsoft.com/office/drawing/2014/main" id="{587387F7-8160-5A35-A169-B195DCBE99B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873750" y="5778500"/>
            <a:ext cx="481013" cy="334963"/>
          </a:xfrm>
          <a:prstGeom prst="line">
            <a:avLst/>
          </a:prstGeom>
          <a:ln w="60325">
            <a:solidFill>
              <a:srgbClr val="FC0128"/>
            </a:solidFill>
            <a:round/>
            <a:headEnd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 useBgFill="1">
        <p:nvSpPr>
          <p:cNvPr id="126993" name="Line 18">
            <a:extLst>
              <a:ext uri="{FF2B5EF4-FFF2-40B4-BE49-F238E27FC236}">
                <a16:creationId xmlns:a16="http://schemas.microsoft.com/office/drawing/2014/main" id="{5E061275-1232-B8EC-D417-9FFC2E8E5F78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510213" y="4964113"/>
            <a:ext cx="1624012" cy="61912"/>
          </a:xfrm>
          <a:prstGeom prst="line">
            <a:avLst/>
          </a:prstGeom>
          <a:ln w="57150">
            <a:solidFill>
              <a:srgbClr val="FC0128"/>
            </a:solidFill>
            <a:round/>
            <a:headEnd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 useBgFill="1">
        <p:nvSpPr>
          <p:cNvPr id="126994" name="Line 19">
            <a:extLst>
              <a:ext uri="{FF2B5EF4-FFF2-40B4-BE49-F238E27FC236}">
                <a16:creationId xmlns:a16="http://schemas.microsoft.com/office/drawing/2014/main" id="{352AA3E2-9781-2F02-8D40-9E5F16BDC04D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357938" y="3406775"/>
            <a:ext cx="768350" cy="392113"/>
          </a:xfrm>
          <a:prstGeom prst="line">
            <a:avLst/>
          </a:prstGeom>
          <a:ln w="57150">
            <a:solidFill>
              <a:srgbClr val="FC0128"/>
            </a:solidFill>
            <a:round/>
            <a:headEnd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 useBgFill="1">
        <p:nvSpPr>
          <p:cNvPr id="126995" name="Line 20">
            <a:extLst>
              <a:ext uri="{FF2B5EF4-FFF2-40B4-BE49-F238E27FC236}">
                <a16:creationId xmlns:a16="http://schemas.microsoft.com/office/drawing/2014/main" id="{282C0620-7DAC-91D2-C64F-F6487ED7DD89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402388" y="2016125"/>
            <a:ext cx="647700" cy="677863"/>
          </a:xfrm>
          <a:prstGeom prst="line">
            <a:avLst/>
          </a:prstGeom>
          <a:ln w="57150">
            <a:solidFill>
              <a:srgbClr val="FC0128"/>
            </a:solidFill>
            <a:round/>
            <a:headEnd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 useBgFill="1">
        <p:nvSpPr>
          <p:cNvPr id="126996" name="Line 21">
            <a:extLst>
              <a:ext uri="{FF2B5EF4-FFF2-40B4-BE49-F238E27FC236}">
                <a16:creationId xmlns:a16="http://schemas.microsoft.com/office/drawing/2014/main" id="{3444509E-9450-BDD1-3F6E-01E8BF63F44A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918450" y="1835150"/>
            <a:ext cx="647700" cy="73025"/>
          </a:xfrm>
          <a:prstGeom prst="line">
            <a:avLst/>
          </a:prstGeom>
          <a:ln w="57150">
            <a:solidFill>
              <a:srgbClr val="FC0128"/>
            </a:solidFill>
            <a:round/>
            <a:headEnd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 useBgFill="1">
        <p:nvSpPr>
          <p:cNvPr id="126997" name="Line 22">
            <a:extLst>
              <a:ext uri="{FF2B5EF4-FFF2-40B4-BE49-F238E27FC236}">
                <a16:creationId xmlns:a16="http://schemas.microsoft.com/office/drawing/2014/main" id="{5C07B6DA-3A26-B27C-C55E-9B622C819BC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099300" y="623888"/>
            <a:ext cx="801688" cy="63500"/>
          </a:xfrm>
          <a:prstGeom prst="line">
            <a:avLst/>
          </a:prstGeom>
          <a:ln w="63500">
            <a:solidFill>
              <a:srgbClr val="FC0128"/>
            </a:solidFill>
            <a:round/>
            <a:headEnd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 useBgFill="1">
        <p:nvSpPr>
          <p:cNvPr id="120840" name="Rectangle 8">
            <a:extLst>
              <a:ext uri="{FF2B5EF4-FFF2-40B4-BE49-F238E27FC236}">
                <a16:creationId xmlns:a16="http://schemas.microsoft.com/office/drawing/2014/main" id="{34F88201-02A2-74AF-BA55-6867F8722E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4763" y="5676900"/>
            <a:ext cx="2647950" cy="342900"/>
          </a:xfrm>
          <a:prstGeom prst="rect">
            <a:avLst/>
          </a:prstGeom>
          <a:ln>
            <a:noFill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lnSpc>
                <a:spcPts val="2000"/>
              </a:lnSpc>
              <a:defRPr/>
            </a:pPr>
            <a:r>
              <a:rPr lang="en-US" sz="2000" b="1" dirty="0">
                <a:solidFill>
                  <a:schemeClr val="bg2"/>
                </a:solidFill>
                <a:latin typeface="Arial" charset="0"/>
              </a:rPr>
              <a:t>Weight Guide Frame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>
            <a:extLst>
              <a:ext uri="{FF2B5EF4-FFF2-40B4-BE49-F238E27FC236}">
                <a16:creationId xmlns:a16="http://schemas.microsoft.com/office/drawing/2014/main" id="{D1170A3D-7187-0E00-F169-6B73430E394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499045" y="2497931"/>
            <a:ext cx="2807001" cy="1873250"/>
          </a:xfr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>
            <a:normAutofit fontScale="90000"/>
          </a:bodyPr>
          <a:lstStyle/>
          <a:p>
            <a:r>
              <a:rPr lang="en-US" altLang="en-US" sz="4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View into Penthouse</a:t>
            </a:r>
            <a:br>
              <a:rPr lang="en-US" altLang="en-US" sz="4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en-US" sz="4800" dirty="0">
              <a:solidFill>
                <a:schemeClr val="bg2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9027" name="Picture 3">
            <a:extLst>
              <a:ext uri="{FF2B5EF4-FFF2-40B4-BE49-F238E27FC236}">
                <a16:creationId xmlns:a16="http://schemas.microsoft.com/office/drawing/2014/main" id="{856151E2-5495-2F5F-75B0-6BB4609E66B3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75" y="-44450"/>
            <a:ext cx="5811838" cy="6932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9028" name="Rectangle 4">
            <a:extLst>
              <a:ext uri="{FF2B5EF4-FFF2-40B4-BE49-F238E27FC236}">
                <a16:creationId xmlns:a16="http://schemas.microsoft.com/office/drawing/2014/main" id="{D3463BB9-C09D-BA93-9A38-BA1BC99111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6812" y="951918"/>
            <a:ext cx="2005358" cy="520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800" dirty="0">
                <a:solidFill>
                  <a:schemeClr val="bg2"/>
                </a:solidFill>
                <a:latin typeface="Times New Roman" panose="02020603050405020304" pitchFamily="18" charset="0"/>
              </a:rPr>
              <a:t>Rapper shaft</a:t>
            </a:r>
          </a:p>
        </p:txBody>
      </p:sp>
      <p:sp>
        <p:nvSpPr>
          <p:cNvPr id="129029" name="Line 5">
            <a:extLst>
              <a:ext uri="{FF2B5EF4-FFF2-40B4-BE49-F238E27FC236}">
                <a16:creationId xmlns:a16="http://schemas.microsoft.com/office/drawing/2014/main" id="{700115AB-0B85-BDEB-D48F-1295B313F42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394325" y="1490663"/>
            <a:ext cx="1531938" cy="6350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 useBgFill="1">
        <p:nvSpPr>
          <p:cNvPr id="129030" name="Rectangle 6">
            <a:extLst>
              <a:ext uri="{FF2B5EF4-FFF2-40B4-BE49-F238E27FC236}">
                <a16:creationId xmlns:a16="http://schemas.microsoft.com/office/drawing/2014/main" id="{C3A58308-9172-BAB5-B07A-7D9EE29FAE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66581" y="5401257"/>
            <a:ext cx="3328988" cy="81597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85000"/>
              </a:lnSpc>
            </a:pPr>
            <a:r>
              <a:rPr lang="en-US" altLang="en-US" sz="2800" dirty="0">
                <a:solidFill>
                  <a:schemeClr val="bg2"/>
                </a:solidFill>
                <a:latin typeface="Times New Roman" panose="02020603050405020304" pitchFamily="18" charset="0"/>
              </a:rPr>
              <a:t>Discharge Electrode Insulator</a:t>
            </a:r>
          </a:p>
        </p:txBody>
      </p:sp>
      <p:sp>
        <p:nvSpPr>
          <p:cNvPr id="129031" name="Line 7">
            <a:extLst>
              <a:ext uri="{FF2B5EF4-FFF2-40B4-BE49-F238E27FC236}">
                <a16:creationId xmlns:a16="http://schemas.microsoft.com/office/drawing/2014/main" id="{6134C98B-B996-76EB-5237-B9CBE315D935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597149" y="4075112"/>
            <a:ext cx="3560582" cy="1642781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4" name="Picture 3">
            <a:extLst>
              <a:ext uri="{FF2B5EF4-FFF2-40B4-BE49-F238E27FC236}">
                <a16:creationId xmlns:a16="http://schemas.microsoft.com/office/drawing/2014/main" id="{B6F628FA-75CC-04CD-61F6-3D105BF6DB31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13" y="0"/>
            <a:ext cx="10288588" cy="688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4932" name="Rectangle 4">
            <a:extLst>
              <a:ext uri="{FF2B5EF4-FFF2-40B4-BE49-F238E27FC236}">
                <a16:creationId xmlns:a16="http://schemas.microsoft.com/office/drawing/2014/main" id="{C083D5DB-8F6E-C987-1F28-7EE55B2D30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48107" y="468353"/>
            <a:ext cx="4216668" cy="92717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6838" tIns="47625" rIns="96838" bIns="47625">
            <a:spAutoFit/>
          </a:bodyPr>
          <a:lstStyle/>
          <a:p>
            <a:pPr defTabSz="960438">
              <a:defRPr/>
            </a:pPr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Water Tracks</a:t>
            </a:r>
          </a:p>
        </p:txBody>
      </p:sp>
      <p:sp>
        <p:nvSpPr>
          <p:cNvPr id="131076" name="Line 5">
            <a:extLst>
              <a:ext uri="{FF2B5EF4-FFF2-40B4-BE49-F238E27FC236}">
                <a16:creationId xmlns:a16="http://schemas.microsoft.com/office/drawing/2014/main" id="{4648F89A-FB12-760A-7607-0526966913E5}"/>
              </a:ext>
            </a:extLst>
          </p:cNvPr>
          <p:cNvSpPr>
            <a:spLocks noChangeShapeType="1"/>
          </p:cNvSpPr>
          <p:nvPr/>
        </p:nvSpPr>
        <p:spPr bwMode="auto">
          <a:xfrm>
            <a:off x="7516813" y="1566863"/>
            <a:ext cx="52387" cy="207803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1077" name="Line 6">
            <a:extLst>
              <a:ext uri="{FF2B5EF4-FFF2-40B4-BE49-F238E27FC236}">
                <a16:creationId xmlns:a16="http://schemas.microsoft.com/office/drawing/2014/main" id="{1515472E-0FA5-6E3E-8B34-A92FFEF168D7}"/>
              </a:ext>
            </a:extLst>
          </p:cNvPr>
          <p:cNvSpPr>
            <a:spLocks noChangeShapeType="1"/>
          </p:cNvSpPr>
          <p:nvPr/>
        </p:nvSpPr>
        <p:spPr bwMode="auto">
          <a:xfrm>
            <a:off x="8380413" y="1492250"/>
            <a:ext cx="58737" cy="153193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2" name="Picture 3">
            <a:extLst>
              <a:ext uri="{FF2B5EF4-FFF2-40B4-BE49-F238E27FC236}">
                <a16:creationId xmlns:a16="http://schemas.microsoft.com/office/drawing/2014/main" id="{4F803D96-D4ED-D494-422F-C66786FAEEC8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-12700"/>
            <a:ext cx="102981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6980" name="Rectangle 4">
            <a:extLst>
              <a:ext uri="{FF2B5EF4-FFF2-40B4-BE49-F238E27FC236}">
                <a16:creationId xmlns:a16="http://schemas.microsoft.com/office/drawing/2014/main" id="{9F8B40F0-13E5-89B7-EB9E-CA2A28CF1C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41" y="235409"/>
            <a:ext cx="5431744" cy="101951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lIns="96838" tIns="47625" rIns="96838" bIns="47625">
            <a:spAutoFit/>
          </a:bodyPr>
          <a:lstStyle/>
          <a:p>
            <a:pPr defTabSz="960438">
              <a:defRPr/>
            </a:pPr>
            <a:r>
              <a:rPr lang="en-US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Weighted Wires</a:t>
            </a:r>
          </a:p>
        </p:txBody>
      </p:sp>
      <p:sp>
        <p:nvSpPr>
          <p:cNvPr id="133124" name="Line 5">
            <a:extLst>
              <a:ext uri="{FF2B5EF4-FFF2-40B4-BE49-F238E27FC236}">
                <a16:creationId xmlns:a16="http://schemas.microsoft.com/office/drawing/2014/main" id="{A3F0894F-7969-E646-E9BB-9643330C9CBF}"/>
              </a:ext>
            </a:extLst>
          </p:cNvPr>
          <p:cNvSpPr>
            <a:spLocks noChangeShapeType="1"/>
          </p:cNvSpPr>
          <p:nvPr/>
        </p:nvSpPr>
        <p:spPr bwMode="auto">
          <a:xfrm>
            <a:off x="5672823" y="1254919"/>
            <a:ext cx="910105" cy="279519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3125" name="Line 6">
            <a:extLst>
              <a:ext uri="{FF2B5EF4-FFF2-40B4-BE49-F238E27FC236}">
                <a16:creationId xmlns:a16="http://schemas.microsoft.com/office/drawing/2014/main" id="{B4A92DEA-1FFE-F70E-2B44-ABDD53FBA5E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152231" y="1254919"/>
            <a:ext cx="253146" cy="1495425"/>
          </a:xfrm>
          <a:prstGeom prst="line">
            <a:avLst/>
          </a:prstGeom>
          <a:noFill/>
          <a:ln w="603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70" name="Picture 2">
            <a:extLst>
              <a:ext uri="{FF2B5EF4-FFF2-40B4-BE49-F238E27FC236}">
                <a16:creationId xmlns:a16="http://schemas.microsoft.com/office/drawing/2014/main" id="{8DE7CE0B-DD68-BFAD-3B17-CAA9CAB284C4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3590" y="0"/>
            <a:ext cx="717341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 useBgFill="1">
        <p:nvSpPr>
          <p:cNvPr id="135171" name="Rectangle 3">
            <a:extLst>
              <a:ext uri="{FF2B5EF4-FFF2-40B4-BE49-F238E27FC236}">
                <a16:creationId xmlns:a16="http://schemas.microsoft.com/office/drawing/2014/main" id="{5C2E4FEC-F2B0-5532-D21B-387504F2C40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5676" y="1674550"/>
            <a:ext cx="2529651" cy="2665955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>
            <a:normAutofit fontScale="90000"/>
          </a:bodyPr>
          <a:lstStyle/>
          <a:p>
            <a:pPr algn="r"/>
            <a:r>
              <a:rPr lang="en-US" altLang="en-US" sz="4400" dirty="0">
                <a:solidFill>
                  <a:schemeClr val="bg2"/>
                </a:solidFill>
                <a:effectLst/>
              </a:rPr>
              <a:t>Frame-Type Discharge </a:t>
            </a:r>
            <a:br>
              <a:rPr lang="en-US" altLang="en-US" sz="4400" dirty="0">
                <a:solidFill>
                  <a:schemeClr val="bg2"/>
                </a:solidFill>
                <a:effectLst/>
              </a:rPr>
            </a:br>
            <a:r>
              <a:rPr lang="en-US" altLang="en-US" sz="4400" dirty="0">
                <a:solidFill>
                  <a:schemeClr val="bg2"/>
                </a:solidFill>
                <a:effectLst/>
              </a:rPr>
              <a:t>Electrodes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18" name="Picture 3">
            <a:extLst>
              <a:ext uri="{FF2B5EF4-FFF2-40B4-BE49-F238E27FC236}">
                <a16:creationId xmlns:a16="http://schemas.microsoft.com/office/drawing/2014/main" id="{64B15917-083B-83D3-D8DF-2E765BF1D51D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6334" y="3175"/>
            <a:ext cx="6050666" cy="684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7219" name="Rectangle 2">
            <a:extLst>
              <a:ext uri="{FF2B5EF4-FFF2-40B4-BE49-F238E27FC236}">
                <a16:creationId xmlns:a16="http://schemas.microsoft.com/office/drawing/2014/main" id="{92A80B54-904F-4C8C-8531-C029BDDCCF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7250" y="2359025"/>
            <a:ext cx="3700463" cy="161925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638" tIns="28575" rIns="20638" bIns="28575"/>
          <a:lstStyle>
            <a:lvl1pPr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57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4800" dirty="0">
                <a:solidFill>
                  <a:schemeClr val="bg2"/>
                </a:solidFill>
              </a:rPr>
              <a:t>Collection </a:t>
            </a:r>
          </a:p>
          <a:p>
            <a:pPr>
              <a:lnSpc>
                <a:spcPts val="57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4800" dirty="0">
                <a:solidFill>
                  <a:schemeClr val="bg2"/>
                </a:solidFill>
              </a:rPr>
              <a:t>Plate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>
            <a:extLst>
              <a:ext uri="{FF2B5EF4-FFF2-40B4-BE49-F238E27FC236}">
                <a16:creationId xmlns:a16="http://schemas.microsoft.com/office/drawing/2014/main" id="{C1914B6D-8725-D20A-897B-037FED40AA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4625" y="369888"/>
            <a:ext cx="7942263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pic>
        <p:nvPicPr>
          <p:cNvPr id="139267" name="Picture 3">
            <a:extLst>
              <a:ext uri="{FF2B5EF4-FFF2-40B4-BE49-F238E27FC236}">
                <a16:creationId xmlns:a16="http://schemas.microsoft.com/office/drawing/2014/main" id="{6E4C76EB-3C1C-0B15-8E40-A4A6F1F4C060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" t="1913" r="3761" b="4477"/>
          <a:stretch>
            <a:fillRect/>
          </a:stretch>
        </p:blipFill>
        <p:spPr bwMode="auto">
          <a:xfrm>
            <a:off x="0" y="1346200"/>
            <a:ext cx="10287000" cy="551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1076" name="Rectangle 4">
            <a:extLst>
              <a:ext uri="{FF2B5EF4-FFF2-40B4-BE49-F238E27FC236}">
                <a16:creationId xmlns:a16="http://schemas.microsoft.com/office/drawing/2014/main" id="{F36B5047-7686-CEC7-C43A-CB03C44C772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56231" y="161131"/>
            <a:ext cx="8680450" cy="112553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54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Collection Plate Designs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4" name="Picture 3">
            <a:extLst>
              <a:ext uri="{FF2B5EF4-FFF2-40B4-BE49-F238E27FC236}">
                <a16:creationId xmlns:a16="http://schemas.microsoft.com/office/drawing/2014/main" id="{19084494-4740-207F-46E7-F9CDDFA09E8D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0266362" cy="683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62" name="Picture 2">
            <a:extLst>
              <a:ext uri="{FF2B5EF4-FFF2-40B4-BE49-F238E27FC236}">
                <a16:creationId xmlns:a16="http://schemas.microsoft.com/office/drawing/2014/main" id="{AD97B1CE-8514-3B7C-A034-AE3B38B1CF14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5" y="0"/>
            <a:ext cx="4829175" cy="684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3363" name="Rectangle 3">
            <a:extLst>
              <a:ext uri="{FF2B5EF4-FFF2-40B4-BE49-F238E27FC236}">
                <a16:creationId xmlns:a16="http://schemas.microsoft.com/office/drawing/2014/main" id="{72E56F91-B3AA-8F96-388E-ACAD6A36AC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706319" y="763929"/>
            <a:ext cx="3923818" cy="4456253"/>
          </a:xfr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>
            <a:normAutofit/>
          </a:bodyPr>
          <a:lstStyle/>
          <a:p>
            <a:r>
              <a:rPr lang="en-US" altLang="en-US" sz="66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View Into Side </a:t>
            </a:r>
            <a:r>
              <a:rPr lang="en-US" altLang="en-US" sz="66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en-US" sz="66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ort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5717B9-CB41-E8D0-5972-014D078F98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231" y="365126"/>
            <a:ext cx="6272303" cy="803917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PM 2.5 National Trend </a:t>
            </a:r>
          </a:p>
        </p:txBody>
      </p:sp>
      <p:pic>
        <p:nvPicPr>
          <p:cNvPr id="16387" name="Content Placeholder 7" descr="A picture containing text, screenshot, plot, line&#10;&#10;Description automatically generated">
            <a:extLst>
              <a:ext uri="{FF2B5EF4-FFF2-40B4-BE49-F238E27FC236}">
                <a16:creationId xmlns:a16="http://schemas.microsoft.com/office/drawing/2014/main" id="{10D4347A-0B81-257E-B82F-A7B7163BE28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250066"/>
            <a:ext cx="10287000" cy="5607934"/>
          </a:xfr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410" name="Picture 3">
            <a:extLst>
              <a:ext uri="{FF2B5EF4-FFF2-40B4-BE49-F238E27FC236}">
                <a16:creationId xmlns:a16="http://schemas.microsoft.com/office/drawing/2014/main" id="{F1DAE3DF-41CD-8C58-B3B8-B816386E0CC4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0"/>
            <a:ext cx="10382250" cy="691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5411" name="Rectangle 4">
            <a:extLst>
              <a:ext uri="{FF2B5EF4-FFF2-40B4-BE49-F238E27FC236}">
                <a16:creationId xmlns:a16="http://schemas.microsoft.com/office/drawing/2014/main" id="{24CBFB1D-2183-4241-3582-3A1B8A5F27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57813" y="473075"/>
            <a:ext cx="3670300" cy="51593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lIns="90488" tIns="44450" rIns="90488" bIns="44450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800" b="1" dirty="0">
                <a:solidFill>
                  <a:schemeClr val="bg2"/>
                </a:solidFill>
              </a:rPr>
              <a:t>Discharge Electrode</a:t>
            </a:r>
          </a:p>
        </p:txBody>
      </p:sp>
      <p:sp>
        <p:nvSpPr>
          <p:cNvPr id="145412" name="Rectangle 5">
            <a:extLst>
              <a:ext uri="{FF2B5EF4-FFF2-40B4-BE49-F238E27FC236}">
                <a16:creationId xmlns:a16="http://schemas.microsoft.com/office/drawing/2014/main" id="{1B1C9199-D9F1-D061-A035-3C4D972185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1013" y="3063875"/>
            <a:ext cx="3658054" cy="52065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lIns="90488" tIns="44450" rIns="90488" bIns="44450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800" b="1" dirty="0">
                <a:solidFill>
                  <a:schemeClr val="bg2"/>
                </a:solidFill>
              </a:rPr>
              <a:t>Collection Electrode</a:t>
            </a:r>
          </a:p>
        </p:txBody>
      </p:sp>
      <p:sp>
        <p:nvSpPr>
          <p:cNvPr id="145413" name="Line 6">
            <a:extLst>
              <a:ext uri="{FF2B5EF4-FFF2-40B4-BE49-F238E27FC236}">
                <a16:creationId xmlns:a16="http://schemas.microsoft.com/office/drawing/2014/main" id="{EC23A610-B644-99AA-D061-96520248CA9F}"/>
              </a:ext>
            </a:extLst>
          </p:cNvPr>
          <p:cNvSpPr>
            <a:spLocks noChangeShapeType="1"/>
          </p:cNvSpPr>
          <p:nvPr/>
        </p:nvSpPr>
        <p:spPr bwMode="auto">
          <a:xfrm>
            <a:off x="6832600" y="1003300"/>
            <a:ext cx="584200" cy="889000"/>
          </a:xfrm>
          <a:prstGeom prst="line">
            <a:avLst/>
          </a:prstGeom>
          <a:noFill/>
          <a:ln w="603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5414" name="Line 7">
            <a:extLst>
              <a:ext uri="{FF2B5EF4-FFF2-40B4-BE49-F238E27FC236}">
                <a16:creationId xmlns:a16="http://schemas.microsoft.com/office/drawing/2014/main" id="{D64EDB43-F008-E1C9-053A-6F70E3B5B60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165600" y="3263900"/>
            <a:ext cx="1574800" cy="1016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>
            <a:extLst>
              <a:ext uri="{FF2B5EF4-FFF2-40B4-BE49-F238E27FC236}">
                <a16:creationId xmlns:a16="http://schemas.microsoft.com/office/drawing/2014/main" id="{1627F742-F938-3BF6-F231-9127D86E75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9346" y="187325"/>
            <a:ext cx="6326187" cy="814388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lIns="20638" tIns="28575" rIns="20638" bIns="28575"/>
          <a:lstStyle/>
          <a:p>
            <a:pPr algn="ctr" defTabSz="960438">
              <a:lnSpc>
                <a:spcPts val="5700"/>
              </a:lnSpc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/>
            </a:pPr>
            <a:r>
              <a:rPr lang="en-US" sz="4700" b="1" dirty="0">
                <a:solidFill>
                  <a:schemeClr val="bg2"/>
                </a:solidFill>
                <a:latin typeface="Arial" charset="0"/>
              </a:rPr>
              <a:t>Particulate Removal </a:t>
            </a:r>
          </a:p>
        </p:txBody>
      </p:sp>
      <p:pic>
        <p:nvPicPr>
          <p:cNvPr id="143363" name="Picture 3">
            <a:extLst>
              <a:ext uri="{FF2B5EF4-FFF2-40B4-BE49-F238E27FC236}">
                <a16:creationId xmlns:a16="http://schemas.microsoft.com/office/drawing/2014/main" id="{27DC377F-7C57-3597-AAA5-4C0BD83528A3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6" t="2820" r="4204" b="4037"/>
          <a:stretch>
            <a:fillRect/>
          </a:stretch>
        </p:blipFill>
        <p:spPr bwMode="auto">
          <a:xfrm>
            <a:off x="0" y="955674"/>
            <a:ext cx="10286999" cy="5902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2" name="Rectangle 4">
            <a:extLst>
              <a:ext uri="{FF2B5EF4-FFF2-40B4-BE49-F238E27FC236}">
                <a16:creationId xmlns:a16="http://schemas.microsoft.com/office/drawing/2014/main" id="{09101A8C-14D5-4A2A-34FF-3324BCC9E50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>
            <a:normAutofit/>
          </a:bodyPr>
          <a:lstStyle/>
          <a:p>
            <a:r>
              <a:rPr lang="en-US" altLang="en-US" sz="7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Rapper Types</a:t>
            </a:r>
          </a:p>
        </p:txBody>
      </p:sp>
      <p:sp>
        <p:nvSpPr>
          <p:cNvPr id="145410" name="Rectangle 2">
            <a:extLst>
              <a:ext uri="{FF2B5EF4-FFF2-40B4-BE49-F238E27FC236}">
                <a16:creationId xmlns:a16="http://schemas.microsoft.com/office/drawing/2014/main" id="{047BCE09-92F0-83CB-3898-1F95FE1F0A3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30148" y="1952625"/>
            <a:ext cx="7539178" cy="4098925"/>
          </a:xfrm>
          <a:noFill/>
        </p:spPr>
        <p:txBody>
          <a:bodyPr>
            <a:noAutofit/>
          </a:bodyPr>
          <a:lstStyle/>
          <a:p>
            <a:r>
              <a:rPr lang="en-US" alt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Pneumatic</a:t>
            </a:r>
          </a:p>
          <a:p>
            <a:r>
              <a:rPr lang="en-US" alt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Magnetic-Impulse, </a:t>
            </a:r>
            <a:br>
              <a:rPr lang="en-US" alt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Gravity-Impact (MIGI)</a:t>
            </a:r>
          </a:p>
          <a:p>
            <a:r>
              <a:rPr lang="en-US" alt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Hammer and Anvil</a:t>
            </a:r>
          </a:p>
          <a:p>
            <a:r>
              <a:rPr lang="en-US" alt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Vibratory</a:t>
            </a:r>
          </a:p>
        </p:txBody>
      </p:sp>
      <p:sp>
        <p:nvSpPr>
          <p:cNvPr id="149507" name="Rectangle 3">
            <a:extLst>
              <a:ext uri="{FF2B5EF4-FFF2-40B4-BE49-F238E27FC236}">
                <a16:creationId xmlns:a16="http://schemas.microsoft.com/office/drawing/2014/main" id="{6F5A5623-9E91-6DA3-5162-4E33C79D21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58125" y="6188075"/>
            <a:ext cx="2343150" cy="45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638" tIns="28575" rIns="20638" bIns="28575"/>
          <a:lstStyle>
            <a:lvl1pPr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500"/>
              </a:lnSpc>
              <a:spcAft>
                <a:spcPct val="0"/>
              </a:spcAft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149509" name="Rectangle 5">
            <a:extLst>
              <a:ext uri="{FF2B5EF4-FFF2-40B4-BE49-F238E27FC236}">
                <a16:creationId xmlns:a16="http://schemas.microsoft.com/office/drawing/2014/main" id="{5399C449-1DFE-0FF2-6FDF-F8B081F17E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1750" y="776288"/>
            <a:ext cx="4567238" cy="938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</p:spTree>
  </p:cSld>
  <p:clrMapOvr>
    <a:masterClrMapping/>
  </p:clrMapOvr>
  <p:transition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4" name="Picture 1026">
            <a:extLst>
              <a:ext uri="{FF2B5EF4-FFF2-40B4-BE49-F238E27FC236}">
                <a16:creationId xmlns:a16="http://schemas.microsoft.com/office/drawing/2014/main" id="{AADF9194-3088-E8EE-B716-9ED0E08850FA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74300" cy="684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1555" name="Rectangle 1027">
            <a:extLst>
              <a:ext uri="{FF2B5EF4-FFF2-40B4-BE49-F238E27FC236}">
                <a16:creationId xmlns:a16="http://schemas.microsoft.com/office/drawing/2014/main" id="{86E5CE23-DEC4-0422-686B-D53D003A6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63763" y="371475"/>
            <a:ext cx="5959475" cy="722313"/>
          </a:xfrm>
          <a:prstGeom prst="rect">
            <a:avLst/>
          </a:prstGeom>
          <a:solidFill>
            <a:schemeClr val="bg2">
              <a:alpha val="31000"/>
            </a:schemeClr>
          </a:solidFill>
          <a:ln>
            <a:noFill/>
          </a:ln>
          <a:effectLst/>
        </p:spPr>
        <p:txBody>
          <a:bodyPr wrap="none" lIns="20638" tIns="28575" rIns="20638" bIns="28575"/>
          <a:lstStyle>
            <a:lvl1pPr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57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4700" dirty="0">
                <a:solidFill>
                  <a:schemeClr val="tx1"/>
                </a:solidFill>
              </a:rPr>
              <a:t>Pneumatic Rappers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3" name="Picture 3">
            <a:extLst>
              <a:ext uri="{FF2B5EF4-FFF2-40B4-BE49-F238E27FC236}">
                <a16:creationId xmlns:a16="http://schemas.microsoft.com/office/drawing/2014/main" id="{5E97B608-4793-A9AB-FF4D-5C31D8C06F8A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684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650" name="Picture 2">
            <a:extLst>
              <a:ext uri="{FF2B5EF4-FFF2-40B4-BE49-F238E27FC236}">
                <a16:creationId xmlns:a16="http://schemas.microsoft.com/office/drawing/2014/main" id="{401050BC-C813-4A7A-93DE-317EF9D231D3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563" y="-19050"/>
            <a:ext cx="10396538" cy="688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5651" name="Rectangle 3">
            <a:extLst>
              <a:ext uri="{FF2B5EF4-FFF2-40B4-BE49-F238E27FC236}">
                <a16:creationId xmlns:a16="http://schemas.microsoft.com/office/drawing/2014/main" id="{E137A578-9FD7-7034-6AA8-797BDCE61B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9563" y="217488"/>
            <a:ext cx="7081837" cy="72231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none" lIns="20638" tIns="28575" rIns="20638" bIns="28575"/>
          <a:lstStyle>
            <a:lvl1pPr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55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4000" dirty="0">
                <a:solidFill>
                  <a:schemeClr val="bg2"/>
                </a:solidFill>
              </a:rPr>
              <a:t>Magnetic Impulse Rappers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698" name="Picture 2">
            <a:extLst>
              <a:ext uri="{FF2B5EF4-FFF2-40B4-BE49-F238E27FC236}">
                <a16:creationId xmlns:a16="http://schemas.microsoft.com/office/drawing/2014/main" id="{6EEDAC3F-EDF4-560C-83E3-64C48F56466F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" r="908" b="3177"/>
          <a:stretch>
            <a:fillRect/>
          </a:stretch>
        </p:blipFill>
        <p:spPr bwMode="auto">
          <a:xfrm>
            <a:off x="4737100" y="0"/>
            <a:ext cx="5549900" cy="691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7699" name="Rectangle 3">
            <a:extLst>
              <a:ext uri="{FF2B5EF4-FFF2-40B4-BE49-F238E27FC236}">
                <a16:creationId xmlns:a16="http://schemas.microsoft.com/office/drawing/2014/main" id="{4D85B1FF-F360-8DC8-3D3E-3137195784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538" y="2103438"/>
            <a:ext cx="4044950" cy="2297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638" tIns="28575" rIns="20638" bIns="28575"/>
          <a:lstStyle>
            <a:lvl1pPr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9pPr>
          </a:lstStyle>
          <a:p>
            <a:pPr algn="r">
              <a:lnSpc>
                <a:spcPts val="57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3800" dirty="0">
                <a:solidFill>
                  <a:schemeClr val="bg2"/>
                </a:solidFill>
              </a:rPr>
              <a:t>Magnetic-Impulse </a:t>
            </a:r>
          </a:p>
          <a:p>
            <a:pPr algn="r">
              <a:lnSpc>
                <a:spcPts val="57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3800" dirty="0">
                <a:solidFill>
                  <a:schemeClr val="bg2"/>
                </a:solidFill>
              </a:rPr>
              <a:t>Gravity-Impact </a:t>
            </a:r>
          </a:p>
          <a:p>
            <a:pPr algn="r">
              <a:lnSpc>
                <a:spcPts val="57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3800" dirty="0">
                <a:solidFill>
                  <a:schemeClr val="bg2"/>
                </a:solidFill>
              </a:rPr>
              <a:t>(MIGI) Rapper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46" name="Picture 2">
            <a:extLst>
              <a:ext uri="{FF2B5EF4-FFF2-40B4-BE49-F238E27FC236}">
                <a16:creationId xmlns:a16="http://schemas.microsoft.com/office/drawing/2014/main" id="{E3B7F4E3-CD6E-7F19-787B-7F1C5601C7E5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3175"/>
            <a:ext cx="10336212" cy="684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9747" name="Rectangle 3">
            <a:extLst>
              <a:ext uri="{FF2B5EF4-FFF2-40B4-BE49-F238E27FC236}">
                <a16:creationId xmlns:a16="http://schemas.microsoft.com/office/drawing/2014/main" id="{4AB8CAFB-D23A-262A-FAB8-3D45C2BFD3F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602958" y="168878"/>
            <a:ext cx="6147503" cy="1174750"/>
          </a:xfrm>
          <a:solidFill>
            <a:schemeClr val="tx1">
              <a:alpha val="55000"/>
            </a:schemeClr>
          </a:solidFill>
          <a:effectLst/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altLang="en-US" sz="4500" dirty="0">
                <a:solidFill>
                  <a:schemeClr val="bg2"/>
                </a:solidFill>
                <a:effectLst/>
              </a:rPr>
              <a:t>Penthouse Vent Blower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>
            <a:extLst>
              <a:ext uri="{FF2B5EF4-FFF2-40B4-BE49-F238E27FC236}">
                <a16:creationId xmlns:a16="http://schemas.microsoft.com/office/drawing/2014/main" id="{0D2A0BDD-BE7F-11B5-65AF-2E14B014CD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6075" y="180975"/>
            <a:ext cx="7300913" cy="2303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638" tIns="28575" rIns="20638" bIns="28575"/>
          <a:lstStyle>
            <a:lvl1pPr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5700"/>
              </a:lnSpc>
              <a:spcAft>
                <a:spcPct val="0"/>
              </a:spcAft>
              <a:buClrTx/>
              <a:buSzTx/>
              <a:buFontTx/>
              <a:buNone/>
            </a:pPr>
            <a:br>
              <a:rPr lang="en-US" altLang="en-US" sz="4700"/>
            </a:br>
            <a:endParaRPr lang="en-US" altLang="en-US" sz="4700"/>
          </a:p>
        </p:txBody>
      </p:sp>
      <p:sp>
        <p:nvSpPr>
          <p:cNvPr id="161795" name="Rectangle 3">
            <a:extLst>
              <a:ext uri="{FF2B5EF4-FFF2-40B4-BE49-F238E27FC236}">
                <a16:creationId xmlns:a16="http://schemas.microsoft.com/office/drawing/2014/main" id="{66F4D732-652B-13F2-7A88-8DBB5EA3EA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31863" y="0"/>
            <a:ext cx="8680450" cy="11255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/>
          <a:p>
            <a:r>
              <a:rPr lang="en-US" altLang="en-US" sz="4400" dirty="0">
                <a:solidFill>
                  <a:schemeClr val="bg2"/>
                </a:solidFill>
                <a:effectLst/>
              </a:rPr>
              <a:t>Hammer-Anvil Rappers</a:t>
            </a:r>
          </a:p>
        </p:txBody>
      </p:sp>
      <p:pic>
        <p:nvPicPr>
          <p:cNvPr id="161796" name="Picture 4">
            <a:extLst>
              <a:ext uri="{FF2B5EF4-FFF2-40B4-BE49-F238E27FC236}">
                <a16:creationId xmlns:a16="http://schemas.microsoft.com/office/drawing/2014/main" id="{196F49A8-3698-7931-2848-3F184F00B1F7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28688"/>
            <a:ext cx="10272713" cy="591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42" name="Picture 1027">
            <a:extLst>
              <a:ext uri="{FF2B5EF4-FFF2-40B4-BE49-F238E27FC236}">
                <a16:creationId xmlns:a16="http://schemas.microsoft.com/office/drawing/2014/main" id="{F026888D-FFB2-4FDE-3102-F8747B90A12B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0287000" cy="684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90AD0-A3B4-9EC5-EA94-6F68822D26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A close-up of a graph&#10;&#10;AI-generated content may be incorrect.">
            <a:extLst>
              <a:ext uri="{FF2B5EF4-FFF2-40B4-BE49-F238E27FC236}">
                <a16:creationId xmlns:a16="http://schemas.microsoft.com/office/drawing/2014/main" id="{76455D59-743A-DEBD-49D5-B91F98A2C9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17940"/>
            <a:ext cx="10286999" cy="6840060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210232928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890" name="Picture 2">
            <a:extLst>
              <a:ext uri="{FF2B5EF4-FFF2-40B4-BE49-F238E27FC236}">
                <a16:creationId xmlns:a16="http://schemas.microsoft.com/office/drawing/2014/main" id="{52A9DB73-D258-771A-4041-1CABC33AF290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8" t="3590" r="4716" b="821"/>
          <a:stretch>
            <a:fillRect/>
          </a:stretch>
        </p:blipFill>
        <p:spPr bwMode="auto">
          <a:xfrm>
            <a:off x="0" y="0"/>
            <a:ext cx="7604567" cy="684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5891" name="Rectangle 3">
            <a:extLst>
              <a:ext uri="{FF2B5EF4-FFF2-40B4-BE49-F238E27FC236}">
                <a16:creationId xmlns:a16="http://schemas.microsoft.com/office/drawing/2014/main" id="{8967C2B1-5009-7D9C-F0AD-ED591EF29EB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697204" y="2013995"/>
            <a:ext cx="2291747" cy="209497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>
            <a:normAutofit fontScale="90000"/>
          </a:bodyPr>
          <a:lstStyle/>
          <a:p>
            <a:r>
              <a:rPr lang="en-US" altLang="en-US" sz="5400" dirty="0">
                <a:solidFill>
                  <a:schemeClr val="bg2"/>
                </a:solidFill>
                <a:effectLst/>
              </a:rPr>
              <a:t>Rapper Control Panel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>
            <a:extLst>
              <a:ext uri="{FF2B5EF4-FFF2-40B4-BE49-F238E27FC236}">
                <a16:creationId xmlns:a16="http://schemas.microsoft.com/office/drawing/2014/main" id="{E2818CE7-02B2-C559-9C09-51AA999209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5750" y="2732088"/>
            <a:ext cx="4113213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167939" name="Rectangle 3">
            <a:extLst>
              <a:ext uri="{FF2B5EF4-FFF2-40B4-BE49-F238E27FC236}">
                <a16:creationId xmlns:a16="http://schemas.microsoft.com/office/drawing/2014/main" id="{82CC1301-A35E-AB4E-C079-B5D77D5088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17860" y="1666082"/>
            <a:ext cx="2796493" cy="21320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/>
          <a:p>
            <a:pPr algn="r"/>
            <a:r>
              <a:rPr lang="en-US" altLang="en-US" sz="4800" dirty="0">
                <a:solidFill>
                  <a:srgbClr val="FAFD00"/>
                </a:solidFill>
                <a:effectLst/>
              </a:rPr>
              <a:t> </a:t>
            </a:r>
            <a:r>
              <a:rPr lang="en-US" altLang="en-US" sz="4800" dirty="0">
                <a:solidFill>
                  <a:schemeClr val="bg2"/>
                </a:solidFill>
                <a:effectLst/>
              </a:rPr>
              <a:t>Collection Hopper</a:t>
            </a:r>
          </a:p>
        </p:txBody>
      </p:sp>
      <p:pic>
        <p:nvPicPr>
          <p:cNvPr id="167940" name="Picture 4">
            <a:extLst>
              <a:ext uri="{FF2B5EF4-FFF2-40B4-BE49-F238E27FC236}">
                <a16:creationId xmlns:a16="http://schemas.microsoft.com/office/drawing/2014/main" id="{7556CED2-4E4C-DBA4-7616-EFDBD656C031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6" t="4439"/>
          <a:stretch>
            <a:fillRect/>
          </a:stretch>
        </p:blipFill>
        <p:spPr bwMode="auto">
          <a:xfrm>
            <a:off x="3495554" y="0"/>
            <a:ext cx="6791446" cy="6902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986" name="Picture 2">
            <a:extLst>
              <a:ext uri="{FF2B5EF4-FFF2-40B4-BE49-F238E27FC236}">
                <a16:creationId xmlns:a16="http://schemas.microsoft.com/office/drawing/2014/main" id="{EA37BED9-DF01-6C59-0D32-C3781F8BA53C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5891" name="Rectangle 3">
            <a:extLst>
              <a:ext uri="{FF2B5EF4-FFF2-40B4-BE49-F238E27FC236}">
                <a16:creationId xmlns:a16="http://schemas.microsoft.com/office/drawing/2014/main" id="{839FB1EB-7B25-D4DD-8E6B-09B382BD5A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1100" y="190500"/>
            <a:ext cx="8134350" cy="914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lIns="90488" tIns="44450" rIns="90488" bIns="44450" anchor="ctr"/>
          <a:lstStyle/>
          <a:p>
            <a:pPr algn="ctr" defTabSz="960438">
              <a:defRPr/>
            </a:pPr>
            <a:r>
              <a:rPr lang="en-US" sz="5000" b="1" dirty="0">
                <a:latin typeface="Arial" charset="0"/>
              </a:rPr>
              <a:t>Hopper with Strike Plate</a:t>
            </a:r>
            <a:endParaRPr lang="en-US" sz="5000" b="1" dirty="0"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034" name="Picture 2">
            <a:extLst>
              <a:ext uri="{FF2B5EF4-FFF2-40B4-BE49-F238E27FC236}">
                <a16:creationId xmlns:a16="http://schemas.microsoft.com/office/drawing/2014/main" id="{D0D137E7-AECD-BCFE-9928-A7E10422C8A7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" y="0"/>
            <a:ext cx="10221913" cy="684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2035" name="Rectangle 3">
            <a:extLst>
              <a:ext uri="{FF2B5EF4-FFF2-40B4-BE49-F238E27FC236}">
                <a16:creationId xmlns:a16="http://schemas.microsoft.com/office/drawing/2014/main" id="{267FF7E7-7403-A9E7-583B-B3F348693C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675" y="467770"/>
            <a:ext cx="9157866" cy="638175"/>
          </a:xfrm>
          <a:prstGeom prst="rect">
            <a:avLst/>
          </a:prstGeom>
          <a:solidFill>
            <a:schemeClr val="tx1">
              <a:alpha val="19000"/>
            </a:schemeClr>
          </a:solidFill>
          <a:ln>
            <a:noFill/>
          </a:ln>
          <a:effectLst/>
        </p:spPr>
        <p:txBody>
          <a:bodyPr lIns="90488" tIns="44450" rIns="90488" bIns="44450" anchor="ctr"/>
          <a:lstStyle>
            <a:lvl1pPr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20000"/>
              </a:lnSpc>
              <a:spcAft>
                <a:spcPct val="20000"/>
              </a:spcAft>
              <a:buClrTx/>
              <a:buSzTx/>
              <a:buFontTx/>
              <a:buNone/>
            </a:pPr>
            <a:r>
              <a:rPr lang="en-US" altLang="en-US" sz="4600" dirty="0">
                <a:solidFill>
                  <a:schemeClr val="bg1"/>
                </a:solidFill>
              </a:rPr>
              <a:t>Hopper Level Indicator System</a:t>
            </a:r>
          </a:p>
        </p:txBody>
      </p:sp>
    </p:spTree>
  </p:cSld>
  <p:clrMapOvr>
    <a:masterClrMapping/>
  </p:clrMapOvr>
  <p:transition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82" name="Picture 2">
            <a:extLst>
              <a:ext uri="{FF2B5EF4-FFF2-40B4-BE49-F238E27FC236}">
                <a16:creationId xmlns:a16="http://schemas.microsoft.com/office/drawing/2014/main" id="{DC5A03E6-4D2D-542E-4A08-E51085018291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150" y="0"/>
            <a:ext cx="10331450" cy="685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4083" name="Rectangle 3">
            <a:extLst>
              <a:ext uri="{FF2B5EF4-FFF2-40B4-BE49-F238E27FC236}">
                <a16:creationId xmlns:a16="http://schemas.microsoft.com/office/drawing/2014/main" id="{796987E6-C801-832F-BF80-C90A74B37A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7013" y="534988"/>
            <a:ext cx="4670425" cy="757237"/>
          </a:xfrm>
          <a:prstGeom prst="rect">
            <a:avLst/>
          </a:prstGeom>
          <a:solidFill>
            <a:schemeClr val="bg2">
              <a:alpha val="45000"/>
            </a:schemeClr>
          </a:solidFill>
          <a:ln>
            <a:noFill/>
          </a:ln>
          <a:effectLst/>
        </p:spPr>
        <p:txBody>
          <a:bodyPr wrap="none" lIns="20638" tIns="28575" rIns="20638" bIns="28575"/>
          <a:lstStyle>
            <a:lvl1pPr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57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4700" dirty="0">
                <a:solidFill>
                  <a:schemeClr val="tx1"/>
                </a:solidFill>
              </a:rPr>
              <a:t>Hopper Vibrator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>
            <a:extLst>
              <a:ext uri="{FF2B5EF4-FFF2-40B4-BE49-F238E27FC236}">
                <a16:creationId xmlns:a16="http://schemas.microsoft.com/office/drawing/2014/main" id="{534A364A-A586-8B39-AFB8-F5D11743F6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85757" y="1019939"/>
            <a:ext cx="2889250" cy="31623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>
            <a:normAutofit/>
          </a:bodyPr>
          <a:lstStyle/>
          <a:p>
            <a:pPr algn="r"/>
            <a:r>
              <a:rPr lang="en-US" altLang="en-US" sz="66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Hopper Heater Control</a:t>
            </a:r>
          </a:p>
        </p:txBody>
      </p:sp>
      <p:sp>
        <p:nvSpPr>
          <p:cNvPr id="176131" name="Rectangle 3">
            <a:extLst>
              <a:ext uri="{FF2B5EF4-FFF2-40B4-BE49-F238E27FC236}">
                <a16:creationId xmlns:a16="http://schemas.microsoft.com/office/drawing/2014/main" id="{CDCA622D-5BC9-6261-45C3-744BAE9802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3250" y="2732088"/>
            <a:ext cx="8545513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pic>
        <p:nvPicPr>
          <p:cNvPr id="176132" name="Picture 4">
            <a:extLst>
              <a:ext uri="{FF2B5EF4-FFF2-40B4-BE49-F238E27FC236}">
                <a16:creationId xmlns:a16="http://schemas.microsoft.com/office/drawing/2014/main" id="{BACC61F2-5B0B-FB9A-C554-7A74C606C47E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80" t="3619" r="3151" b="25746"/>
          <a:stretch>
            <a:fillRect/>
          </a:stretch>
        </p:blipFill>
        <p:spPr bwMode="auto">
          <a:xfrm>
            <a:off x="3473691" y="99219"/>
            <a:ext cx="6767512" cy="665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>
            <a:extLst>
              <a:ext uri="{FF2B5EF4-FFF2-40B4-BE49-F238E27FC236}">
                <a16:creationId xmlns:a16="http://schemas.microsoft.com/office/drawing/2014/main" id="{C1FC1654-66AA-F794-530B-CC7790192F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2457450"/>
            <a:ext cx="4819650" cy="102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pic>
        <p:nvPicPr>
          <p:cNvPr id="178179" name="Picture 3">
            <a:extLst>
              <a:ext uri="{FF2B5EF4-FFF2-40B4-BE49-F238E27FC236}">
                <a16:creationId xmlns:a16="http://schemas.microsoft.com/office/drawing/2014/main" id="{AEE65EEE-04CB-A414-1342-3A601414BE79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39" r="3772" b="4228"/>
          <a:stretch>
            <a:fillRect/>
          </a:stretch>
        </p:blipFill>
        <p:spPr bwMode="auto">
          <a:xfrm>
            <a:off x="3136739" y="0"/>
            <a:ext cx="7150261" cy="684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8180" name="Rectangle 4">
            <a:extLst>
              <a:ext uri="{FF2B5EF4-FFF2-40B4-BE49-F238E27FC236}">
                <a16:creationId xmlns:a16="http://schemas.microsoft.com/office/drawing/2014/main" id="{45E0619B-F505-9987-7EAF-7AFD280E3A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1226916"/>
            <a:ext cx="2813934" cy="397011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>
            <a:noAutofit/>
          </a:bodyPr>
          <a:lstStyle/>
          <a:p>
            <a:pPr algn="r"/>
            <a:r>
              <a:rPr lang="en-US" altLang="en-US" sz="60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Airlock </a:t>
            </a:r>
            <a:br>
              <a:rPr lang="en-US" altLang="en-US" sz="60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60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&amp; </a:t>
            </a:r>
            <a:br>
              <a:rPr lang="en-US" altLang="en-US" sz="60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60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Bin Screw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226" name="Picture 2">
            <a:extLst>
              <a:ext uri="{FF2B5EF4-FFF2-40B4-BE49-F238E27FC236}">
                <a16:creationId xmlns:a16="http://schemas.microsoft.com/office/drawing/2014/main" id="{0CEE7354-1E68-F4E2-0633-E0087F8A6FAE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499" y="1120775"/>
            <a:ext cx="5143499" cy="5737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0227" name="Rectangle 3">
            <a:extLst>
              <a:ext uri="{FF2B5EF4-FFF2-40B4-BE49-F238E27FC236}">
                <a16:creationId xmlns:a16="http://schemas.microsoft.com/office/drawing/2014/main" id="{B30F1874-BDC1-EEFA-0C17-2F3591ED3669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68313" y="123825"/>
            <a:ext cx="7850188" cy="9080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>
            <a:normAutofit/>
          </a:bodyPr>
          <a:lstStyle/>
          <a:p>
            <a:pPr algn="l"/>
            <a:r>
              <a:rPr lang="en-US" altLang="en-US" sz="4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Rotary Airlock Valve </a:t>
            </a:r>
            <a:endParaRPr lang="en-US" altLang="en-US" sz="4800" i="1" dirty="0">
              <a:solidFill>
                <a:schemeClr val="bg2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0228" name="Picture 4">
            <a:extLst>
              <a:ext uri="{FF2B5EF4-FFF2-40B4-BE49-F238E27FC236}">
                <a16:creationId xmlns:a16="http://schemas.microsoft.com/office/drawing/2014/main" id="{F2F9C8CD-8116-D611-75B3-6BE95538D5AE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86" t="885" r="2124" b="246"/>
          <a:stretch>
            <a:fillRect/>
          </a:stretch>
        </p:blipFill>
        <p:spPr bwMode="auto">
          <a:xfrm>
            <a:off x="0" y="1120774"/>
            <a:ext cx="5143499" cy="573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274" name="Picture 7" descr="Pnemesp">
            <a:extLst>
              <a:ext uri="{FF2B5EF4-FFF2-40B4-BE49-F238E27FC236}">
                <a16:creationId xmlns:a16="http://schemas.microsoft.com/office/drawing/2014/main" id="{5320AF7E-BDB1-4AF3-A0AB-E580AAA00C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16000"/>
            <a:ext cx="10287000" cy="584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2275" name="Rectangle 8">
            <a:extLst>
              <a:ext uri="{FF2B5EF4-FFF2-40B4-BE49-F238E27FC236}">
                <a16:creationId xmlns:a16="http://schemas.microsoft.com/office/drawing/2014/main" id="{0B6A1229-9343-3863-FDBD-22EF73A976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79385" y="0"/>
            <a:ext cx="8680450" cy="1125538"/>
          </a:xfrm>
        </p:spPr>
        <p:txBody>
          <a:bodyPr/>
          <a:lstStyle/>
          <a:p>
            <a:r>
              <a:rPr lang="en-US" altLang="en-US" sz="4000" dirty="0">
                <a:solidFill>
                  <a:schemeClr val="bg2"/>
                </a:solidFill>
                <a:effectLst/>
              </a:rPr>
              <a:t>Pneumatic Dust Collection System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>
            <a:extLst>
              <a:ext uri="{FF2B5EF4-FFF2-40B4-BE49-F238E27FC236}">
                <a16:creationId xmlns:a16="http://schemas.microsoft.com/office/drawing/2014/main" id="{4191A93D-274A-AEDB-67ED-1A3F79CA09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4163" y="642938"/>
            <a:ext cx="7138987" cy="1204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20638" tIns="28575" rIns="20638" bIns="28575"/>
          <a:lstStyle>
            <a:lvl1pPr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3200"/>
              </a:lnSpc>
              <a:spcAft>
                <a:spcPct val="0"/>
              </a:spcAft>
              <a:buClrTx/>
              <a:buSzTx/>
              <a:buFontTx/>
              <a:buNone/>
            </a:pPr>
            <a:br>
              <a:rPr lang="en-US" altLang="en-US" sz="2600">
                <a:solidFill>
                  <a:srgbClr val="FFFF00"/>
                </a:solidFill>
              </a:rPr>
            </a:br>
            <a:endParaRPr lang="en-US" altLang="en-US" sz="2600">
              <a:solidFill>
                <a:srgbClr val="FFFF00"/>
              </a:solidFill>
            </a:endParaRPr>
          </a:p>
        </p:txBody>
      </p:sp>
      <p:sp>
        <p:nvSpPr>
          <p:cNvPr id="180228" name="Rectangle 4">
            <a:extLst>
              <a:ext uri="{FF2B5EF4-FFF2-40B4-BE49-F238E27FC236}">
                <a16:creationId xmlns:a16="http://schemas.microsoft.com/office/drawing/2014/main" id="{0A932B93-A0FC-EA4F-1FB9-B39845E3B1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4800" dirty="0"/>
              <a:t>Dust Discharge Problems</a:t>
            </a:r>
          </a:p>
        </p:txBody>
      </p:sp>
      <p:sp>
        <p:nvSpPr>
          <p:cNvPr id="180227" name="Rectangle 3">
            <a:extLst>
              <a:ext uri="{FF2B5EF4-FFF2-40B4-BE49-F238E27FC236}">
                <a16:creationId xmlns:a16="http://schemas.microsoft.com/office/drawing/2014/main" id="{1B3A290B-35B2-8028-F742-A00D3212B06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46672" y="1679900"/>
            <a:ext cx="5600700" cy="4114800"/>
          </a:xfrm>
          <a:noFill/>
        </p:spPr>
        <p:txBody>
          <a:bodyPr/>
          <a:lstStyle/>
          <a:p>
            <a:r>
              <a:rPr lang="en-US" altLang="en-US" sz="4000" dirty="0"/>
              <a:t> In leakage</a:t>
            </a:r>
          </a:p>
          <a:p>
            <a:r>
              <a:rPr lang="en-US" altLang="en-US" sz="4000" dirty="0"/>
              <a:t> Corrosion</a:t>
            </a:r>
          </a:p>
          <a:p>
            <a:r>
              <a:rPr lang="en-US" altLang="en-US" sz="4000" dirty="0"/>
              <a:t> Dust Buildup</a:t>
            </a:r>
          </a:p>
          <a:p>
            <a:r>
              <a:rPr lang="en-US" altLang="en-US" sz="4000" dirty="0"/>
              <a:t> </a:t>
            </a:r>
            <a:r>
              <a:rPr lang="en-US" altLang="en-US" sz="4000" dirty="0" err="1"/>
              <a:t>Pluggage</a:t>
            </a:r>
            <a:endParaRPr lang="en-US" altLang="en-US" sz="4000" dirty="0"/>
          </a:p>
          <a:p>
            <a:r>
              <a:rPr lang="en-US" altLang="en-US" sz="4000" dirty="0"/>
              <a:t> Fugitive Emissions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89296E-0D03-FE53-8032-5365E0B8AC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A close-up of a graph&#10;&#10;AI-generated content may be incorrect.">
            <a:extLst>
              <a:ext uri="{FF2B5EF4-FFF2-40B4-BE49-F238E27FC236}">
                <a16:creationId xmlns:a16="http://schemas.microsoft.com/office/drawing/2014/main" id="{76455D59-743A-DEBD-49D5-B91F98A2C9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" y="0"/>
            <a:ext cx="10287000" cy="6857999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34751432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2">
            <a:extLst>
              <a:ext uri="{FF2B5EF4-FFF2-40B4-BE49-F238E27FC236}">
                <a16:creationId xmlns:a16="http://schemas.microsoft.com/office/drawing/2014/main" id="{ABE0AAFF-7104-35E2-E532-65A0324EE9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8238" y="869950"/>
            <a:ext cx="7567612" cy="89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186372" name="Rectangle 4">
            <a:extLst>
              <a:ext uri="{FF2B5EF4-FFF2-40B4-BE49-F238E27FC236}">
                <a16:creationId xmlns:a16="http://schemas.microsoft.com/office/drawing/2014/main" id="{82D47A6E-BC74-6D81-BE62-E2D9C85CAF6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5988" y="533400"/>
            <a:ext cx="8680450" cy="11255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/>
          <a:p>
            <a:r>
              <a:rPr lang="en-US" altLang="en-US" sz="5000">
                <a:effectLst/>
              </a:rPr>
              <a:t>High Voltage Equipment</a:t>
            </a:r>
          </a:p>
        </p:txBody>
      </p:sp>
      <p:sp>
        <p:nvSpPr>
          <p:cNvPr id="186371" name="Rectangle 3">
            <a:extLst>
              <a:ext uri="{FF2B5EF4-FFF2-40B4-BE49-F238E27FC236}">
                <a16:creationId xmlns:a16="http://schemas.microsoft.com/office/drawing/2014/main" id="{1BB03FC8-CD92-06F5-360E-E50821B89D5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73175" y="2184400"/>
            <a:ext cx="5037138" cy="4132263"/>
          </a:xfrm>
          <a:noFill/>
        </p:spPr>
        <p:txBody>
          <a:bodyPr/>
          <a:lstStyle/>
          <a:p>
            <a:r>
              <a:rPr lang="en-US" altLang="en-US" sz="4000"/>
              <a:t> Transformer</a:t>
            </a:r>
          </a:p>
          <a:p>
            <a:r>
              <a:rPr lang="en-US" altLang="en-US" sz="4000"/>
              <a:t> Rectifier</a:t>
            </a:r>
          </a:p>
          <a:p>
            <a:r>
              <a:rPr lang="en-US" altLang="en-US" sz="4000"/>
              <a:t> Sensors</a:t>
            </a:r>
          </a:p>
          <a:p>
            <a:r>
              <a:rPr lang="en-US" altLang="en-US" sz="4000"/>
              <a:t> Control System</a:t>
            </a:r>
          </a:p>
        </p:txBody>
      </p:sp>
      <p:pic>
        <p:nvPicPr>
          <p:cNvPr id="186373" name="Picture 5">
            <a:extLst>
              <a:ext uri="{FF2B5EF4-FFF2-40B4-BE49-F238E27FC236}">
                <a16:creationId xmlns:a16="http://schemas.microsoft.com/office/drawing/2014/main" id="{B7AB40BF-5FB0-BC31-D62E-40A2570125EA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9975" y="2251075"/>
            <a:ext cx="3665538" cy="2749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>
            <a:extLst>
              <a:ext uri="{FF2B5EF4-FFF2-40B4-BE49-F238E27FC236}">
                <a16:creationId xmlns:a16="http://schemas.microsoft.com/office/drawing/2014/main" id="{48171528-41DC-7391-0AE6-9E397B3B5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7175" y="896938"/>
            <a:ext cx="6321425" cy="152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188420" name="Rectangle 4">
            <a:extLst>
              <a:ext uri="{FF2B5EF4-FFF2-40B4-BE49-F238E27FC236}">
                <a16:creationId xmlns:a16="http://schemas.microsoft.com/office/drawing/2014/main" id="{B6072CE8-8138-118E-121B-898A86A7DDC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1413" y="703263"/>
            <a:ext cx="9006912" cy="11255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>
            <a:noAutofit/>
          </a:bodyPr>
          <a:lstStyle/>
          <a:p>
            <a:r>
              <a:rPr lang="en-US" altLang="en-US" sz="5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Transformer-Rectifier (T-R Set)</a:t>
            </a:r>
          </a:p>
        </p:txBody>
      </p:sp>
      <p:sp>
        <p:nvSpPr>
          <p:cNvPr id="188419" name="Rectangle 3">
            <a:extLst>
              <a:ext uri="{FF2B5EF4-FFF2-40B4-BE49-F238E27FC236}">
                <a16:creationId xmlns:a16="http://schemas.microsoft.com/office/drawing/2014/main" id="{AF1EB39D-AE76-05F9-4E3E-8CDB6240FE7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03275" y="1958031"/>
            <a:ext cx="8680450" cy="4098925"/>
          </a:xfrm>
          <a:noFill/>
        </p:spPr>
        <p:txBody>
          <a:bodyPr>
            <a:normAutofit/>
          </a:bodyPr>
          <a:lstStyle/>
          <a:p>
            <a:pPr>
              <a:spcAft>
                <a:spcPct val="45000"/>
              </a:spcAft>
            </a:pPr>
            <a:r>
              <a:rPr lang="en-US" altLang="en-US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Transformer</a:t>
            </a:r>
            <a:r>
              <a:rPr lang="en-US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Increases voltage at </a:t>
            </a:r>
            <a:br>
              <a:rPr lang="en-US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discharge electrodes</a:t>
            </a:r>
          </a:p>
          <a:p>
            <a:pPr>
              <a:spcAft>
                <a:spcPct val="45000"/>
              </a:spcAft>
            </a:pPr>
            <a:r>
              <a:rPr lang="en-US" altLang="en-US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Rectifier </a:t>
            </a:r>
            <a:r>
              <a:rPr lang="en-US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Converts alternating current (AC) to direct current (DC)</a:t>
            </a:r>
          </a:p>
        </p:txBody>
      </p:sp>
    </p:spTree>
  </p:cSld>
  <p:clrMapOvr>
    <a:masterClrMapping/>
  </p:clrMapOvr>
  <p:transition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466" name="Picture 2">
            <a:extLst>
              <a:ext uri="{FF2B5EF4-FFF2-40B4-BE49-F238E27FC236}">
                <a16:creationId xmlns:a16="http://schemas.microsoft.com/office/drawing/2014/main" id="{FC0991FF-D1F9-3D3D-263D-4C1A6DECD4C0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7" b="5956"/>
          <a:stretch>
            <a:fillRect/>
          </a:stretch>
        </p:blipFill>
        <p:spPr bwMode="auto">
          <a:xfrm>
            <a:off x="0" y="0"/>
            <a:ext cx="5554663" cy="684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0467" name="Rectangle 3">
            <a:extLst>
              <a:ext uri="{FF2B5EF4-FFF2-40B4-BE49-F238E27FC236}">
                <a16:creationId xmlns:a16="http://schemas.microsoft.com/office/drawing/2014/main" id="{442D2039-9956-DDD9-DC61-5E76B4695CC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377650" y="2090738"/>
            <a:ext cx="3896649" cy="19399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/>
          <a:p>
            <a:r>
              <a:rPr lang="en-US" altLang="en-US" sz="50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Transformer-Rectifier Set</a:t>
            </a:r>
          </a:p>
        </p:txBody>
      </p:sp>
      <p:sp>
        <p:nvSpPr>
          <p:cNvPr id="190468" name="Rectangle 4">
            <a:extLst>
              <a:ext uri="{FF2B5EF4-FFF2-40B4-BE49-F238E27FC236}">
                <a16:creationId xmlns:a16="http://schemas.microsoft.com/office/drawing/2014/main" id="{AA40B86A-344F-07E5-8D4F-FFB2372F45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72236" y="361635"/>
            <a:ext cx="1498809" cy="1105431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none" lIns="90488" tIns="44450" rIns="90488" bIns="44450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66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</a:t>
            </a:r>
          </a:p>
        </p:txBody>
      </p:sp>
      <p:sp>
        <p:nvSpPr>
          <p:cNvPr id="190469" name="Line 5">
            <a:extLst>
              <a:ext uri="{FF2B5EF4-FFF2-40B4-BE49-F238E27FC236}">
                <a16:creationId xmlns:a16="http://schemas.microsoft.com/office/drawing/2014/main" id="{9899C26B-590F-BC01-2555-834EA36CC3E9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440113" y="650875"/>
            <a:ext cx="2370137" cy="179388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0470" name="Line 6">
            <a:extLst>
              <a:ext uri="{FF2B5EF4-FFF2-40B4-BE49-F238E27FC236}">
                <a16:creationId xmlns:a16="http://schemas.microsoft.com/office/drawing/2014/main" id="{CA7CE393-0063-D3A1-42AB-5B6D052464B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732212" y="3183039"/>
            <a:ext cx="2645437" cy="939700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>
            <a:extLst>
              <a:ext uri="{FF2B5EF4-FFF2-40B4-BE49-F238E27FC236}">
                <a16:creationId xmlns:a16="http://schemas.microsoft.com/office/drawing/2014/main" id="{EBD1863B-EC89-4F56-FD5C-4EFFB46CB37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418138" y="2105025"/>
            <a:ext cx="4856162" cy="1939925"/>
          </a:xfrm>
        </p:spPr>
        <p:txBody>
          <a:bodyPr/>
          <a:lstStyle/>
          <a:p>
            <a:pPr>
              <a:defRPr/>
            </a:pPr>
            <a:endParaRPr lang="en-US" sz="50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192515" name="Picture 3">
            <a:extLst>
              <a:ext uri="{FF2B5EF4-FFF2-40B4-BE49-F238E27FC236}">
                <a16:creationId xmlns:a16="http://schemas.microsoft.com/office/drawing/2014/main" id="{2DC1D53D-2B22-4900-621B-075F199189B8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-23813"/>
            <a:ext cx="10372725" cy="6931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>
            <a:extLst>
              <a:ext uri="{FF2B5EF4-FFF2-40B4-BE49-F238E27FC236}">
                <a16:creationId xmlns:a16="http://schemas.microsoft.com/office/drawing/2014/main" id="{D849C454-0567-FABB-E9D5-0341149474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6663" y="339725"/>
            <a:ext cx="4783137" cy="8302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20638" tIns="28575" rIns="20638" bIns="28575"/>
          <a:lstStyle/>
          <a:p>
            <a:pPr algn="ctr" defTabSz="960438">
              <a:lnSpc>
                <a:spcPts val="5500"/>
              </a:lnSpc>
              <a:tabLst>
                <a:tab pos="960438" algn="l"/>
                <a:tab pos="1920875" algn="l"/>
                <a:tab pos="2879725" algn="l"/>
                <a:tab pos="3840163" algn="l"/>
                <a:tab pos="4800600" algn="l"/>
                <a:tab pos="5761038" algn="l"/>
                <a:tab pos="6721475" algn="l"/>
              </a:tabLst>
              <a:defRPr/>
            </a:pPr>
            <a:r>
              <a:rPr lang="en-US" sz="4600" b="1" dirty="0">
                <a:latin typeface="Arial" charset="0"/>
              </a:rPr>
              <a:t>Sensors/Gauges</a:t>
            </a:r>
          </a:p>
        </p:txBody>
      </p:sp>
      <p:sp>
        <p:nvSpPr>
          <p:cNvPr id="194563" name="Oval 3">
            <a:extLst>
              <a:ext uri="{FF2B5EF4-FFF2-40B4-BE49-F238E27FC236}">
                <a16:creationId xmlns:a16="http://schemas.microsoft.com/office/drawing/2014/main" id="{8E5A3146-059F-E832-8C91-50F507A1C4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0738" y="1368425"/>
            <a:ext cx="2517775" cy="147478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698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194564" name="Oval 4">
            <a:extLst>
              <a:ext uri="{FF2B5EF4-FFF2-40B4-BE49-F238E27FC236}">
                <a16:creationId xmlns:a16="http://schemas.microsoft.com/office/drawing/2014/main" id="{088330B4-9AC7-9027-4666-FFF486D5FC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6763" y="2989263"/>
            <a:ext cx="2613025" cy="14478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635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194565" name="Oval 5">
            <a:extLst>
              <a:ext uri="{FF2B5EF4-FFF2-40B4-BE49-F238E27FC236}">
                <a16:creationId xmlns:a16="http://schemas.microsoft.com/office/drawing/2014/main" id="{04F27BB0-8D3B-F557-BBB6-8032DA88A7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19775" y="4691063"/>
            <a:ext cx="2665413" cy="14732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698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194566" name="Oval 6">
            <a:extLst>
              <a:ext uri="{FF2B5EF4-FFF2-40B4-BE49-F238E27FC236}">
                <a16:creationId xmlns:a16="http://schemas.microsoft.com/office/drawing/2014/main" id="{2E629F25-2A93-3279-8B20-0D378469D8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7913" y="1743075"/>
            <a:ext cx="2384425" cy="1581150"/>
          </a:xfrm>
          <a:prstGeom prst="ellipse">
            <a:avLst/>
          </a:prstGeom>
          <a:solidFill>
            <a:schemeClr val="bg2"/>
          </a:solidFill>
          <a:ln w="698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194567" name="Oval 7">
            <a:extLst>
              <a:ext uri="{FF2B5EF4-FFF2-40B4-BE49-F238E27FC236}">
                <a16:creationId xmlns:a16="http://schemas.microsoft.com/office/drawing/2014/main" id="{7130CEA2-DDCA-D495-138E-D3CE401733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7913" y="3713163"/>
            <a:ext cx="2384425" cy="1593850"/>
          </a:xfrm>
          <a:prstGeom prst="ellipse">
            <a:avLst/>
          </a:prstGeom>
          <a:solidFill>
            <a:schemeClr val="bg2"/>
          </a:solidFill>
          <a:ln w="698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194568" name="AutoShape 8">
            <a:extLst>
              <a:ext uri="{FF2B5EF4-FFF2-40B4-BE49-F238E27FC236}">
                <a16:creationId xmlns:a16="http://schemas.microsoft.com/office/drawing/2014/main" id="{2A06F934-CEFD-DAD8-9270-66171CA0AC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1638" y="2413000"/>
            <a:ext cx="1127125" cy="1741488"/>
          </a:xfrm>
          <a:prstGeom prst="roundRect">
            <a:avLst>
              <a:gd name="adj" fmla="val 24699"/>
            </a:avLst>
          </a:prstGeom>
          <a:solidFill>
            <a:srgbClr val="FFFF00"/>
          </a:solidFill>
          <a:ln w="4445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194569" name="Rectangle 9">
            <a:extLst>
              <a:ext uri="{FF2B5EF4-FFF2-40B4-BE49-F238E27FC236}">
                <a16:creationId xmlns:a16="http://schemas.microsoft.com/office/drawing/2014/main" id="{FEF41716-DB43-03F3-70F5-F2F7792C48E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069013" y="4981575"/>
            <a:ext cx="2344737" cy="1098550"/>
          </a:xfrm>
          <a:noFill/>
        </p:spPr>
        <p:txBody>
          <a:bodyPr wrap="none" lIns="20638" tIns="28575" rIns="20638" bIns="28575">
            <a:normAutofit/>
          </a:bodyPr>
          <a:lstStyle/>
          <a:p>
            <a:pPr marL="0" indent="0" algn="ctr">
              <a:lnSpc>
                <a:spcPts val="3800"/>
              </a:lnSpc>
              <a:buFont typeface="Monotype Sorts" pitchFamily="2" charset="2"/>
              <a:buNone/>
              <a:tabLst>
                <a:tab pos="479425" algn="l"/>
                <a:tab pos="960438" algn="l"/>
                <a:tab pos="1439863" algn="l"/>
                <a:tab pos="1920875" algn="l"/>
                <a:tab pos="2400300" algn="l"/>
                <a:tab pos="2879725" algn="l"/>
                <a:tab pos="3360738" algn="l"/>
                <a:tab pos="3840163" algn="l"/>
                <a:tab pos="4800600" algn="l"/>
                <a:tab pos="5761038" algn="l"/>
                <a:tab pos="6721475" algn="l"/>
              </a:tabLst>
            </a:pPr>
            <a:r>
              <a:rPr lang="en-US" altLang="en-US" sz="3200" b="1" dirty="0"/>
              <a:t>Spark Rate </a:t>
            </a:r>
            <a:br>
              <a:rPr lang="en-US" altLang="en-US" sz="3200" b="1" dirty="0"/>
            </a:br>
            <a:r>
              <a:rPr lang="en-US" altLang="en-US" sz="3200" b="1" dirty="0"/>
              <a:t>Meter</a:t>
            </a:r>
          </a:p>
        </p:txBody>
      </p:sp>
      <p:sp>
        <p:nvSpPr>
          <p:cNvPr id="194570" name="Rectangle 10">
            <a:extLst>
              <a:ext uri="{FF2B5EF4-FFF2-40B4-BE49-F238E27FC236}">
                <a16:creationId xmlns:a16="http://schemas.microsoft.com/office/drawing/2014/main" id="{171FA982-DD43-0CBA-896A-8DFA202512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7413" y="4029075"/>
            <a:ext cx="2813050" cy="1150938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0638" tIns="28575" rIns="20638" bIns="28575"/>
          <a:lstStyle>
            <a:lvl1pPr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3800"/>
              </a:lnSpc>
              <a:spcBef>
                <a:spcPts val="4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3200" dirty="0">
                <a:solidFill>
                  <a:srgbClr val="000000"/>
                </a:solidFill>
              </a:rPr>
              <a:t>Primary </a:t>
            </a:r>
            <a:br>
              <a:rPr lang="en-US" altLang="en-US" sz="3200" dirty="0">
                <a:solidFill>
                  <a:srgbClr val="000000"/>
                </a:solidFill>
              </a:rPr>
            </a:br>
            <a:r>
              <a:rPr lang="en-US" altLang="en-US" sz="3200" dirty="0">
                <a:solidFill>
                  <a:srgbClr val="000000"/>
                </a:solidFill>
              </a:rPr>
              <a:t>Ammeter</a:t>
            </a:r>
          </a:p>
        </p:txBody>
      </p:sp>
      <p:sp>
        <p:nvSpPr>
          <p:cNvPr id="190475" name="Rectangle 11">
            <a:extLst>
              <a:ext uri="{FF2B5EF4-FFF2-40B4-BE49-F238E27FC236}">
                <a16:creationId xmlns:a16="http://schemas.microsoft.com/office/drawing/2014/main" id="{D176A3D2-928E-7502-EF29-DF021CC529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86263" y="2744788"/>
            <a:ext cx="923925" cy="121920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lIns="20638" tIns="28575" rIns="20638" bIns="28575"/>
          <a:lstStyle/>
          <a:p>
            <a:pPr defTabSz="960438">
              <a:lnSpc>
                <a:spcPts val="3800"/>
              </a:lnSpc>
              <a:spcAft>
                <a:spcPts val="900"/>
              </a:spcAft>
              <a:tabLst>
                <a:tab pos="479425" algn="l"/>
                <a:tab pos="960438" algn="l"/>
                <a:tab pos="1439863" algn="l"/>
              </a:tabLst>
              <a:defRPr/>
            </a:pPr>
            <a:r>
              <a:rPr lang="en-US" sz="3200" b="1" dirty="0">
                <a:latin typeface="Arial" charset="0"/>
              </a:rPr>
              <a:t>T-R </a:t>
            </a:r>
            <a:br>
              <a:rPr lang="en-US" sz="3200" b="1" dirty="0">
                <a:latin typeface="Arial" charset="0"/>
              </a:rPr>
            </a:br>
            <a:r>
              <a:rPr lang="en-US" sz="3200" b="1" dirty="0">
                <a:latin typeface="Arial" charset="0"/>
              </a:rPr>
              <a:t>Set</a:t>
            </a:r>
          </a:p>
        </p:txBody>
      </p:sp>
      <p:sp>
        <p:nvSpPr>
          <p:cNvPr id="194572" name="Rectangle 12">
            <a:extLst>
              <a:ext uri="{FF2B5EF4-FFF2-40B4-BE49-F238E27FC236}">
                <a16:creationId xmlns:a16="http://schemas.microsoft.com/office/drawing/2014/main" id="{2934674F-556B-9580-5992-0BB549C7CE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0588" y="1981200"/>
            <a:ext cx="2879725" cy="1152525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0638" tIns="28575" rIns="20638" bIns="28575"/>
          <a:lstStyle>
            <a:lvl1pPr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3800"/>
              </a:lnSpc>
              <a:spcBef>
                <a:spcPts val="4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3200" dirty="0">
                <a:solidFill>
                  <a:srgbClr val="000000"/>
                </a:solidFill>
              </a:rPr>
              <a:t>Primary </a:t>
            </a:r>
            <a:br>
              <a:rPr lang="en-US" altLang="en-US" sz="3200" dirty="0">
                <a:solidFill>
                  <a:srgbClr val="000000"/>
                </a:solidFill>
              </a:rPr>
            </a:br>
            <a:r>
              <a:rPr lang="en-US" altLang="en-US" sz="3200" dirty="0">
                <a:solidFill>
                  <a:srgbClr val="000000"/>
                </a:solidFill>
              </a:rPr>
              <a:t>Voltmeter</a:t>
            </a:r>
          </a:p>
        </p:txBody>
      </p:sp>
      <p:sp>
        <p:nvSpPr>
          <p:cNvPr id="194573" name="Rectangle 13">
            <a:extLst>
              <a:ext uri="{FF2B5EF4-FFF2-40B4-BE49-F238E27FC236}">
                <a16:creationId xmlns:a16="http://schemas.microsoft.com/office/drawing/2014/main" id="{D207578D-314B-2076-6140-A3F40F9119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9850" y="1614488"/>
            <a:ext cx="4125913" cy="113823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0638" tIns="28575" rIns="20638" bIns="28575"/>
          <a:lstStyle>
            <a:lvl1pPr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3800"/>
              </a:lnSpc>
              <a:spcAft>
                <a:spcPts val="300"/>
              </a:spcAft>
              <a:buClrTx/>
              <a:buSzTx/>
              <a:buFontTx/>
              <a:buNone/>
            </a:pPr>
            <a:r>
              <a:rPr lang="en-US" altLang="en-US" sz="3200" dirty="0">
                <a:solidFill>
                  <a:schemeClr val="tx1"/>
                </a:solidFill>
              </a:rPr>
              <a:t>Secondary </a:t>
            </a:r>
            <a:br>
              <a:rPr lang="en-US" altLang="en-US" sz="3200" dirty="0">
                <a:solidFill>
                  <a:schemeClr val="tx1"/>
                </a:solidFill>
              </a:rPr>
            </a:br>
            <a:r>
              <a:rPr lang="en-US" altLang="en-US" sz="3200" dirty="0">
                <a:solidFill>
                  <a:schemeClr val="tx1"/>
                </a:solidFill>
              </a:rPr>
              <a:t>Voltmeter</a:t>
            </a:r>
          </a:p>
        </p:txBody>
      </p:sp>
      <p:sp>
        <p:nvSpPr>
          <p:cNvPr id="194574" name="Rectangle 14">
            <a:extLst>
              <a:ext uri="{FF2B5EF4-FFF2-40B4-BE49-F238E27FC236}">
                <a16:creationId xmlns:a16="http://schemas.microsoft.com/office/drawing/2014/main" id="{A3A2AC71-E0B6-5089-3390-2824C11B6B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6850" y="3224213"/>
            <a:ext cx="3817938" cy="1192212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0638" tIns="28575" rIns="20638" bIns="28575"/>
          <a:lstStyle>
            <a:lvl1pPr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25000"/>
              </a:spcAft>
              <a:buClr>
                <a:srgbClr val="FE9B03"/>
              </a:buClr>
              <a:buSzPct val="80000"/>
              <a:buFont typeface="Monotype Sorts" pitchFamily="2" charset="2"/>
              <a:buChar char="â"/>
              <a:tabLst>
                <a:tab pos="479425" algn="l"/>
                <a:tab pos="960438" algn="l"/>
                <a:tab pos="1439863" algn="l"/>
              </a:tabLst>
              <a:defRPr sz="3600" b="1">
                <a:solidFill>
                  <a:srgbClr val="FAFD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3800"/>
              </a:lnSpc>
              <a:spcAft>
                <a:spcPts val="700"/>
              </a:spcAft>
              <a:buClrTx/>
              <a:buSzTx/>
              <a:buFontTx/>
              <a:buNone/>
            </a:pPr>
            <a:r>
              <a:rPr lang="en-US" altLang="en-US" sz="3200" dirty="0">
                <a:solidFill>
                  <a:schemeClr val="tx1"/>
                </a:solidFill>
              </a:rPr>
              <a:t>Secondary </a:t>
            </a:r>
            <a:br>
              <a:rPr lang="en-US" altLang="en-US" sz="3200" dirty="0">
                <a:solidFill>
                  <a:schemeClr val="tx1"/>
                </a:solidFill>
              </a:rPr>
            </a:br>
            <a:r>
              <a:rPr lang="en-US" altLang="en-US" sz="3200" dirty="0">
                <a:solidFill>
                  <a:schemeClr val="tx1"/>
                </a:solidFill>
              </a:rPr>
              <a:t>Ammeter</a:t>
            </a:r>
          </a:p>
        </p:txBody>
      </p:sp>
      <p:sp>
        <p:nvSpPr>
          <p:cNvPr id="194575" name="Oval 15">
            <a:extLst>
              <a:ext uri="{FF2B5EF4-FFF2-40B4-BE49-F238E27FC236}">
                <a16:creationId xmlns:a16="http://schemas.microsoft.com/office/drawing/2014/main" id="{97A05066-F4BF-C244-7752-707A8EC0D1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02938" y="-976313"/>
            <a:ext cx="2384425" cy="1662113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  <p:sp>
        <p:nvSpPr>
          <p:cNvPr id="194576" name="Line 16">
            <a:extLst>
              <a:ext uri="{FF2B5EF4-FFF2-40B4-BE49-F238E27FC236}">
                <a16:creationId xmlns:a16="http://schemas.microsoft.com/office/drawing/2014/main" id="{91AEB516-ACA2-DD96-03C7-533FDC9126C0}"/>
              </a:ext>
            </a:extLst>
          </p:cNvPr>
          <p:cNvSpPr>
            <a:spLocks noChangeShapeType="1"/>
          </p:cNvSpPr>
          <p:nvPr/>
        </p:nvSpPr>
        <p:spPr bwMode="auto">
          <a:xfrm>
            <a:off x="3508375" y="2525713"/>
            <a:ext cx="658813" cy="123825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4577" name="Line 17">
            <a:extLst>
              <a:ext uri="{FF2B5EF4-FFF2-40B4-BE49-F238E27FC236}">
                <a16:creationId xmlns:a16="http://schemas.microsoft.com/office/drawing/2014/main" id="{C2E76CE0-8F84-6E86-AE2C-A4578997869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454400" y="3962400"/>
            <a:ext cx="739775" cy="331788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4578" name="Line 18">
            <a:extLst>
              <a:ext uri="{FF2B5EF4-FFF2-40B4-BE49-F238E27FC236}">
                <a16:creationId xmlns:a16="http://schemas.microsoft.com/office/drawing/2014/main" id="{4D772D5A-99AE-4F94-4FE8-73478984DA2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305425" y="2244725"/>
            <a:ext cx="627063" cy="338138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4579" name="Line 19">
            <a:extLst>
              <a:ext uri="{FF2B5EF4-FFF2-40B4-BE49-F238E27FC236}">
                <a16:creationId xmlns:a16="http://schemas.microsoft.com/office/drawing/2014/main" id="{CA6813EC-9C9E-17A7-4081-C7F13E5B2EEE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319713" y="3573463"/>
            <a:ext cx="558800" cy="90487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4580" name="Line 20">
            <a:extLst>
              <a:ext uri="{FF2B5EF4-FFF2-40B4-BE49-F238E27FC236}">
                <a16:creationId xmlns:a16="http://schemas.microsoft.com/office/drawing/2014/main" id="{0E837A27-0998-3CFC-7BC7-08516A7CFF1D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172075" y="4083050"/>
            <a:ext cx="800100" cy="10414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1" name="Rectangle 3">
            <a:extLst>
              <a:ext uri="{FF2B5EF4-FFF2-40B4-BE49-F238E27FC236}">
                <a16:creationId xmlns:a16="http://schemas.microsoft.com/office/drawing/2014/main" id="{0B703359-33F0-8ABA-0779-EE25ECC242B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69950" y="533400"/>
            <a:ext cx="8680450" cy="11255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>
            <a:normAutofit/>
          </a:bodyPr>
          <a:lstStyle/>
          <a:p>
            <a:r>
              <a:rPr lang="en-US" altLang="en-US" sz="6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Control System</a:t>
            </a:r>
          </a:p>
        </p:txBody>
      </p:sp>
      <p:sp>
        <p:nvSpPr>
          <p:cNvPr id="194562" name="Rectangle 2">
            <a:extLst>
              <a:ext uri="{FF2B5EF4-FFF2-40B4-BE49-F238E27FC236}">
                <a16:creationId xmlns:a16="http://schemas.microsoft.com/office/drawing/2014/main" id="{487D2ADF-B2E0-C3ED-566C-D6C7BC7B2DA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81863" y="1658938"/>
            <a:ext cx="7389813" cy="4098925"/>
          </a:xfrm>
          <a:noFill/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en-US" alt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Power Control Circuits</a:t>
            </a:r>
          </a:p>
          <a:p>
            <a:pPr>
              <a:lnSpc>
                <a:spcPct val="110000"/>
              </a:lnSpc>
            </a:pPr>
            <a:r>
              <a:rPr lang="en-US" alt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Voltage-Limit Control</a:t>
            </a:r>
          </a:p>
          <a:p>
            <a:pPr>
              <a:lnSpc>
                <a:spcPct val="110000"/>
              </a:lnSpc>
            </a:pPr>
            <a:r>
              <a:rPr lang="en-US" alt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Current-Limit Control</a:t>
            </a:r>
          </a:p>
          <a:p>
            <a:pPr>
              <a:lnSpc>
                <a:spcPct val="110000"/>
              </a:lnSpc>
            </a:pPr>
            <a:r>
              <a:rPr lang="en-US" alt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Spark Control</a:t>
            </a:r>
          </a:p>
          <a:p>
            <a:pPr>
              <a:lnSpc>
                <a:spcPct val="110000"/>
              </a:lnSpc>
              <a:buFont typeface="Monotype Sorts" pitchFamily="2" charset="2"/>
              <a:buNone/>
            </a:pPr>
            <a:r>
              <a:rPr lang="en-US" alt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p:transition/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2">
            <a:extLst>
              <a:ext uri="{FF2B5EF4-FFF2-40B4-BE49-F238E27FC236}">
                <a16:creationId xmlns:a16="http://schemas.microsoft.com/office/drawing/2014/main" id="{D61167B6-D46B-B024-AE1A-92606D2034C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349924" y="1355665"/>
            <a:ext cx="2569579" cy="341310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>
            <a:normAutofit fontScale="90000"/>
          </a:bodyPr>
          <a:lstStyle/>
          <a:p>
            <a:r>
              <a:rPr lang="en-US" altLang="en-US" sz="66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T-R Set</a:t>
            </a:r>
            <a:br>
              <a:rPr lang="en-US" altLang="en-US" sz="66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66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Spec. Plate</a:t>
            </a:r>
          </a:p>
        </p:txBody>
      </p:sp>
      <p:pic>
        <p:nvPicPr>
          <p:cNvPr id="198659" name="Picture 3">
            <a:extLst>
              <a:ext uri="{FF2B5EF4-FFF2-40B4-BE49-F238E27FC236}">
                <a16:creationId xmlns:a16="http://schemas.microsoft.com/office/drawing/2014/main" id="{CC522CE3-5611-6559-8798-3FDEAAA84ECF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2" t="3810" r="7124" b="3876"/>
          <a:stretch>
            <a:fillRect/>
          </a:stretch>
        </p:blipFill>
        <p:spPr bwMode="auto">
          <a:xfrm>
            <a:off x="1" y="0"/>
            <a:ext cx="6933234" cy="684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2">
            <a:extLst>
              <a:ext uri="{FF2B5EF4-FFF2-40B4-BE49-F238E27FC236}">
                <a16:creationId xmlns:a16="http://schemas.microsoft.com/office/drawing/2014/main" id="{C8852A41-EB60-17E4-7C12-6EB9E6B8404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46150" y="30163"/>
            <a:ext cx="8680450" cy="11255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/>
          <a:p>
            <a:r>
              <a:rPr lang="en-US" altLang="en-US" sz="4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Analog Gauges</a:t>
            </a:r>
          </a:p>
        </p:txBody>
      </p:sp>
      <p:sp>
        <p:nvSpPr>
          <p:cNvPr id="200707" name="Rectangle 3">
            <a:extLst>
              <a:ext uri="{FF2B5EF4-FFF2-40B4-BE49-F238E27FC236}">
                <a16:creationId xmlns:a16="http://schemas.microsoft.com/office/drawing/2014/main" id="{B7157279-3BF8-FAC3-68F3-B4163CC5EF56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200708" name="Picture 4">
            <a:extLst>
              <a:ext uri="{FF2B5EF4-FFF2-40B4-BE49-F238E27FC236}">
                <a16:creationId xmlns:a16="http://schemas.microsoft.com/office/drawing/2014/main" id="{5AC500B3-C1AA-8E17-61C5-0FC22E6CB4FC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9" t="10481" r="11122" b="19183"/>
          <a:stretch>
            <a:fillRect/>
          </a:stretch>
        </p:blipFill>
        <p:spPr bwMode="auto">
          <a:xfrm>
            <a:off x="0" y="1019175"/>
            <a:ext cx="10286999" cy="582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0709" name="Rectangle 5">
            <a:extLst>
              <a:ext uri="{FF2B5EF4-FFF2-40B4-BE49-F238E27FC236}">
                <a16:creationId xmlns:a16="http://schemas.microsoft.com/office/drawing/2014/main" id="{C566FCF3-1335-AEDA-8879-7077638BD2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3250" y="2732088"/>
            <a:ext cx="8545513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>
            <a:extLst>
              <a:ext uri="{FF2B5EF4-FFF2-40B4-BE49-F238E27FC236}">
                <a16:creationId xmlns:a16="http://schemas.microsoft.com/office/drawing/2014/main" id="{CB0A54EE-536C-A7BF-D8ED-2D22055281F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69950" y="179388"/>
            <a:ext cx="8680450" cy="11255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/>
          <a:p>
            <a:r>
              <a:rPr lang="en-US" altLang="en-US" sz="4800" dirty="0">
                <a:solidFill>
                  <a:schemeClr val="bg2"/>
                </a:solidFill>
                <a:effectLst/>
              </a:rPr>
              <a:t>Digital Readouts</a:t>
            </a:r>
          </a:p>
        </p:txBody>
      </p:sp>
      <p:pic>
        <p:nvPicPr>
          <p:cNvPr id="202755" name="Picture 3">
            <a:extLst>
              <a:ext uri="{FF2B5EF4-FFF2-40B4-BE49-F238E27FC236}">
                <a16:creationId xmlns:a16="http://schemas.microsoft.com/office/drawing/2014/main" id="{96370B82-034C-76A5-E3D8-A3FE580596B2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3" t="15865" r="9184" b="32574"/>
          <a:stretch>
            <a:fillRect/>
          </a:stretch>
        </p:blipFill>
        <p:spPr bwMode="auto">
          <a:xfrm>
            <a:off x="0" y="1231900"/>
            <a:ext cx="10287000" cy="562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2756" name="Rectangle 4">
            <a:extLst>
              <a:ext uri="{FF2B5EF4-FFF2-40B4-BE49-F238E27FC236}">
                <a16:creationId xmlns:a16="http://schemas.microsoft.com/office/drawing/2014/main" id="{9D9DA30D-9EF8-919A-A1BA-4A958557A2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3250" y="2732088"/>
            <a:ext cx="8545513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  <a:spcBef>
                <a:spcPts val="500"/>
              </a:spcBef>
            </a:pPr>
            <a:endParaRPr lang="en-US" altLang="en-US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9" name="Rectangle 3">
            <a:extLst>
              <a:ext uri="{FF2B5EF4-FFF2-40B4-BE49-F238E27FC236}">
                <a16:creationId xmlns:a16="http://schemas.microsoft.com/office/drawing/2014/main" id="{7CD5452F-6F29-D8A8-3636-F474EB4C222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17563" y="457200"/>
            <a:ext cx="8680450" cy="112553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Performance Monitoring</a:t>
            </a:r>
          </a:p>
        </p:txBody>
      </p:sp>
      <p:sp>
        <p:nvSpPr>
          <p:cNvPr id="204802" name="Rectangle 2">
            <a:extLst>
              <a:ext uri="{FF2B5EF4-FFF2-40B4-BE49-F238E27FC236}">
                <a16:creationId xmlns:a16="http://schemas.microsoft.com/office/drawing/2014/main" id="{00089766-0E1B-9B0A-A6CC-7E83EBCAA0C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55676" y="1582738"/>
            <a:ext cx="7639050" cy="4140200"/>
          </a:xfrm>
          <a:noFill/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US" altLang="en-US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Air Load Testing</a:t>
            </a:r>
          </a:p>
          <a:p>
            <a:pPr>
              <a:lnSpc>
                <a:spcPct val="110000"/>
              </a:lnSpc>
            </a:pPr>
            <a:r>
              <a:rPr lang="en-US" alt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Gas Load </a:t>
            </a:r>
            <a:r>
              <a:rPr lang="en-US" alt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TestingOpacity</a:t>
            </a:r>
            <a:endParaRPr lang="en-US" alt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en-US" alt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Corona Power</a:t>
            </a:r>
          </a:p>
          <a:p>
            <a:pPr>
              <a:lnSpc>
                <a:spcPct val="110000"/>
              </a:lnSpc>
            </a:pPr>
            <a:r>
              <a:rPr lang="en-US" alt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Spark Rate</a:t>
            </a:r>
          </a:p>
        </p:txBody>
      </p:sp>
      <p:pic>
        <p:nvPicPr>
          <p:cNvPr id="204804" name="Picture 5">
            <a:extLst>
              <a:ext uri="{FF2B5EF4-FFF2-40B4-BE49-F238E27FC236}">
                <a16:creationId xmlns:a16="http://schemas.microsoft.com/office/drawing/2014/main" id="{DC0DB84F-E35F-3745-2239-8011ED9AC3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1800" y="3073400"/>
            <a:ext cx="4546600" cy="344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LongProperties xmlns="http://schemas.microsoft.com/office/2006/metadata/longProperties"/>
</file>

<file path=customXml/itemProps1.xml><?xml version="1.0" encoding="utf-8"?>
<ds:datastoreItem xmlns:ds="http://schemas.openxmlformats.org/officeDocument/2006/customXml" ds:itemID="{FE7666A7-04F4-4C69-B1E4-8746A6A40DCE}">
  <ds:schemaRefs>
    <ds:schemaRef ds:uri="http://schemas.microsoft.com/office/2006/metadata/long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139</Pages>
  <Words>2744</Words>
  <Application>Microsoft Office PowerPoint</Application>
  <PresentationFormat>35mm Slides</PresentationFormat>
  <Paragraphs>914</Paragraphs>
  <Slides>129</Slides>
  <Notes>124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4</vt:i4>
      </vt:variant>
      <vt:variant>
        <vt:lpstr>Slide Titles</vt:lpstr>
      </vt:variant>
      <vt:variant>
        <vt:i4>129</vt:i4>
      </vt:variant>
    </vt:vector>
  </HeadingPairs>
  <TitlesOfParts>
    <vt:vector size="140" baseType="lpstr">
      <vt:lpstr>Times New Roman</vt:lpstr>
      <vt:lpstr>Arial</vt:lpstr>
      <vt:lpstr>Aptos Display</vt:lpstr>
      <vt:lpstr>Calibri</vt:lpstr>
      <vt:lpstr>Monotype Sorts</vt:lpstr>
      <vt:lpstr>Aptos</vt:lpstr>
      <vt:lpstr>Office Theme</vt:lpstr>
      <vt:lpstr>Chart</vt:lpstr>
      <vt:lpstr>Microsoft WordArt 3.2</vt:lpstr>
      <vt:lpstr>WordArt</vt:lpstr>
      <vt:lpstr>Paintbrush Picture</vt:lpstr>
      <vt:lpstr>Electrostatic  Precipitators  PERM 281</vt:lpstr>
      <vt:lpstr>Course Overview</vt:lpstr>
      <vt:lpstr>PowerPoint Presentation</vt:lpstr>
      <vt:lpstr>PowerPoint Presentation</vt:lpstr>
      <vt:lpstr>PM10 Emissions by Source Category (1995)</vt:lpstr>
      <vt:lpstr>PowerPoint Presentation</vt:lpstr>
      <vt:lpstr>PM 2.5 National Trend </vt:lpstr>
      <vt:lpstr>PowerPoint Presentation</vt:lpstr>
      <vt:lpstr>PowerPoint Presentation</vt:lpstr>
      <vt:lpstr>PowerPoint Presentation</vt:lpstr>
      <vt:lpstr>History</vt:lpstr>
      <vt:lpstr>Background</vt:lpstr>
      <vt:lpstr>PowerPoint Presentation</vt:lpstr>
      <vt:lpstr>Single-Stage Industrial ESP</vt:lpstr>
      <vt:lpstr>PowerPoint Presentation</vt:lpstr>
      <vt:lpstr>PowerPoint Presentation</vt:lpstr>
      <vt:lpstr>PowerPoint Presentation</vt:lpstr>
      <vt:lpstr>Concentric Plate Wet ESP</vt:lpstr>
      <vt:lpstr>Tubular Condensing Wet ESP</vt:lpstr>
      <vt:lpstr>Hitachi Tubular Wet ESP</vt:lpstr>
      <vt:lpstr>PowerPoint Presentation</vt:lpstr>
      <vt:lpstr>Two-Stage Module</vt:lpstr>
      <vt:lpstr>Two Stage ESP</vt:lpstr>
      <vt:lpstr>PowerPoint Presentation</vt:lpstr>
      <vt:lpstr>PowerPoint Presentation</vt:lpstr>
      <vt:lpstr>Ionization Section</vt:lpstr>
      <vt:lpstr>PowerPoint Presentation</vt:lpstr>
      <vt:lpstr>PowerPoint Presentation</vt:lpstr>
      <vt:lpstr>ESP Processes</vt:lpstr>
      <vt:lpstr>Electric Field Generation</vt:lpstr>
      <vt:lpstr>PowerPoint Presentation</vt:lpstr>
      <vt:lpstr>Avalanche Multiplication</vt:lpstr>
      <vt:lpstr>Charging and Collection ….so far</vt:lpstr>
      <vt:lpstr>Charging &amp; Collection</vt:lpstr>
      <vt:lpstr>PowerPoint Presentation</vt:lpstr>
      <vt:lpstr>Particle Size &amp; Collection Efficiency</vt:lpstr>
      <vt:lpstr>PowerPoint Presentation</vt:lpstr>
      <vt:lpstr>PowerPoint Presentation</vt:lpstr>
      <vt:lpstr>Design Considerations (garbage in/cleaner air out) </vt:lpstr>
      <vt:lpstr>Migration Velocity</vt:lpstr>
      <vt:lpstr>Resistivity</vt:lpstr>
      <vt:lpstr>Resistivity of Dusts @ Various Temperatures</vt:lpstr>
      <vt:lpstr>Effect of Temperature  &amp; Moisture  on Resistivity of Cement Dust</vt:lpstr>
      <vt:lpstr>Fly Ash Resistivity   vs.   Coal Sulfur Content</vt:lpstr>
      <vt:lpstr>Generalized Effect of Temperature  on   Resistivity of Fly Ash</vt:lpstr>
      <vt:lpstr>Problem Resistivity Conditions</vt:lpstr>
      <vt:lpstr>Where should ESP be put it?</vt:lpstr>
      <vt:lpstr>Flue Gas Conditioning System</vt:lpstr>
      <vt:lpstr>Design Factors Affecting Performance</vt:lpstr>
      <vt:lpstr>Aspect  Ratio</vt:lpstr>
      <vt:lpstr>Collection Plate Spacing</vt:lpstr>
      <vt:lpstr>Sectionalization</vt:lpstr>
      <vt:lpstr>Fields and Yields</vt:lpstr>
      <vt:lpstr>Power Requirements/Sparking</vt:lpstr>
      <vt:lpstr>ESP COMPONENTS</vt:lpstr>
      <vt:lpstr>Inlet Duct</vt:lpstr>
      <vt:lpstr>Gas Flow Distribution</vt:lpstr>
      <vt:lpstr>Inlet Diffuser</vt:lpstr>
      <vt:lpstr>Discharge Electrodes</vt:lpstr>
      <vt:lpstr>PowerPoint Presentation</vt:lpstr>
      <vt:lpstr>Weighted-Wire Discharge Electrodes &amp; Charging System</vt:lpstr>
      <vt:lpstr>View into Penthouse </vt:lpstr>
      <vt:lpstr>PowerPoint Presentation</vt:lpstr>
      <vt:lpstr>PowerPoint Presentation</vt:lpstr>
      <vt:lpstr>Frame-Type Discharge  Electrodes</vt:lpstr>
      <vt:lpstr>PowerPoint Presentation</vt:lpstr>
      <vt:lpstr>Collection Plate Designs</vt:lpstr>
      <vt:lpstr>PowerPoint Presentation</vt:lpstr>
      <vt:lpstr>View Into Side Port</vt:lpstr>
      <vt:lpstr>PowerPoint Presentation</vt:lpstr>
      <vt:lpstr>PowerPoint Presentation</vt:lpstr>
      <vt:lpstr>Rapper Types</vt:lpstr>
      <vt:lpstr>PowerPoint Presentation</vt:lpstr>
      <vt:lpstr>PowerPoint Presentation</vt:lpstr>
      <vt:lpstr>PowerPoint Presentation</vt:lpstr>
      <vt:lpstr>PowerPoint Presentation</vt:lpstr>
      <vt:lpstr>Penthouse Vent Blower</vt:lpstr>
      <vt:lpstr>Hammer-Anvil Rappers</vt:lpstr>
      <vt:lpstr>PowerPoint Presentation</vt:lpstr>
      <vt:lpstr>Rapper Control Panel</vt:lpstr>
      <vt:lpstr> Collection Hopper</vt:lpstr>
      <vt:lpstr>PowerPoint Presentation</vt:lpstr>
      <vt:lpstr>PowerPoint Presentation</vt:lpstr>
      <vt:lpstr>PowerPoint Presentation</vt:lpstr>
      <vt:lpstr>Hopper Heater Control</vt:lpstr>
      <vt:lpstr>Airlock  &amp;  Bin Screw</vt:lpstr>
      <vt:lpstr>Rotary Airlock Valve </vt:lpstr>
      <vt:lpstr>Pneumatic Dust Collection System</vt:lpstr>
      <vt:lpstr>Dust Discharge Problems</vt:lpstr>
      <vt:lpstr>High Voltage Equipment</vt:lpstr>
      <vt:lpstr>Transformer-Rectifier (T-R Set)</vt:lpstr>
      <vt:lpstr>Transformer-Rectifier Set</vt:lpstr>
      <vt:lpstr>PowerPoint Presentation</vt:lpstr>
      <vt:lpstr>PowerPoint Presentation</vt:lpstr>
      <vt:lpstr>Control System</vt:lpstr>
      <vt:lpstr>T-R Set Spec. Plate</vt:lpstr>
      <vt:lpstr>Analog Gauges</vt:lpstr>
      <vt:lpstr>Digital Readouts</vt:lpstr>
      <vt:lpstr>Performance Monitoring</vt:lpstr>
      <vt:lpstr>Voltage-Current (V-I) Curve</vt:lpstr>
      <vt:lpstr>Corona Power versus Collection Efficiency  for Coal-Fired Utility Boiler</vt:lpstr>
      <vt:lpstr>Baseline Conditions</vt:lpstr>
      <vt:lpstr>High Resistivity Shifts from Baseline</vt:lpstr>
      <vt:lpstr>Common Problems</vt:lpstr>
      <vt:lpstr>Enhancing ESP Efficiency</vt:lpstr>
      <vt:lpstr>COHPAC (Compact Hybrid Particulate Collector)</vt:lpstr>
      <vt:lpstr>PowerPoint Presentation</vt:lpstr>
      <vt:lpstr>Typical Permit Conditions</vt:lpstr>
      <vt:lpstr>Air Pollution Control System Points of Inspection</vt:lpstr>
      <vt:lpstr>Observe Stack Effluent</vt:lpstr>
      <vt:lpstr>PowerPoint Presentation</vt:lpstr>
      <vt:lpstr>PowerPoint Presentation</vt:lpstr>
      <vt:lpstr>Perform External Inspection</vt:lpstr>
      <vt:lpstr>PowerPoint Presentation</vt:lpstr>
      <vt:lpstr>Note Exposed Insulation</vt:lpstr>
      <vt:lpstr>PowerPoint Presentation</vt:lpstr>
      <vt:lpstr>Evaluate Ash Handling  Procedures</vt:lpstr>
      <vt:lpstr>PowerPoint Presentation</vt:lpstr>
      <vt:lpstr>PowerPoint Presentation</vt:lpstr>
      <vt:lpstr>Ash Storage Silo</vt:lpstr>
      <vt:lpstr>Instrumentation</vt:lpstr>
      <vt:lpstr>Check High Voltage System Operation</vt:lpstr>
      <vt:lpstr>Analog Gauges</vt:lpstr>
      <vt:lpstr>CEM System Readouts &amp; Controls</vt:lpstr>
      <vt:lpstr>Review Recordkeeping</vt:lpstr>
      <vt:lpstr>Safety</vt:lpstr>
      <vt:lpstr>PowerPoint Presentation</vt:lpstr>
      <vt:lpstr>PowerPoint Presentation</vt:lpstr>
      <vt:lpstr>THE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2025-05-09T19:36:46Z</dcterms:created>
  <dcterms:modified xsi:type="dcterms:W3CDTF">2025-05-11T17:49:39Z</dcterms:modified>
</cp:coreProperties>
</file>